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9"/>
  </p:notesMasterIdLst>
  <p:sldIdLst>
    <p:sldId id="446" r:id="rId2"/>
    <p:sldId id="531" r:id="rId3"/>
    <p:sldId id="536" r:id="rId4"/>
    <p:sldId id="532" r:id="rId5"/>
    <p:sldId id="533" r:id="rId6"/>
    <p:sldId id="534" r:id="rId7"/>
    <p:sldId id="535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Courier Prim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92">
          <p15:clr>
            <a:srgbClr val="9AA0A6"/>
          </p15:clr>
        </p15:guide>
        <p15:guide id="4" pos="1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27B26-0F3A-DC86-B1E4-8ED31539F5DA}" v="228" dt="2022-01-07T07:04:42.138"/>
    <p1510:client id="{4AD0F678-7E67-4324-1B4E-BEB1974A0532}" v="587" dt="2022-01-06T14:18:08.832"/>
    <p1510:client id="{558959A2-9668-816D-935B-D1E22C8C2E80}" v="888" dt="2022-03-17T23:50:21.425"/>
    <p1510:client id="{8072026C-01BA-8CCF-B4BA-770EEC1D75E8}" v="363" dt="2022-03-19T17:25:28.351"/>
    <p1510:client id="{9F7934EF-8518-CFE4-8F09-E1AB30C9A482}" v="28" dt="2022-02-14T12:54:44.848"/>
    <p1510:client id="{D7654FA8-74C2-D89C-ED81-61D9E40DD332}" v="23" dt="2022-01-07T07:35:27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  <p:guide orient="horz" pos="2992"/>
        <p:guide pos="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f2f40ad6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gf2f40ad6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19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48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2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17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30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34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3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AOS">
  <p:cSld name="TITLE_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311700" y="1039872"/>
            <a:ext cx="85206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None/>
              <a:defRPr sz="5200">
                <a:solidFill>
                  <a:srgbClr val="B222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4" descr="jkdjfkjsdklfjd" title="jhjdhfjsdh"/>
          <p:cNvSpPr txBox="1">
            <a:spLocks noGrp="1"/>
          </p:cNvSpPr>
          <p:nvPr>
            <p:ph type="ctrTitle" idx="2"/>
          </p:nvPr>
        </p:nvSpPr>
        <p:spPr>
          <a:xfrm>
            <a:off x="1645609" y="2866575"/>
            <a:ext cx="61713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4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320125" y="4565548"/>
            <a:ext cx="31374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125" y="63950"/>
            <a:ext cx="1460076" cy="14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">
          <p15:clr>
            <a:srgbClr val="FA7B17"/>
          </p15:clr>
        </p15:guide>
        <p15:guide id="2" orient="horz" pos="40">
          <p15:clr>
            <a:srgbClr val="FA7B17"/>
          </p15:clr>
        </p15:guide>
        <p15:guide id="3" orient="horz" pos="96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onference" type="title">
  <p:cSld name="Title slide: Conferenc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 descr="jkdjfkjsdklfjd" title="jhjdhfjsdh"/>
          <p:cNvSpPr txBox="1">
            <a:spLocks noGrp="1"/>
          </p:cNvSpPr>
          <p:nvPr>
            <p:ph type="ctrTitle"/>
          </p:nvPr>
        </p:nvSpPr>
        <p:spPr>
          <a:xfrm>
            <a:off x="1207425" y="2555590"/>
            <a:ext cx="56934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Cambria"/>
              <a:buNone/>
              <a:defRPr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311708" y="306121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Cambria"/>
              <a:buNone/>
              <a:defRPr sz="5200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313526" y="4125300"/>
            <a:ext cx="49677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  <a:defRPr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986875" y="2432381"/>
            <a:ext cx="19623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200">
                <a:solidFill>
                  <a:srgbClr val="38761D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00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">
          <p15:clr>
            <a:srgbClr val="FA7B17"/>
          </p15:clr>
        </p15:guide>
        <p15:guide id="2" pos="565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None/>
              <a:defRPr>
                <a:solidFill>
                  <a:srgbClr val="B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419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3"/>
          <p:cNvCxnSpPr/>
          <p:nvPr/>
        </p:nvCxnSpPr>
        <p:spPr>
          <a:xfrm rot="10800000" flipH="1">
            <a:off x="383286" y="1098625"/>
            <a:ext cx="8594700" cy="1200"/>
          </a:xfrm>
          <a:prstGeom prst="straightConnector1">
            <a:avLst/>
          </a:prstGeom>
          <a:noFill/>
          <a:ln w="19050" cap="flat" cmpd="sng">
            <a:solidFill>
              <a:srgbClr val="B2222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3"/>
          <p:cNvSpPr txBox="1"/>
          <p:nvPr/>
        </p:nvSpPr>
        <p:spPr>
          <a:xfrm>
            <a:off x="4259825" y="4730075"/>
            <a:ext cx="36276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50017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6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4758" y="47356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4850" y="115213"/>
            <a:ext cx="848375" cy="8263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orient="horz" pos="171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shrivastava@ee.iitr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mon@cse.iitb.ac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 idx="2"/>
          </p:nvPr>
        </p:nvSpPr>
        <p:spPr>
          <a:xfrm>
            <a:off x="311700" y="423575"/>
            <a:ext cx="8520600" cy="4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solidFill>
                  <a:schemeClr val="dk1"/>
                </a:solidFill>
              </a:rPr>
              <a:t>CASPER @ IIT Bombay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 sz="5400" b="1" dirty="0"/>
            </a:br>
            <a:r>
              <a:rPr lang="en" sz="5400" b="1" dirty="0"/>
              <a:t>Discussion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/>
              <a:t>Week of June 2, 2022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solidFill>
                  <a:srgbClr val="000000"/>
                </a:solidFill>
              </a:rPr>
              <a:t>Jayati | Sumon</a:t>
            </a:r>
            <a:br>
              <a:rPr lang="en" sz="2400" dirty="0">
                <a:solidFill>
                  <a:srgbClr val="000000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  <a:hlinkClick r:id="rId3"/>
              </a:rPr>
              <a:t>jshrivastava@ee.iitr.ac.in</a:t>
            </a:r>
            <a:r>
              <a:rPr lang="en-US" sz="1500" dirty="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| </a:t>
            </a:r>
            <a:r>
              <a:rPr lang="en" sz="1500" dirty="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  <a:hlinkClick r:id="rId4"/>
              </a:rPr>
              <a:t>sumon@cse.iitb.ac.in</a:t>
            </a:r>
            <a:r>
              <a:rPr lang="en" sz="1500" dirty="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endParaRPr sz="900" dirty="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18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200100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Multicore: Normalized speedup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9BAB4C-C172-BE6F-C4C1-CF50C547C52A}"/>
                  </a:ext>
                </a:extLst>
              </p:cNvPr>
              <p:cNvSpPr txBox="1"/>
              <p:nvPr/>
            </p:nvSpPr>
            <p:spPr>
              <a:xfrm>
                <a:off x="766222" y="1567165"/>
                <a:ext cx="5768623" cy="781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𝐼𝑃𝐶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𝑐𝑜𝑟𝑒𝑠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𝐼𝑃𝐶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𝑠h𝑎𝑟𝑒𝑑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𝐼𝑃𝐶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𝑠𝑖𝑛𝑔𝑙𝑒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9BAB4C-C172-BE6F-C4C1-CF50C547C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22" y="1567165"/>
                <a:ext cx="5768623" cy="781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34D35DF-FEB2-0F61-36AA-CA92C17AEBA5}"/>
              </a:ext>
            </a:extLst>
          </p:cNvPr>
          <p:cNvSpPr txBox="1"/>
          <p:nvPr/>
        </p:nvSpPr>
        <p:spPr>
          <a:xfrm>
            <a:off x="924268" y="2865864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Same for baseline, weighted IPC(baseline)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930E9B-31A4-28C2-D96A-D712FF199DBD}"/>
                  </a:ext>
                </a:extLst>
              </p:cNvPr>
              <p:cNvSpPr txBox="1"/>
              <p:nvPr/>
            </p:nvSpPr>
            <p:spPr>
              <a:xfrm>
                <a:off x="924268" y="3597416"/>
                <a:ext cx="5768623" cy="6408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𝑁𝑜𝑟𝑚𝑎𝑙𝑖𝑧𝑒𝑑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𝑠𝑝𝑒𝑒𝑑𝑢𝑝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𝑤𝑒𝑖𝑔h𝑡𝑒𝑑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𝐼𝑃𝐶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𝑤𝑒𝑖𝑔h𝑡𝑒𝑑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𝐼𝑃𝐶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930E9B-31A4-28C2-D96A-D712FF199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68" y="3597416"/>
                <a:ext cx="576862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FFC028-ABB9-31A0-9866-551BFA0275F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63733" y="1546084"/>
            <a:ext cx="529158" cy="169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E3E6D4-1F84-A0BF-54AF-FFAC54037392}"/>
              </a:ext>
            </a:extLst>
          </p:cNvPr>
          <p:cNvSpPr txBox="1"/>
          <p:nvPr/>
        </p:nvSpPr>
        <p:spPr>
          <a:xfrm>
            <a:off x="6692891" y="1222918"/>
            <a:ext cx="224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Shared environment (multicore)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407749-DA36-208A-3E3F-DB8841AE97D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163733" y="2168453"/>
            <a:ext cx="529158" cy="193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769A38-EC3A-E3C2-6724-6F6887BA7094}"/>
              </a:ext>
            </a:extLst>
          </p:cNvPr>
          <p:cNvSpPr txBox="1"/>
          <p:nvPr/>
        </p:nvSpPr>
        <p:spPr>
          <a:xfrm>
            <a:off x="6692891" y="2039077"/>
            <a:ext cx="224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Isolated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181216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8D9094-3D8D-435F-E48C-1269CA022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11" y="1191862"/>
            <a:ext cx="7236178" cy="3522938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200100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Performance improvement : </a:t>
            </a:r>
            <a:r>
              <a:rPr lang="en" b="1" dirty="0">
                <a:solidFill>
                  <a:schemeClr val="dk1"/>
                </a:solidFill>
              </a:rPr>
              <a:t>IPCP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1819E65-EC95-4075-9FD4-18410AD0D6DE}"/>
              </a:ext>
            </a:extLst>
          </p:cNvPr>
          <p:cNvSpPr txBox="1"/>
          <p:nvPr/>
        </p:nvSpPr>
        <p:spPr>
          <a:xfrm>
            <a:off x="517961" y="4043537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3807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053F2-FA30-89EE-E055-68F09E30A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33" y="1219343"/>
            <a:ext cx="7179733" cy="3495457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165741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Performance improvement : </a:t>
            </a:r>
            <a:r>
              <a:rPr lang="en" b="1" dirty="0">
                <a:solidFill>
                  <a:schemeClr val="dk1"/>
                </a:solidFill>
              </a:rPr>
              <a:t>Bingo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FFB6419-DD3A-2D7D-F1C6-082468E365FB}"/>
              </a:ext>
            </a:extLst>
          </p:cNvPr>
          <p:cNvSpPr txBox="1"/>
          <p:nvPr/>
        </p:nvSpPr>
        <p:spPr>
          <a:xfrm>
            <a:off x="517961" y="4043537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0241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B30F7-C393-402F-EBBA-CC9F422D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44" y="1149493"/>
            <a:ext cx="7179733" cy="3495457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131131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Performance improvement : </a:t>
            </a:r>
            <a:r>
              <a:rPr lang="en" b="1" dirty="0">
                <a:solidFill>
                  <a:schemeClr val="dk1"/>
                </a:solidFill>
              </a:rPr>
              <a:t>SPP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D0DDBB0E-C97F-2977-96C0-7FA500F29591}"/>
              </a:ext>
            </a:extLst>
          </p:cNvPr>
          <p:cNvSpPr txBox="1"/>
          <p:nvPr/>
        </p:nvSpPr>
        <p:spPr>
          <a:xfrm>
            <a:off x="517961" y="4099982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8700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436F6-026E-BDA0-2570-9A0AB3856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11" y="1187554"/>
            <a:ext cx="7337778" cy="3572402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50555" y="-79892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Performance improvement :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b="1" dirty="0">
                <a:solidFill>
                  <a:schemeClr val="dk1"/>
                </a:solidFill>
              </a:rPr>
              <a:t>IP-stride &amp; Next-line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0BB6D94E-6BE2-DB8A-FE5B-018B1A0A633A}"/>
              </a:ext>
            </a:extLst>
          </p:cNvPr>
          <p:cNvSpPr txBox="1"/>
          <p:nvPr/>
        </p:nvSpPr>
        <p:spPr>
          <a:xfrm>
            <a:off x="517961" y="4043537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0613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2E899-51C9-ADA8-EBDD-035022F98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99" y="1201082"/>
            <a:ext cx="6954101" cy="3385608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50555" y="-79892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Performance improvement : 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b="1" dirty="0">
                <a:solidFill>
                  <a:schemeClr val="dk1"/>
                </a:solidFill>
              </a:rPr>
              <a:t>IP-stride &amp; Bingo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235C9249-768D-21ED-C71F-5D85EA95933B}"/>
              </a:ext>
            </a:extLst>
          </p:cNvPr>
          <p:cNvSpPr txBox="1"/>
          <p:nvPr/>
        </p:nvSpPr>
        <p:spPr>
          <a:xfrm>
            <a:off x="517961" y="4043537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25711156"/>
      </p:ext>
    </p:extLst>
  </p:cSld>
  <p:clrMapOvr>
    <a:masterClrMapping/>
  </p:clrMapOvr>
</p:sld>
</file>

<file path=ppt/theme/theme1.xml><?xml version="1.0" encoding="utf-8"?>
<a:theme xmlns:a="http://schemas.openxmlformats.org/drawingml/2006/main" name="CAR3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150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Arial</vt:lpstr>
      <vt:lpstr>Cambria</vt:lpstr>
      <vt:lpstr>Courier Prime</vt:lpstr>
      <vt:lpstr>CAR3S</vt:lpstr>
      <vt:lpstr>CASPER @ IIT Bombay  Discussion Week of June 2, 2022  Jayati | Sumon jshrivastava@ee.iitr.ac.in | sumon@cse.iitb.ac.in </vt:lpstr>
      <vt:lpstr>Multicore: Normalized speedup</vt:lpstr>
      <vt:lpstr>Performance improvement : IPCP</vt:lpstr>
      <vt:lpstr>Performance improvement : Bingo</vt:lpstr>
      <vt:lpstr>Performance improvement : SPP</vt:lpstr>
      <vt:lpstr>Performance improvement : IP-stride &amp; Next-line</vt:lpstr>
      <vt:lpstr>Performance improvement :  IP-stride &amp; Bingo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CASPER @ IIT Bombay  RnD Weekly Discussion Week of September 28, 2021  Sumon Nath sumon@cse.iitb.ac.in</dc:title>
  <cp:lastModifiedBy>Sumon Nath</cp:lastModifiedBy>
  <cp:revision>251</cp:revision>
  <dcterms:modified xsi:type="dcterms:W3CDTF">2022-06-02T02:59:45Z</dcterms:modified>
</cp:coreProperties>
</file>