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7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60" r:id="rId6"/>
    <p:sldId id="261" r:id="rId7"/>
    <p:sldId id="263" r:id="rId8"/>
    <p:sldId id="262" r:id="rId9"/>
    <p:sldId id="266" r:id="rId10"/>
    <p:sldId id="269" r:id="rId11"/>
    <p:sldId id="270" r:id="rId12"/>
    <p:sldId id="276" r:id="rId13"/>
    <p:sldId id="27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E39"/>
    <a:srgbClr val="87A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1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C8FD2-8AD4-4A2D-BDBA-A45DD3197765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8B0B0-C374-42A2-A963-0BC353DC7E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33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8B0B0-C374-42A2-A963-0BC353DC7EF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8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8B0B0-C374-42A2-A963-0BC353DC7E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2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7856-0D32-4699-AF34-D494339EC968}" type="datetime1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5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00B3-B2EF-4860-8314-70ED284D0C1E}" type="datetime1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2983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00B3-B2EF-4860-8314-70ED284D0C1E}" type="datetime1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1050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00B3-B2EF-4860-8314-70ED284D0C1E}" type="datetime1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4959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00B3-B2EF-4860-8314-70ED284D0C1E}" type="datetime1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4977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00B3-B2EF-4860-8314-70ED284D0C1E}" type="datetime1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030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00B3-B2EF-4860-8314-70ED284D0C1E}" type="datetime1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52910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B7DD-7581-4F39-8B45-1066FA1071C3}" type="datetime1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166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D209E-A0C7-41CB-AA07-65AA16F2BA92}" type="datetime1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4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8BE4-A914-418F-80B9-1C13D55D870F}" type="datetime1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54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DE46-3D8B-4BF8-805A-5ECB51B248B7}" type="datetime1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01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39DD-FEAC-4506-A271-3BAF6F8BC6E6}" type="datetime1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07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FCE6-CB58-43D1-9E79-2A38CCBEE40C}" type="datetime1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855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CAF6-AC5E-4814-8213-D4BE4FFB8B8A}" type="datetime1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80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F0A6-6F50-43A9-BDC9-C51BF7553878}" type="datetime1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1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31C1-2C71-4C70-924E-52EE80283DF8}" type="datetime1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98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64AD-7669-4C9E-A1EE-93C639A392E5}" type="datetime1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6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9100B3-B2EF-4860-8314-70ED284D0C1E}" type="datetime1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3BC7F-C2F2-412B-B710-190A1AFBFF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868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  <p:sldLayoutId id="2147484340" r:id="rId13"/>
    <p:sldLayoutId id="2147484341" r:id="rId14"/>
    <p:sldLayoutId id="2147484342" r:id="rId15"/>
    <p:sldLayoutId id="2147484343" r:id="rId16"/>
    <p:sldLayoutId id="214748434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47472" y="1093529"/>
            <a:ext cx="11497056" cy="18545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GB" sz="4800" dirty="0">
                <a:cs typeface="Times New Roman" panose="02020603050405020304" pitchFamily="18" charset="0"/>
              </a:rPr>
              <a:t>Időpont foglaló és ütemező rendszer </a:t>
            </a:r>
            <a:r>
              <a:rPr lang="hu-HU" sz="4800" dirty="0">
                <a:cs typeface="Times New Roman" panose="02020603050405020304" pitchFamily="18" charset="0"/>
              </a:rPr>
              <a:t>erőmű</a:t>
            </a:r>
            <a:r>
              <a:rPr lang="en-GB" sz="4800" dirty="0">
                <a:cs typeface="Times New Roman" panose="02020603050405020304" pitchFamily="18" charset="0"/>
              </a:rPr>
              <a:t> tüzelőanyag ellátásához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474730"/>
            <a:ext cx="9144000" cy="915098"/>
          </a:xfrm>
        </p:spPr>
        <p:txBody>
          <a:bodyPr>
            <a:noAutofit/>
          </a:bodyPr>
          <a:lstStyle/>
          <a:p>
            <a:pPr algn="ctr"/>
            <a:r>
              <a:rPr lang="hu-HU" sz="2800" dirty="0"/>
              <a:t>Szakdolgozat féléves beszámoló</a:t>
            </a:r>
          </a:p>
          <a:p>
            <a:pPr algn="ctr"/>
            <a:r>
              <a:rPr lang="hu-HU" sz="2800" dirty="0"/>
              <a:t>2017. 11. 30.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1</a:t>
            </a:fld>
            <a:endParaRPr lang="en-GB" dirty="0"/>
          </a:p>
        </p:txBody>
      </p:sp>
      <p:sp>
        <p:nvSpPr>
          <p:cNvPr id="4" name="Szövegdoboz 3"/>
          <p:cNvSpPr txBox="1"/>
          <p:nvPr/>
        </p:nvSpPr>
        <p:spPr>
          <a:xfrm>
            <a:off x="0" y="5191913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Készítette: Smura Nándor </a:t>
            </a:r>
          </a:p>
          <a:p>
            <a:pPr algn="ctr"/>
            <a:r>
              <a:rPr lang="hu-HU" sz="2400" dirty="0"/>
              <a:t>Témavezető: Heckl István</a:t>
            </a:r>
          </a:p>
        </p:txBody>
      </p:sp>
    </p:spTree>
    <p:extLst>
      <p:ext uri="{BB962C8B-B14F-4D97-AF65-F5344CB8AC3E}">
        <p14:creationId xmlns:p14="http://schemas.microsoft.com/office/powerpoint/2010/main" val="34929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3839" y="504435"/>
            <a:ext cx="10357800" cy="147857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T</a:t>
            </a:r>
            <a:r>
              <a:rPr lang="en-GB" sz="4000" dirty="0" smtClean="0"/>
              <a:t>ervek </a:t>
            </a:r>
            <a:r>
              <a:rPr lang="en-GB" sz="4000" dirty="0"/>
              <a:t>és a rendszer működése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73BC7F-C2F2-412B-B710-190A1AFBFF5A}" type="slidenum">
              <a:rPr lang="en-GB" smtClean="0"/>
              <a:t>10</a:t>
            </a:fld>
            <a:endParaRPr lang="en-GB"/>
          </a:p>
        </p:txBody>
      </p:sp>
      <p:pic>
        <p:nvPicPr>
          <p:cNvPr id="5" name="Kép 4" descr="2.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20" y="1629798"/>
            <a:ext cx="6994524" cy="4665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4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25970" y="455912"/>
            <a:ext cx="9692640" cy="763244"/>
          </a:xfrm>
        </p:spPr>
        <p:txBody>
          <a:bodyPr/>
          <a:lstStyle/>
          <a:p>
            <a:r>
              <a:rPr lang="hu-HU" sz="4000" dirty="0"/>
              <a:t>Adatbázis </a:t>
            </a:r>
            <a:r>
              <a:rPr lang="hu-HU" sz="4000" dirty="0" smtClean="0"/>
              <a:t>terv</a:t>
            </a:r>
            <a:r>
              <a:rPr lang="en-GB" sz="4000" dirty="0" smtClean="0"/>
              <a:t> </a:t>
            </a:r>
            <a:r>
              <a:rPr lang="hu-HU" sz="4000" dirty="0" smtClean="0"/>
              <a:t>(</a:t>
            </a:r>
            <a:r>
              <a:rPr lang="hu-HU" sz="4000" dirty="0"/>
              <a:t>részlet)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73BC7F-C2F2-412B-B710-190A1AFBFF5A}" type="slidenum">
              <a:rPr lang="en-GB" smtClean="0"/>
              <a:t>11</a:t>
            </a:fld>
            <a:endParaRPr lang="en-GB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90" y="1682977"/>
            <a:ext cx="8541035" cy="47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Időpontok </a:t>
            </a:r>
            <a:r>
              <a:rPr lang="hu-HU" dirty="0" smtClean="0"/>
              <a:t>kezelése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12</a:t>
            </a:fld>
            <a:endParaRPr lang="en-GB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66" y="1853248"/>
            <a:ext cx="9028407" cy="45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Időpontfoglalás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BC7F-C2F2-412B-B710-190A1AFBFF5A}" type="slidenum">
              <a:rPr lang="en-GB" smtClean="0"/>
              <a:t>13</a:t>
            </a:fld>
            <a:endParaRPr lang="en-GB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35" y="1319441"/>
            <a:ext cx="7830643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75201" y="-20693"/>
            <a:ext cx="9404723" cy="1400530"/>
          </a:xfrm>
        </p:spPr>
        <p:txBody>
          <a:bodyPr anchor="b"/>
          <a:lstStyle/>
          <a:p>
            <a:r>
              <a:rPr lang="hu-HU" sz="4000" dirty="0" smtClean="0"/>
              <a:t>Összefoglalás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1" y="2314996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smtClean="0"/>
              <a:t>Eddigi eredmények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ASP.NET alapjainak elsajátítása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kezdetleges adatbázis létrehozása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programrészlet elkészítése</a:t>
            </a:r>
            <a:endParaRPr lang="hu-HU" dirty="0"/>
          </a:p>
          <a:p>
            <a:r>
              <a:rPr lang="hu-HU" dirty="0" smtClean="0"/>
              <a:t>Jövőkép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szükséges funkciók implementálása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f</a:t>
            </a:r>
            <a:r>
              <a:rPr lang="en-GB" dirty="0" smtClean="0"/>
              <a:t>elhasználóbarát környezet</a:t>
            </a:r>
            <a:r>
              <a:rPr lang="hu-HU" dirty="0" smtClean="0"/>
              <a:t> megteremtése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megjelenés szépítése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hu-HU" dirty="0"/>
              <a:t>t</a:t>
            </a:r>
            <a:r>
              <a:rPr lang="hu-HU" dirty="0" smtClean="0"/>
              <a:t>ovábbi DB </a:t>
            </a:r>
            <a:r>
              <a:rPr lang="hu-HU" dirty="0"/>
              <a:t>táblák</a:t>
            </a:r>
            <a:r>
              <a:rPr lang="en-GB" dirty="0"/>
              <a:t> tervezés</a:t>
            </a:r>
            <a:r>
              <a:rPr lang="hu-HU" dirty="0" smtClean="0"/>
              <a:t>e, meglévők </a:t>
            </a:r>
            <a:r>
              <a:rPr lang="en-GB" dirty="0" smtClean="0"/>
              <a:t>javítás</a:t>
            </a:r>
            <a:r>
              <a:rPr lang="hu-HU" dirty="0" smtClean="0"/>
              <a:t>a (ha szükséges)</a:t>
            </a:r>
            <a:endParaRPr lang="en-GB" dirty="0"/>
          </a:p>
          <a:p>
            <a:endParaRPr lang="en-GB" dirty="0"/>
          </a:p>
          <a:p>
            <a:endParaRPr lang="hu-HU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73BC7F-C2F2-412B-B710-190A1AFBFF5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5130" y="555749"/>
            <a:ext cx="9404723" cy="1400530"/>
          </a:xfrm>
        </p:spPr>
        <p:txBody>
          <a:bodyPr/>
          <a:lstStyle/>
          <a:p>
            <a:r>
              <a:rPr lang="hu-HU" sz="4000" dirty="0"/>
              <a:t>Előadás menete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probléma</a:t>
            </a:r>
            <a:endParaRPr lang="en-GB" dirty="0"/>
          </a:p>
          <a:p>
            <a:r>
              <a:rPr lang="hu-HU" dirty="0" smtClean="0"/>
              <a:t>Hasonló </a:t>
            </a:r>
            <a:r>
              <a:rPr lang="hu-HU" dirty="0" smtClean="0"/>
              <a:t>programok</a:t>
            </a:r>
          </a:p>
          <a:p>
            <a:r>
              <a:rPr lang="hu-HU" dirty="0" smtClean="0"/>
              <a:t>Tervezett funkciók</a:t>
            </a:r>
            <a:endParaRPr lang="hu-HU" dirty="0"/>
          </a:p>
          <a:p>
            <a:r>
              <a:rPr lang="hu-HU" dirty="0"/>
              <a:t>Használt technológiák</a:t>
            </a:r>
          </a:p>
          <a:p>
            <a:r>
              <a:rPr lang="hu-HU" dirty="0"/>
              <a:t>T</a:t>
            </a:r>
            <a:r>
              <a:rPr lang="hu-HU" dirty="0" smtClean="0"/>
              <a:t>ervek </a:t>
            </a:r>
            <a:r>
              <a:rPr lang="hu-HU" dirty="0"/>
              <a:t>és a rendszer működése</a:t>
            </a:r>
          </a:p>
          <a:p>
            <a:r>
              <a:rPr lang="hu-HU" dirty="0" smtClean="0"/>
              <a:t>Eredmény</a:t>
            </a:r>
            <a:endParaRPr lang="hu-HU" dirty="0"/>
          </a:p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73BC7F-C2F2-412B-B710-190A1AFBFF5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517113"/>
            <a:ext cx="9404723" cy="1400530"/>
          </a:xfrm>
        </p:spPr>
        <p:txBody>
          <a:bodyPr/>
          <a:lstStyle/>
          <a:p>
            <a:r>
              <a:rPr lang="hu-HU" sz="4000" dirty="0"/>
              <a:t>A probléma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4293" y="2014282"/>
            <a:ext cx="9134411" cy="4195481"/>
          </a:xfrm>
        </p:spPr>
        <p:txBody>
          <a:bodyPr>
            <a:normAutofit/>
          </a:bodyPr>
          <a:lstStyle/>
          <a:p>
            <a:r>
              <a:rPr lang="en-GB" dirty="0"/>
              <a:t>Mindenki egyszerre </a:t>
            </a:r>
            <a:r>
              <a:rPr lang="en-GB" dirty="0" smtClean="0"/>
              <a:t>menne</a:t>
            </a:r>
            <a:endParaRPr lang="hu-HU" dirty="0" smtClean="0"/>
          </a:p>
          <a:p>
            <a:r>
              <a:rPr lang="en-GB" dirty="0"/>
              <a:t>Tűzvédelmi </a:t>
            </a:r>
            <a:r>
              <a:rPr lang="en-GB" dirty="0" smtClean="0"/>
              <a:t>előírás</a:t>
            </a:r>
            <a:endParaRPr lang="en-GB" dirty="0"/>
          </a:p>
          <a:p>
            <a:r>
              <a:rPr lang="en-GB" dirty="0"/>
              <a:t>Teherautók sorban állnak</a:t>
            </a:r>
          </a:p>
          <a:p>
            <a:r>
              <a:rPr lang="en-GB" dirty="0"/>
              <a:t>Időigényes </a:t>
            </a:r>
            <a:r>
              <a:rPr lang="en-GB" dirty="0" smtClean="0"/>
              <a:t>folyamat (</a:t>
            </a:r>
            <a:r>
              <a:rPr lang="en-GB" dirty="0"/>
              <a:t>ellenőrzés, átvétel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73BC7F-C2F2-412B-B710-190A1AFBFF5A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 descr="https://scontent-vie1-1.xx.fbcdn.net/v/t34.0-12/24020008_1955511887798834_477008687_n.png?oh=0585624aaefab13c94cae3ee4cf5448c&amp;oe=5A1CD4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21" y="2663595"/>
            <a:ext cx="5142786" cy="364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0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2174" y="529991"/>
            <a:ext cx="9706428" cy="1400530"/>
          </a:xfrm>
        </p:spPr>
        <p:txBody>
          <a:bodyPr/>
          <a:lstStyle/>
          <a:p>
            <a:r>
              <a:rPr lang="hu-HU" sz="4000" dirty="0"/>
              <a:t>Hasonló programok összehasonlítása</a:t>
            </a:r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512295"/>
              </p:ext>
            </p:extLst>
          </p:nvPr>
        </p:nvGraphicFramePr>
        <p:xfrm>
          <a:off x="1261872" y="2164785"/>
          <a:ext cx="8809405" cy="3912139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1761881">
                  <a:extLst>
                    <a:ext uri="{9D8B030D-6E8A-4147-A177-3AD203B41FA5}">
                      <a16:colId xmlns:a16="http://schemas.microsoft.com/office/drawing/2014/main" val="2673803194"/>
                    </a:ext>
                  </a:extLst>
                </a:gridCol>
                <a:gridCol w="1761881">
                  <a:extLst>
                    <a:ext uri="{9D8B030D-6E8A-4147-A177-3AD203B41FA5}">
                      <a16:colId xmlns:a16="http://schemas.microsoft.com/office/drawing/2014/main" val="1325354391"/>
                    </a:ext>
                  </a:extLst>
                </a:gridCol>
                <a:gridCol w="1761881">
                  <a:extLst>
                    <a:ext uri="{9D8B030D-6E8A-4147-A177-3AD203B41FA5}">
                      <a16:colId xmlns:a16="http://schemas.microsoft.com/office/drawing/2014/main" val="3278171182"/>
                    </a:ext>
                  </a:extLst>
                </a:gridCol>
                <a:gridCol w="1761881">
                  <a:extLst>
                    <a:ext uri="{9D8B030D-6E8A-4147-A177-3AD203B41FA5}">
                      <a16:colId xmlns:a16="http://schemas.microsoft.com/office/drawing/2014/main" val="3910751483"/>
                    </a:ext>
                  </a:extLst>
                </a:gridCol>
                <a:gridCol w="1761881">
                  <a:extLst>
                    <a:ext uri="{9D8B030D-6E8A-4147-A177-3AD203B41FA5}">
                      <a16:colId xmlns:a16="http://schemas.microsoft.com/office/drawing/2014/main" val="1726591075"/>
                    </a:ext>
                  </a:extLst>
                </a:gridCol>
              </a:tblGrid>
              <a:tr h="10002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Doctor Appointment</a:t>
                      </a:r>
                      <a:r>
                        <a:rPr lang="en-GB" baseline="0" dirty="0"/>
                        <a:t> Scheduler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Event</a:t>
                      </a:r>
                      <a:r>
                        <a:rPr lang="en-GB" baseline="0" dirty="0"/>
                        <a:t> Calendar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Green Hosptial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/>
                        <a:t>Saját program</a:t>
                      </a:r>
                      <a:endParaRPr lang="hu-HU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56766"/>
                  </a:ext>
                </a:extLst>
              </a:tr>
              <a:tr h="405662"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/>
                        <a:t>Adatbázis</a:t>
                      </a:r>
                      <a:endParaRPr lang="hu-HU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rgbClr val="FF0000"/>
                          </a:solidFill>
                        </a:rPr>
                        <a:t>Nem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rgbClr val="FF0000"/>
                          </a:solidFill>
                        </a:rPr>
                        <a:t>Nem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Igen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Igen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47624"/>
                  </a:ext>
                </a:extLst>
              </a:tr>
              <a:tr h="405662"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/>
                        <a:t>Szerepkörök</a:t>
                      </a:r>
                      <a:endParaRPr lang="hu-HU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Igen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rgbClr val="FF0000"/>
                          </a:solidFill>
                        </a:rPr>
                        <a:t>Nem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Igen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Igen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272372"/>
                  </a:ext>
                </a:extLst>
              </a:tr>
              <a:tr h="1000263"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/>
                        <a:t>Naptár alapú időpont keresés</a:t>
                      </a:r>
                      <a:endParaRPr lang="hu-HU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Igen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Igen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rgbClr val="FF0000"/>
                          </a:solidFill>
                        </a:rPr>
                        <a:t>Nem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Igen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80148"/>
                  </a:ext>
                </a:extLst>
              </a:tr>
              <a:tr h="700184"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/>
                        <a:t>Átlátható kezelőfelület</a:t>
                      </a:r>
                      <a:endParaRPr lang="hu-HU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rgbClr val="FF0000"/>
                          </a:solidFill>
                        </a:rPr>
                        <a:t>Nem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Igen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Igen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Igen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98312"/>
                  </a:ext>
                </a:extLst>
              </a:tr>
              <a:tr h="400105"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/>
                        <a:t>Weboldal</a:t>
                      </a:r>
                      <a:endParaRPr lang="hu-HU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rgbClr val="FF0000"/>
                          </a:solidFill>
                        </a:rPr>
                        <a:t>Nem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rgbClr val="FF0000"/>
                          </a:solidFill>
                        </a:rPr>
                        <a:t>Nem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Igen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Igen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965879"/>
                  </a:ext>
                </a:extLst>
              </a:tr>
            </a:tbl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73BC7F-C2F2-412B-B710-190A1AFBFF5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0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A </a:t>
            </a:r>
            <a:r>
              <a:rPr lang="hu-HU" sz="4000" dirty="0" smtClean="0"/>
              <a:t>webes alkalmazás tervezett funkciói</a:t>
            </a:r>
            <a:endParaRPr lang="en-GB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4995647" cy="4195481"/>
          </a:xfrm>
        </p:spPr>
        <p:txBody>
          <a:bodyPr>
            <a:normAutofit/>
          </a:bodyPr>
          <a:lstStyle/>
          <a:p>
            <a:r>
              <a:rPr lang="en-GB" dirty="0"/>
              <a:t>Weboldal</a:t>
            </a:r>
          </a:p>
          <a:p>
            <a:r>
              <a:rPr lang="en-GB" dirty="0"/>
              <a:t>Időpont foglalás</a:t>
            </a:r>
          </a:p>
          <a:p>
            <a:r>
              <a:rPr lang="en-GB" dirty="0"/>
              <a:t>Szerepkörök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b</a:t>
            </a:r>
            <a:r>
              <a:rPr lang="en-GB" dirty="0" smtClean="0"/>
              <a:t>eszerző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b</a:t>
            </a:r>
            <a:r>
              <a:rPr lang="en-GB" dirty="0" smtClean="0"/>
              <a:t>eszállító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á</a:t>
            </a:r>
            <a:r>
              <a:rPr lang="en-GB" dirty="0" smtClean="0"/>
              <a:t>tvevő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e</a:t>
            </a:r>
            <a:r>
              <a:rPr lang="en-GB" dirty="0" smtClean="0"/>
              <a:t>lszámoló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r</a:t>
            </a:r>
            <a:r>
              <a:rPr lang="en-GB" dirty="0" smtClean="0"/>
              <a:t>endszergazda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73BC7F-C2F2-412B-B710-190A1AFBFF5A}" type="slidenum">
              <a:rPr lang="en-GB" smtClean="0"/>
              <a:t>5</a:t>
            </a:fld>
            <a:endParaRPr lang="en-GB"/>
          </a:p>
        </p:txBody>
      </p:sp>
      <p:pic>
        <p:nvPicPr>
          <p:cNvPr id="4102" name="Picture 6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21" y="2900117"/>
            <a:ext cx="4942114" cy="334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/>
              <a:t>Használt technológiák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6282909" cy="4195481"/>
          </a:xfrm>
        </p:spPr>
        <p:txBody>
          <a:bodyPr>
            <a:normAutofit/>
          </a:bodyPr>
          <a:lstStyle/>
          <a:p>
            <a:r>
              <a:rPr lang="en-GB" dirty="0"/>
              <a:t>Microsoft Visual Studio 2017</a:t>
            </a:r>
          </a:p>
          <a:p>
            <a:r>
              <a:rPr lang="en-GB" dirty="0"/>
              <a:t>ASP.NET Core Web Application 2.0</a:t>
            </a:r>
            <a:r>
              <a:rPr lang="hu-HU" dirty="0"/>
              <a:t> (MVC</a:t>
            </a:r>
            <a:r>
              <a:rPr lang="hu-HU" dirty="0" smtClean="0"/>
              <a:t>)</a:t>
            </a:r>
            <a:endParaRPr lang="hu-HU" dirty="0" smtClean="0"/>
          </a:p>
          <a:p>
            <a:r>
              <a:rPr lang="en-GB" dirty="0" smtClean="0"/>
              <a:t>SQL </a:t>
            </a:r>
            <a:r>
              <a:rPr lang="en-GB" dirty="0"/>
              <a:t>Server Management Studio</a:t>
            </a:r>
          </a:p>
          <a:p>
            <a:r>
              <a:rPr lang="en-GB" dirty="0" smtClean="0"/>
              <a:t>C</a:t>
            </a:r>
            <a:r>
              <a:rPr lang="en-GB" dirty="0"/>
              <a:t>#</a:t>
            </a:r>
          </a:p>
          <a:p>
            <a:r>
              <a:rPr lang="en-GB" dirty="0"/>
              <a:t>JavaScript</a:t>
            </a:r>
          </a:p>
          <a:p>
            <a:r>
              <a:rPr lang="en-GB" dirty="0"/>
              <a:t>HTML</a:t>
            </a:r>
          </a:p>
          <a:p>
            <a:r>
              <a:rPr lang="en-GB" dirty="0"/>
              <a:t>GIT</a:t>
            </a:r>
          </a:p>
          <a:p>
            <a:r>
              <a:rPr lang="en-GB" dirty="0"/>
              <a:t>Trello</a:t>
            </a:r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73BC7F-C2F2-412B-B710-190A1AFBFF5A}" type="slidenum">
              <a:rPr lang="en-GB" smtClean="0"/>
              <a:t>6</a:t>
            </a:fld>
            <a:endParaRPr lang="en-GB"/>
          </a:p>
        </p:txBody>
      </p:sp>
      <p:pic>
        <p:nvPicPr>
          <p:cNvPr id="3074" name="Picture 2" descr="Képtalálat a következőre: „javascript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30591">
            <a:off x="7392593" y="3283635"/>
            <a:ext cx="4585364" cy="269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éptalálat a következőre: „official c# logo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465" y="5494615"/>
            <a:ext cx="1108347" cy="110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/>
              <a:t>MVC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1" y="1825626"/>
            <a:ext cx="4090158" cy="4547182"/>
          </a:xfrm>
        </p:spPr>
        <p:txBody>
          <a:bodyPr>
            <a:normAutofit/>
          </a:bodyPr>
          <a:lstStyle/>
          <a:p>
            <a:r>
              <a:rPr lang="hu-HU" dirty="0"/>
              <a:t>Mi is pontosan az </a:t>
            </a:r>
            <a:r>
              <a:rPr lang="hu-HU" dirty="0" smtClean="0"/>
              <a:t>MVC?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m</a:t>
            </a:r>
            <a:r>
              <a:rPr lang="en-GB" dirty="0" smtClean="0"/>
              <a:t>odel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v</a:t>
            </a:r>
            <a:r>
              <a:rPr lang="en-GB" dirty="0" smtClean="0"/>
              <a:t>iew</a:t>
            </a:r>
            <a:r>
              <a:rPr lang="hu-HU" dirty="0" smtClean="0"/>
              <a:t> (nézet)</a:t>
            </a: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c</a:t>
            </a:r>
            <a:r>
              <a:rPr lang="en-GB" dirty="0" smtClean="0"/>
              <a:t>ontroller</a:t>
            </a:r>
            <a:r>
              <a:rPr lang="hu-HU" dirty="0" smtClean="0"/>
              <a:t> (vezérlő)</a:t>
            </a:r>
            <a:endParaRPr lang="hu-HU" dirty="0"/>
          </a:p>
          <a:p>
            <a:pPr marL="285750" lvl="1"/>
            <a:r>
              <a:rPr lang="hu-HU" dirty="0"/>
              <a:t>Miért </a:t>
            </a:r>
            <a:r>
              <a:rPr lang="hu-HU" dirty="0" smtClean="0"/>
              <a:t>használjuk?</a:t>
            </a:r>
            <a:endParaRPr lang="hu-HU" dirty="0"/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hu-HU" dirty="0"/>
              <a:t>á</a:t>
            </a:r>
            <a:r>
              <a:rPr lang="hu-HU" dirty="0" smtClean="0"/>
              <a:t>tláhat</a:t>
            </a:r>
            <a:r>
              <a:rPr lang="en-GB" dirty="0"/>
              <a:t>ó</a:t>
            </a:r>
            <a:endParaRPr lang="hu-HU" dirty="0"/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hu-HU" dirty="0"/>
              <a:t>k</a:t>
            </a:r>
            <a:r>
              <a:rPr lang="hu-HU" dirty="0" smtClean="0"/>
              <a:t>önnyebben</a:t>
            </a:r>
            <a:r>
              <a:rPr lang="en-GB" dirty="0" smtClean="0"/>
              <a:t> </a:t>
            </a:r>
            <a:r>
              <a:rPr lang="hu-HU" dirty="0"/>
              <a:t>szerkeszthet</a:t>
            </a:r>
            <a:r>
              <a:rPr lang="en-GB" dirty="0"/>
              <a:t>ő</a:t>
            </a:r>
            <a:endParaRPr lang="hu-HU" dirty="0"/>
          </a:p>
          <a:p>
            <a:pPr marL="800100" lvl="2" indent="-342900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73BC7F-C2F2-412B-B710-190A1AFBFF5A}" type="slidenum">
              <a:rPr lang="en-GB" smtClean="0"/>
              <a:t>7</a:t>
            </a:fld>
            <a:endParaRPr lang="en-GB"/>
          </a:p>
        </p:txBody>
      </p:sp>
      <p:pic>
        <p:nvPicPr>
          <p:cNvPr id="1026" name="Picture 2" descr="Képtalálat a következőre: „MVC model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850601"/>
            <a:ext cx="6329202" cy="452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887" y="390182"/>
            <a:ext cx="9404723" cy="1400530"/>
          </a:xfrm>
        </p:spPr>
        <p:txBody>
          <a:bodyPr/>
          <a:lstStyle/>
          <a:p>
            <a:r>
              <a:rPr lang="hu-HU" sz="4000" dirty="0" smtClean="0"/>
              <a:t>Adatbázis készítése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63639" y="1633811"/>
            <a:ext cx="5100043" cy="5084230"/>
          </a:xfrm>
        </p:spPr>
        <p:txBody>
          <a:bodyPr>
            <a:normAutofit/>
          </a:bodyPr>
          <a:lstStyle/>
          <a:p>
            <a:r>
              <a:rPr lang="en-GB" dirty="0"/>
              <a:t>SQL Server Manager</a:t>
            </a:r>
            <a:endParaRPr lang="hu-H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SQL kód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g</a:t>
            </a:r>
            <a:r>
              <a:rPr lang="en-GB" dirty="0" smtClean="0"/>
              <a:t>rafikus </a:t>
            </a:r>
            <a:r>
              <a:rPr lang="en-GB" dirty="0"/>
              <a:t>interface</a:t>
            </a:r>
          </a:p>
          <a:p>
            <a:pPr marL="342900" lvl="1" indent="-342900"/>
            <a:r>
              <a:rPr lang="en-GB" sz="2000" dirty="0"/>
              <a:t>Visual Studio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Model.cs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endParaRPr lang="hu-HU" dirty="0"/>
          </a:p>
          <a:p>
            <a:pPr marL="0" indent="0">
              <a:buNone/>
            </a:pPr>
            <a:endParaRPr lang="hu-HU" alt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lvl="0" indent="0">
              <a:buNone/>
            </a:pP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73BC7F-C2F2-412B-B710-190A1AFBFF5A}" type="slidenum">
              <a:rPr lang="en-GB" smtClean="0"/>
              <a:t>8</a:t>
            </a:fld>
            <a:endParaRPr lang="en-GB"/>
          </a:p>
        </p:txBody>
      </p:sp>
      <p:pic>
        <p:nvPicPr>
          <p:cNvPr id="1026" name="Picture 2" descr="Movie table open in Desig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930" y="1633811"/>
            <a:ext cx="595312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93" y="4293620"/>
            <a:ext cx="4699836" cy="198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6168" y="495431"/>
            <a:ext cx="10764571" cy="140053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Tervek </a:t>
            </a:r>
            <a:r>
              <a:rPr lang="hu-HU" sz="4000" dirty="0"/>
              <a:t>és a rendszer működése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A73BC7F-C2F2-412B-B710-190A1AFBFF5A}" type="slidenum">
              <a:rPr lang="en-GB" smtClean="0"/>
              <a:t>9</a:t>
            </a:fld>
            <a:endParaRPr lang="en-GB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678" y="1655212"/>
            <a:ext cx="7067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Zöld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1000</TotalTime>
  <Words>252</Words>
  <Application>Microsoft Office PowerPoint</Application>
  <PresentationFormat>Szélesvásznú</PresentationFormat>
  <Paragraphs>118</Paragraphs>
  <Slides>14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Időpont foglaló és ütemező rendszer erőmű tüzelőanyag ellátásához</vt:lpstr>
      <vt:lpstr>Előadás menete</vt:lpstr>
      <vt:lpstr>A probléma</vt:lpstr>
      <vt:lpstr>Hasonló programok összehasonlítása</vt:lpstr>
      <vt:lpstr>A webes alkalmazás tervezett funkciói</vt:lpstr>
      <vt:lpstr>Használt technológiák</vt:lpstr>
      <vt:lpstr>MVC</vt:lpstr>
      <vt:lpstr>Adatbázis készítése</vt:lpstr>
      <vt:lpstr>Tervek és a rendszer működése</vt:lpstr>
      <vt:lpstr>Tervek és a rendszer működése</vt:lpstr>
      <vt:lpstr>Adatbázis terv (részlet)</vt:lpstr>
      <vt:lpstr>Időpontok kezelése </vt:lpstr>
      <vt:lpstr>Időpontfoglalás</vt:lpstr>
      <vt:lpstr>Összefoglalás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Időpont foglaló és ütemező rendszer erőmű tüzelőanyag ellátásához</dc:title>
  <dc:creator>smuranandi@gmail.com</dc:creator>
  <cp:lastModifiedBy>smuranandi@gmail.com</cp:lastModifiedBy>
  <cp:revision>75</cp:revision>
  <dcterms:created xsi:type="dcterms:W3CDTF">2017-11-22T09:49:59Z</dcterms:created>
  <dcterms:modified xsi:type="dcterms:W3CDTF">2017-11-29T22:38:57Z</dcterms:modified>
</cp:coreProperties>
</file>