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
  </p:notesMasterIdLst>
  <p:handoutMasterIdLst>
    <p:handoutMasterId r:id="rId4"/>
  </p:handoutMasterIdLst>
  <p:sldIdLst>
    <p:sldId id="256" r:id="rId2"/>
  </p:sldIdLst>
  <p:sldSz cx="30279975" cy="42808525"/>
  <p:notesSz cx="6810375" cy="9942513"/>
  <p:defaultTextStyle>
    <a:defPPr>
      <a:defRPr lang="en-GB"/>
    </a:defPPr>
    <a:lvl1pPr algn="ctr" rtl="0" fontAlgn="base">
      <a:spcBef>
        <a:spcPct val="0"/>
      </a:spcBef>
      <a:spcAft>
        <a:spcPct val="0"/>
      </a:spcAft>
      <a:defRPr sz="7200" kern="1200">
        <a:solidFill>
          <a:schemeClr val="bg1"/>
        </a:solidFill>
        <a:latin typeface="Verdana" pitchFamily="34" charset="0"/>
        <a:ea typeface="+mn-ea"/>
        <a:cs typeface="Arial" charset="0"/>
      </a:defRPr>
    </a:lvl1pPr>
    <a:lvl2pPr marL="769938" indent="-369888" algn="ctr" rtl="0" fontAlgn="base">
      <a:spcBef>
        <a:spcPct val="0"/>
      </a:spcBef>
      <a:spcAft>
        <a:spcPct val="0"/>
      </a:spcAft>
      <a:defRPr sz="7200" kern="1200">
        <a:solidFill>
          <a:schemeClr val="bg1"/>
        </a:solidFill>
        <a:latin typeface="Verdana" pitchFamily="34" charset="0"/>
        <a:ea typeface="+mn-ea"/>
        <a:cs typeface="Arial" charset="0"/>
      </a:defRPr>
    </a:lvl2pPr>
    <a:lvl3pPr marL="1543050" indent="-742950" algn="ctr" rtl="0" fontAlgn="base">
      <a:spcBef>
        <a:spcPct val="0"/>
      </a:spcBef>
      <a:spcAft>
        <a:spcPct val="0"/>
      </a:spcAft>
      <a:defRPr sz="7200" kern="1200">
        <a:solidFill>
          <a:schemeClr val="bg1"/>
        </a:solidFill>
        <a:latin typeface="Verdana" pitchFamily="34" charset="0"/>
        <a:ea typeface="+mn-ea"/>
        <a:cs typeface="Arial" charset="0"/>
      </a:defRPr>
    </a:lvl3pPr>
    <a:lvl4pPr marL="2316163" indent="-1116013" algn="ctr" rtl="0" fontAlgn="base">
      <a:spcBef>
        <a:spcPct val="0"/>
      </a:spcBef>
      <a:spcAft>
        <a:spcPct val="0"/>
      </a:spcAft>
      <a:defRPr sz="7200" kern="1200">
        <a:solidFill>
          <a:schemeClr val="bg1"/>
        </a:solidFill>
        <a:latin typeface="Verdana" pitchFamily="34" charset="0"/>
        <a:ea typeface="+mn-ea"/>
        <a:cs typeface="Arial" charset="0"/>
      </a:defRPr>
    </a:lvl4pPr>
    <a:lvl5pPr marL="3089275" indent="-1492250" algn="ctr" rtl="0" fontAlgn="base">
      <a:spcBef>
        <a:spcPct val="0"/>
      </a:spcBef>
      <a:spcAft>
        <a:spcPct val="0"/>
      </a:spcAft>
      <a:defRPr sz="7200" kern="1200">
        <a:solidFill>
          <a:schemeClr val="bg1"/>
        </a:solidFill>
        <a:latin typeface="Verdana" pitchFamily="34" charset="0"/>
        <a:ea typeface="+mn-ea"/>
        <a:cs typeface="Arial" charset="0"/>
      </a:defRPr>
    </a:lvl5pPr>
    <a:lvl6pPr marL="2286000" algn="l" defTabSz="914400" rtl="0" eaLnBrk="1" latinLnBrk="0" hangingPunct="1">
      <a:defRPr sz="7200" kern="1200">
        <a:solidFill>
          <a:schemeClr val="bg1"/>
        </a:solidFill>
        <a:latin typeface="Verdana" pitchFamily="34" charset="0"/>
        <a:ea typeface="+mn-ea"/>
        <a:cs typeface="Arial" charset="0"/>
      </a:defRPr>
    </a:lvl6pPr>
    <a:lvl7pPr marL="2743200" algn="l" defTabSz="914400" rtl="0" eaLnBrk="1" latinLnBrk="0" hangingPunct="1">
      <a:defRPr sz="7200" kern="1200">
        <a:solidFill>
          <a:schemeClr val="bg1"/>
        </a:solidFill>
        <a:latin typeface="Verdana" pitchFamily="34" charset="0"/>
        <a:ea typeface="+mn-ea"/>
        <a:cs typeface="Arial" charset="0"/>
      </a:defRPr>
    </a:lvl7pPr>
    <a:lvl8pPr marL="3200400" algn="l" defTabSz="914400" rtl="0" eaLnBrk="1" latinLnBrk="0" hangingPunct="1">
      <a:defRPr sz="7200" kern="1200">
        <a:solidFill>
          <a:schemeClr val="bg1"/>
        </a:solidFill>
        <a:latin typeface="Verdana" pitchFamily="34" charset="0"/>
        <a:ea typeface="+mn-ea"/>
        <a:cs typeface="Arial" charset="0"/>
      </a:defRPr>
    </a:lvl8pPr>
    <a:lvl9pPr marL="3657600" algn="l" defTabSz="914400" rtl="0" eaLnBrk="1" latinLnBrk="0" hangingPunct="1">
      <a:defRPr sz="7200" kern="1200">
        <a:solidFill>
          <a:schemeClr val="bg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12931" userDrawn="1">
          <p15:clr>
            <a:srgbClr val="A4A3A4"/>
          </p15:clr>
        </p15:guide>
        <p15:guide id="2" pos="9538">
          <p15:clr>
            <a:srgbClr val="A4A3A4"/>
          </p15:clr>
        </p15:guide>
        <p15:guide id="3" pos="18849" userDrawn="1">
          <p15:clr>
            <a:srgbClr val="A4A3A4"/>
          </p15:clr>
        </p15:guide>
        <p15:guide id="4" pos="427">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d Jamal Uddin" initials="MJU" lastIdx="3" clrIdx="0">
    <p:extLst>
      <p:ext uri="{19B8F6BF-5375-455C-9EA6-DF929625EA0E}">
        <p15:presenceInfo xmlns:p15="http://schemas.microsoft.com/office/powerpoint/2012/main" userId="S::md.jamal.uddin@regionh.dk::14c48568-a509-4c7d-8638-68bf815bd3b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3399FF"/>
    <a:srgbClr val="FF9900"/>
    <a:srgbClr val="7BBBB2"/>
    <a:srgbClr val="0059BD"/>
    <a:srgbClr val="175E54"/>
    <a:srgbClr val="005172"/>
    <a:srgbClr val="FECB00"/>
    <a:srgbClr val="0033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200" autoAdjust="0"/>
    <p:restoredTop sz="99314" autoAdjust="0"/>
  </p:normalViewPr>
  <p:slideViewPr>
    <p:cSldViewPr snapToGrid="0">
      <p:cViewPr>
        <p:scale>
          <a:sx n="51" d="100"/>
          <a:sy n="51" d="100"/>
        </p:scale>
        <p:origin x="-2268" y="-7020"/>
      </p:cViewPr>
      <p:guideLst>
        <p:guide orient="horz" pos="12931"/>
        <p:guide pos="9538"/>
        <p:guide pos="18849"/>
        <p:guide pos="42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9575" cy="496888"/>
          </a:xfrm>
          <a:prstGeom prst="rect">
            <a:avLst/>
          </a:prstGeom>
          <a:noFill/>
          <a:ln w="9525">
            <a:noFill/>
            <a:miter lim="800000"/>
            <a:headEnd/>
            <a:tailEnd/>
          </a:ln>
          <a:effectLst/>
        </p:spPr>
        <p:txBody>
          <a:bodyPr vert="horz" wrap="square" lIns="96645" tIns="48323" rIns="96645" bIns="48323" numCol="1" anchor="t" anchorCtr="0" compatLnSpc="1">
            <a:prstTxWarp prst="textNoShape">
              <a:avLst/>
            </a:prstTxWarp>
          </a:bodyPr>
          <a:lstStyle>
            <a:lvl1pPr algn="l" defTabSz="966371">
              <a:defRPr sz="1200">
                <a:solidFill>
                  <a:schemeClr val="tx1"/>
                </a:solidFill>
                <a:cs typeface="Arial" charset="0"/>
              </a:defRPr>
            </a:lvl1pPr>
          </a:lstStyle>
          <a:p>
            <a:pPr>
              <a:defRPr/>
            </a:pPr>
            <a:endParaRPr lang="en-GB"/>
          </a:p>
        </p:txBody>
      </p:sp>
      <p:sp>
        <p:nvSpPr>
          <p:cNvPr id="4099" name="Rectangle 3"/>
          <p:cNvSpPr>
            <a:spLocks noGrp="1" noChangeArrowheads="1"/>
          </p:cNvSpPr>
          <p:nvPr>
            <p:ph type="dt" sz="quarter" idx="1"/>
          </p:nvPr>
        </p:nvSpPr>
        <p:spPr bwMode="auto">
          <a:xfrm>
            <a:off x="3857625" y="0"/>
            <a:ext cx="2951163" cy="496888"/>
          </a:xfrm>
          <a:prstGeom prst="rect">
            <a:avLst/>
          </a:prstGeom>
          <a:noFill/>
          <a:ln w="9525">
            <a:noFill/>
            <a:miter lim="800000"/>
            <a:headEnd/>
            <a:tailEnd/>
          </a:ln>
          <a:effectLst/>
        </p:spPr>
        <p:txBody>
          <a:bodyPr vert="horz" wrap="square" lIns="96645" tIns="48323" rIns="96645" bIns="48323" numCol="1" anchor="t" anchorCtr="0" compatLnSpc="1">
            <a:prstTxWarp prst="textNoShape">
              <a:avLst/>
            </a:prstTxWarp>
          </a:bodyPr>
          <a:lstStyle>
            <a:lvl1pPr algn="r" defTabSz="966371">
              <a:defRPr sz="1200">
                <a:solidFill>
                  <a:schemeClr val="tx1"/>
                </a:solidFill>
                <a:cs typeface="Arial" charset="0"/>
              </a:defRPr>
            </a:lvl1pPr>
          </a:lstStyle>
          <a:p>
            <a:pPr>
              <a:defRPr/>
            </a:pPr>
            <a:fld id="{3038D2A4-96F3-4D98-9C2F-37D0E8D60EAE}" type="datetime4">
              <a:rPr lang="en-GB"/>
              <a:pPr>
                <a:defRPr/>
              </a:pPr>
              <a:t>16 September 2020</a:t>
            </a:fld>
            <a:endParaRPr lang="en-GB"/>
          </a:p>
        </p:txBody>
      </p:sp>
      <p:sp>
        <p:nvSpPr>
          <p:cNvPr id="4100" name="Rectangle 4"/>
          <p:cNvSpPr>
            <a:spLocks noGrp="1" noChangeArrowheads="1"/>
          </p:cNvSpPr>
          <p:nvPr>
            <p:ph type="ftr" sz="quarter" idx="2"/>
          </p:nvPr>
        </p:nvSpPr>
        <p:spPr bwMode="auto">
          <a:xfrm>
            <a:off x="0" y="9444038"/>
            <a:ext cx="2949575" cy="496887"/>
          </a:xfrm>
          <a:prstGeom prst="rect">
            <a:avLst/>
          </a:prstGeom>
          <a:noFill/>
          <a:ln w="9525">
            <a:noFill/>
            <a:miter lim="800000"/>
            <a:headEnd/>
            <a:tailEnd/>
          </a:ln>
          <a:effectLst/>
        </p:spPr>
        <p:txBody>
          <a:bodyPr vert="horz" wrap="square" lIns="96645" tIns="48323" rIns="96645" bIns="48323" numCol="1" anchor="b" anchorCtr="0" compatLnSpc="1">
            <a:prstTxWarp prst="textNoShape">
              <a:avLst/>
            </a:prstTxWarp>
          </a:bodyPr>
          <a:lstStyle>
            <a:lvl1pPr algn="l" defTabSz="966371">
              <a:defRPr sz="1200">
                <a:solidFill>
                  <a:schemeClr val="tx1"/>
                </a:solidFill>
                <a:cs typeface="Arial" charset="0"/>
              </a:defRPr>
            </a:lvl1pPr>
          </a:lstStyle>
          <a:p>
            <a:pPr>
              <a:defRPr/>
            </a:pPr>
            <a:endParaRPr lang="en-GB"/>
          </a:p>
        </p:txBody>
      </p:sp>
      <p:sp>
        <p:nvSpPr>
          <p:cNvPr id="4101" name="Rectangle 5"/>
          <p:cNvSpPr>
            <a:spLocks noGrp="1" noChangeArrowheads="1"/>
          </p:cNvSpPr>
          <p:nvPr>
            <p:ph type="sldNum" sz="quarter" idx="3"/>
          </p:nvPr>
        </p:nvSpPr>
        <p:spPr bwMode="auto">
          <a:xfrm>
            <a:off x="3857625" y="9444038"/>
            <a:ext cx="2951163" cy="496887"/>
          </a:xfrm>
          <a:prstGeom prst="rect">
            <a:avLst/>
          </a:prstGeom>
          <a:noFill/>
          <a:ln w="9525">
            <a:noFill/>
            <a:miter lim="800000"/>
            <a:headEnd/>
            <a:tailEnd/>
          </a:ln>
          <a:effectLst/>
        </p:spPr>
        <p:txBody>
          <a:bodyPr vert="horz" wrap="square" lIns="96645" tIns="48323" rIns="96645" bIns="48323" numCol="1" anchor="b" anchorCtr="0" compatLnSpc="1">
            <a:prstTxWarp prst="textNoShape">
              <a:avLst/>
            </a:prstTxWarp>
          </a:bodyPr>
          <a:lstStyle>
            <a:lvl1pPr algn="r" defTabSz="966371">
              <a:defRPr sz="1200">
                <a:solidFill>
                  <a:schemeClr val="tx1"/>
                </a:solidFill>
                <a:cs typeface="Arial" charset="0"/>
              </a:defRPr>
            </a:lvl1pPr>
          </a:lstStyle>
          <a:p>
            <a:pPr>
              <a:defRPr/>
            </a:pPr>
            <a:fld id="{F782B84B-C163-4F2D-88EB-37DC352A5254}" type="slidenum">
              <a:rPr lang="en-GB"/>
              <a:pPr>
                <a:defRPr/>
              </a:pPr>
              <a:t>‹#›</a:t>
            </a:fld>
            <a:endParaRPr lang="en-GB"/>
          </a:p>
        </p:txBody>
      </p:sp>
    </p:spTree>
    <p:extLst>
      <p:ext uri="{BB962C8B-B14F-4D97-AF65-F5344CB8AC3E}">
        <p14:creationId xmlns:p14="http://schemas.microsoft.com/office/powerpoint/2010/main" val="293740004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9575" cy="496888"/>
          </a:xfrm>
          <a:prstGeom prst="rect">
            <a:avLst/>
          </a:prstGeom>
          <a:noFill/>
          <a:ln w="9525">
            <a:noFill/>
            <a:miter lim="800000"/>
            <a:headEnd/>
            <a:tailEnd/>
          </a:ln>
          <a:effectLst/>
        </p:spPr>
        <p:txBody>
          <a:bodyPr vert="horz" wrap="square" lIns="96645" tIns="48323" rIns="96645" bIns="48323" numCol="1" anchor="t" anchorCtr="0" compatLnSpc="1">
            <a:prstTxWarp prst="textNoShape">
              <a:avLst/>
            </a:prstTxWarp>
          </a:bodyPr>
          <a:lstStyle>
            <a:lvl1pPr algn="l" defTabSz="966371">
              <a:defRPr sz="1200">
                <a:solidFill>
                  <a:schemeClr val="tx1"/>
                </a:solidFill>
                <a:cs typeface="Arial" charset="0"/>
              </a:defRPr>
            </a:lvl1pPr>
          </a:lstStyle>
          <a:p>
            <a:pPr>
              <a:defRPr/>
            </a:pPr>
            <a:endParaRPr lang="en-GB"/>
          </a:p>
        </p:txBody>
      </p:sp>
      <p:sp>
        <p:nvSpPr>
          <p:cNvPr id="3075" name="Rectangle 3"/>
          <p:cNvSpPr>
            <a:spLocks noGrp="1" noChangeArrowheads="1"/>
          </p:cNvSpPr>
          <p:nvPr>
            <p:ph type="dt" idx="1"/>
          </p:nvPr>
        </p:nvSpPr>
        <p:spPr bwMode="auto">
          <a:xfrm>
            <a:off x="3857625" y="0"/>
            <a:ext cx="2951163" cy="496888"/>
          </a:xfrm>
          <a:prstGeom prst="rect">
            <a:avLst/>
          </a:prstGeom>
          <a:noFill/>
          <a:ln w="9525">
            <a:noFill/>
            <a:miter lim="800000"/>
            <a:headEnd/>
            <a:tailEnd/>
          </a:ln>
          <a:effectLst/>
        </p:spPr>
        <p:txBody>
          <a:bodyPr vert="horz" wrap="square" lIns="96645" tIns="48323" rIns="96645" bIns="48323" numCol="1" anchor="t" anchorCtr="0" compatLnSpc="1">
            <a:prstTxWarp prst="textNoShape">
              <a:avLst/>
            </a:prstTxWarp>
          </a:bodyPr>
          <a:lstStyle>
            <a:lvl1pPr algn="r" defTabSz="966371">
              <a:defRPr sz="1200">
                <a:solidFill>
                  <a:schemeClr val="tx1"/>
                </a:solidFill>
                <a:cs typeface="Arial" charset="0"/>
              </a:defRPr>
            </a:lvl1pPr>
          </a:lstStyle>
          <a:p>
            <a:pPr>
              <a:defRPr/>
            </a:pPr>
            <a:fld id="{D9DBFCA1-9073-4588-ADEC-E88D5221E907}" type="datetime4">
              <a:rPr lang="en-GB"/>
              <a:pPr>
                <a:defRPr/>
              </a:pPr>
              <a:t>16 September 2020</a:t>
            </a:fld>
            <a:endParaRPr lang="en-GB"/>
          </a:p>
        </p:txBody>
      </p:sp>
      <p:sp>
        <p:nvSpPr>
          <p:cNvPr id="3076" name="Rectangle 4"/>
          <p:cNvSpPr>
            <a:spLocks noGrp="1" noRot="1" noChangeAspect="1" noChangeArrowheads="1" noTextEdit="1"/>
          </p:cNvSpPr>
          <p:nvPr>
            <p:ph type="sldImg" idx="2"/>
          </p:nvPr>
        </p:nvSpPr>
        <p:spPr bwMode="auto">
          <a:xfrm>
            <a:off x="2087563" y="746125"/>
            <a:ext cx="2635250"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1038" y="4722813"/>
            <a:ext cx="5448300" cy="4473575"/>
          </a:xfrm>
          <a:prstGeom prst="rect">
            <a:avLst/>
          </a:prstGeom>
          <a:noFill/>
          <a:ln w="9525">
            <a:noFill/>
            <a:miter lim="800000"/>
            <a:headEnd/>
            <a:tailEnd/>
          </a:ln>
          <a:effectLst/>
        </p:spPr>
        <p:txBody>
          <a:bodyPr vert="horz" wrap="square" lIns="96645" tIns="48323" rIns="96645" bIns="48323"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078" name="Rectangle 6"/>
          <p:cNvSpPr>
            <a:spLocks noGrp="1" noChangeArrowheads="1"/>
          </p:cNvSpPr>
          <p:nvPr>
            <p:ph type="ftr" sz="quarter" idx="4"/>
          </p:nvPr>
        </p:nvSpPr>
        <p:spPr bwMode="auto">
          <a:xfrm>
            <a:off x="0" y="9444038"/>
            <a:ext cx="2949575" cy="496887"/>
          </a:xfrm>
          <a:prstGeom prst="rect">
            <a:avLst/>
          </a:prstGeom>
          <a:noFill/>
          <a:ln w="9525">
            <a:noFill/>
            <a:miter lim="800000"/>
            <a:headEnd/>
            <a:tailEnd/>
          </a:ln>
          <a:effectLst/>
        </p:spPr>
        <p:txBody>
          <a:bodyPr vert="horz" wrap="square" lIns="96645" tIns="48323" rIns="96645" bIns="48323" numCol="1" anchor="b" anchorCtr="0" compatLnSpc="1">
            <a:prstTxWarp prst="textNoShape">
              <a:avLst/>
            </a:prstTxWarp>
          </a:bodyPr>
          <a:lstStyle>
            <a:lvl1pPr algn="l" defTabSz="966371">
              <a:defRPr sz="1200">
                <a:solidFill>
                  <a:schemeClr val="tx1"/>
                </a:solidFill>
                <a:cs typeface="Arial" charset="0"/>
              </a:defRPr>
            </a:lvl1pPr>
          </a:lstStyle>
          <a:p>
            <a:pPr>
              <a:defRPr/>
            </a:pPr>
            <a:endParaRPr lang="en-GB"/>
          </a:p>
        </p:txBody>
      </p:sp>
      <p:sp>
        <p:nvSpPr>
          <p:cNvPr id="3079" name="Rectangle 7"/>
          <p:cNvSpPr>
            <a:spLocks noGrp="1" noChangeArrowheads="1"/>
          </p:cNvSpPr>
          <p:nvPr>
            <p:ph type="sldNum" sz="quarter" idx="5"/>
          </p:nvPr>
        </p:nvSpPr>
        <p:spPr bwMode="auto">
          <a:xfrm>
            <a:off x="3857625" y="9444038"/>
            <a:ext cx="2951163" cy="496887"/>
          </a:xfrm>
          <a:prstGeom prst="rect">
            <a:avLst/>
          </a:prstGeom>
          <a:noFill/>
          <a:ln w="9525">
            <a:noFill/>
            <a:miter lim="800000"/>
            <a:headEnd/>
            <a:tailEnd/>
          </a:ln>
          <a:effectLst/>
        </p:spPr>
        <p:txBody>
          <a:bodyPr vert="horz" wrap="square" lIns="96645" tIns="48323" rIns="96645" bIns="48323" numCol="1" anchor="b" anchorCtr="0" compatLnSpc="1">
            <a:prstTxWarp prst="textNoShape">
              <a:avLst/>
            </a:prstTxWarp>
          </a:bodyPr>
          <a:lstStyle>
            <a:lvl1pPr algn="r" defTabSz="966371">
              <a:defRPr sz="1200">
                <a:solidFill>
                  <a:schemeClr val="tx1"/>
                </a:solidFill>
                <a:cs typeface="Arial" charset="0"/>
              </a:defRPr>
            </a:lvl1pPr>
          </a:lstStyle>
          <a:p>
            <a:pPr>
              <a:defRPr/>
            </a:pPr>
            <a:fld id="{6573035C-67F2-453D-AE40-8302758AA6FB}" type="slidenum">
              <a:rPr lang="en-GB"/>
              <a:pPr>
                <a:defRPr/>
              </a:pPr>
              <a:t>‹#›</a:t>
            </a:fld>
            <a:endParaRPr lang="en-GB"/>
          </a:p>
        </p:txBody>
      </p:sp>
    </p:spTree>
    <p:extLst>
      <p:ext uri="{BB962C8B-B14F-4D97-AF65-F5344CB8AC3E}">
        <p14:creationId xmlns:p14="http://schemas.microsoft.com/office/powerpoint/2010/main" val="375737362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2000" kern="1200">
        <a:solidFill>
          <a:schemeClr val="tx1"/>
        </a:solidFill>
        <a:latin typeface="Verdana" pitchFamily="34" charset="0"/>
        <a:ea typeface="+mn-ea"/>
        <a:cs typeface="+mn-cs"/>
      </a:defRPr>
    </a:lvl1pPr>
    <a:lvl2pPr marL="769938" algn="l" rtl="0" eaLnBrk="0" fontAlgn="base" hangingPunct="0">
      <a:spcBef>
        <a:spcPct val="30000"/>
      </a:spcBef>
      <a:spcAft>
        <a:spcPct val="0"/>
      </a:spcAft>
      <a:defRPr sz="2000" kern="1200">
        <a:solidFill>
          <a:schemeClr val="tx1"/>
        </a:solidFill>
        <a:latin typeface="Verdana" pitchFamily="34" charset="0"/>
        <a:ea typeface="+mn-ea"/>
        <a:cs typeface="+mn-cs"/>
      </a:defRPr>
    </a:lvl2pPr>
    <a:lvl3pPr marL="1543050" algn="l" rtl="0" eaLnBrk="0" fontAlgn="base" hangingPunct="0">
      <a:spcBef>
        <a:spcPct val="30000"/>
      </a:spcBef>
      <a:spcAft>
        <a:spcPct val="0"/>
      </a:spcAft>
      <a:defRPr sz="2000" kern="1200">
        <a:solidFill>
          <a:schemeClr val="tx1"/>
        </a:solidFill>
        <a:latin typeface="Verdana" pitchFamily="34" charset="0"/>
        <a:ea typeface="+mn-ea"/>
        <a:cs typeface="+mn-cs"/>
      </a:defRPr>
    </a:lvl3pPr>
    <a:lvl4pPr marL="2316163" algn="l" rtl="0" eaLnBrk="0" fontAlgn="base" hangingPunct="0">
      <a:spcBef>
        <a:spcPct val="30000"/>
      </a:spcBef>
      <a:spcAft>
        <a:spcPct val="0"/>
      </a:spcAft>
      <a:defRPr sz="2000" kern="1200">
        <a:solidFill>
          <a:schemeClr val="tx1"/>
        </a:solidFill>
        <a:latin typeface="Verdana" pitchFamily="34" charset="0"/>
        <a:ea typeface="+mn-ea"/>
        <a:cs typeface="+mn-cs"/>
      </a:defRPr>
    </a:lvl4pPr>
    <a:lvl5pPr marL="3089275" algn="l" rtl="0" eaLnBrk="0" fontAlgn="base" hangingPunct="0">
      <a:spcBef>
        <a:spcPct val="30000"/>
      </a:spcBef>
      <a:spcAft>
        <a:spcPct val="0"/>
      </a:spcAft>
      <a:defRPr sz="2000" kern="1200">
        <a:solidFill>
          <a:schemeClr val="tx1"/>
        </a:solidFill>
        <a:latin typeface="Verdana" pitchFamily="34" charset="0"/>
        <a:ea typeface="+mn-ea"/>
        <a:cs typeface="+mn-cs"/>
      </a:defRPr>
    </a:lvl5pPr>
    <a:lvl6pPr marL="3866362" algn="l" defTabSz="1546543" rtl="0" eaLnBrk="1" latinLnBrk="0" hangingPunct="1">
      <a:defRPr sz="2000" kern="1200">
        <a:solidFill>
          <a:schemeClr val="tx1"/>
        </a:solidFill>
        <a:latin typeface="+mn-lt"/>
        <a:ea typeface="+mn-ea"/>
        <a:cs typeface="+mn-cs"/>
      </a:defRPr>
    </a:lvl6pPr>
    <a:lvl7pPr marL="4639634" algn="l" defTabSz="1546543" rtl="0" eaLnBrk="1" latinLnBrk="0" hangingPunct="1">
      <a:defRPr sz="2000" kern="1200">
        <a:solidFill>
          <a:schemeClr val="tx1"/>
        </a:solidFill>
        <a:latin typeface="+mn-lt"/>
        <a:ea typeface="+mn-ea"/>
        <a:cs typeface="+mn-cs"/>
      </a:defRPr>
    </a:lvl7pPr>
    <a:lvl8pPr marL="5412907" algn="l" defTabSz="1546543" rtl="0" eaLnBrk="1" latinLnBrk="0" hangingPunct="1">
      <a:defRPr sz="2000" kern="1200">
        <a:solidFill>
          <a:schemeClr val="tx1"/>
        </a:solidFill>
        <a:latin typeface="+mn-lt"/>
        <a:ea typeface="+mn-ea"/>
        <a:cs typeface="+mn-cs"/>
      </a:defRPr>
    </a:lvl8pPr>
    <a:lvl9pPr marL="6186179" algn="l" defTabSz="1546543" rtl="0" eaLnBrk="1" latinLnBrk="0" hangingPunct="1">
      <a:defRPr sz="2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2269667" y="13298078"/>
            <a:ext cx="25740649" cy="9175772"/>
          </a:xfrm>
          <a:prstGeom prst="rect">
            <a:avLst/>
          </a:prstGeom>
        </p:spPr>
        <p:txBody>
          <a:bodyPr lIns="154655" tIns="77327" rIns="154655" bIns="77327"/>
          <a:lstStyle/>
          <a:p>
            <a:r>
              <a:rPr lang="es-ES"/>
              <a:t>Haga clic para modificar el estilo de título del patrón</a:t>
            </a:r>
          </a:p>
        </p:txBody>
      </p:sp>
      <p:sp>
        <p:nvSpPr>
          <p:cNvPr id="3" name="2 Subtítulo"/>
          <p:cNvSpPr>
            <a:spLocks noGrp="1"/>
          </p:cNvSpPr>
          <p:nvPr>
            <p:ph type="subTitle" idx="1"/>
          </p:nvPr>
        </p:nvSpPr>
        <p:spPr>
          <a:xfrm>
            <a:off x="4542300" y="24258165"/>
            <a:ext cx="21195391" cy="10939956"/>
          </a:xfrm>
          <a:prstGeom prst="rect">
            <a:avLst/>
          </a:prstGeom>
        </p:spPr>
        <p:txBody>
          <a:bodyPr lIns="154655" tIns="77327" rIns="154655" bIns="77327"/>
          <a:lstStyle>
            <a:lvl1pPr marL="0" indent="0" algn="ctr">
              <a:buNone/>
              <a:defRPr/>
            </a:lvl1pPr>
            <a:lvl2pPr marL="773273" indent="0" algn="ctr">
              <a:buNone/>
              <a:defRPr/>
            </a:lvl2pPr>
            <a:lvl3pPr marL="1546543" indent="0" algn="ctr">
              <a:buNone/>
              <a:defRPr/>
            </a:lvl3pPr>
            <a:lvl4pPr marL="2319817" indent="0" algn="ctr">
              <a:buNone/>
              <a:defRPr/>
            </a:lvl4pPr>
            <a:lvl5pPr marL="3093089" indent="0" algn="ctr">
              <a:buNone/>
              <a:defRPr/>
            </a:lvl5pPr>
            <a:lvl6pPr marL="3866362" indent="0" algn="ctr">
              <a:buNone/>
              <a:defRPr/>
            </a:lvl6pPr>
            <a:lvl7pPr marL="4639634" indent="0" algn="ctr">
              <a:buNone/>
              <a:defRPr/>
            </a:lvl7pPr>
            <a:lvl8pPr marL="5412907" indent="0" algn="ctr">
              <a:buNone/>
              <a:defRPr/>
            </a:lvl8pPr>
            <a:lvl9pPr marL="6186179" indent="0" algn="ctr">
              <a:buNone/>
              <a:defRPr/>
            </a:lvl9pPr>
          </a:lstStyle>
          <a:p>
            <a:r>
              <a:rPr lang="es-ES"/>
              <a:t>Haga clic para modificar el estilo de subtítulo del patrón</a:t>
            </a:r>
          </a:p>
        </p:txBody>
      </p:sp>
    </p:spTree>
    <p:extLst>
      <p:ext uri="{BB962C8B-B14F-4D97-AF65-F5344CB8AC3E}">
        <p14:creationId xmlns:p14="http://schemas.microsoft.com/office/powerpoint/2010/main" val="251899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1513116" y="1713852"/>
            <a:ext cx="27253758" cy="7134753"/>
          </a:xfrm>
          <a:prstGeom prst="rect">
            <a:avLst/>
          </a:prstGeom>
        </p:spPr>
        <p:txBody>
          <a:bodyPr lIns="154655" tIns="77327" rIns="154655" bIns="77327"/>
          <a:lstStyle/>
          <a:p>
            <a:r>
              <a:rPr lang="es-ES"/>
              <a:t>Haga clic para modificar el estilo de título del patrón</a:t>
            </a:r>
          </a:p>
        </p:txBody>
      </p:sp>
      <p:sp>
        <p:nvSpPr>
          <p:cNvPr id="3" name="2 Marcador de texto vertical"/>
          <p:cNvSpPr>
            <a:spLocks noGrp="1"/>
          </p:cNvSpPr>
          <p:nvPr>
            <p:ph type="body" orient="vert" idx="1"/>
          </p:nvPr>
        </p:nvSpPr>
        <p:spPr>
          <a:xfrm>
            <a:off x="1513116" y="9988659"/>
            <a:ext cx="27253758" cy="28252117"/>
          </a:xfrm>
          <a:prstGeom prst="rect">
            <a:avLst/>
          </a:prstGeom>
        </p:spPr>
        <p:txBody>
          <a:bodyPr vert="eaVert" lIns="154655" tIns="77327" rIns="154655" bIns="77327"/>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3427928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21954915" y="1713855"/>
            <a:ext cx="6811958" cy="36526921"/>
          </a:xfrm>
          <a:prstGeom prst="rect">
            <a:avLst/>
          </a:prstGeom>
        </p:spPr>
        <p:txBody>
          <a:bodyPr vert="eaVert" lIns="154655" tIns="77327" rIns="154655" bIns="77327"/>
          <a:lstStyle/>
          <a:p>
            <a:r>
              <a:rPr lang="es-ES"/>
              <a:t>Haga clic para modificar el estilo de título del patrón</a:t>
            </a:r>
          </a:p>
        </p:txBody>
      </p:sp>
      <p:sp>
        <p:nvSpPr>
          <p:cNvPr id="3" name="2 Marcador de texto vertical"/>
          <p:cNvSpPr>
            <a:spLocks noGrp="1"/>
          </p:cNvSpPr>
          <p:nvPr>
            <p:ph type="body" orient="vert" idx="1"/>
          </p:nvPr>
        </p:nvSpPr>
        <p:spPr>
          <a:xfrm>
            <a:off x="1513108" y="1713855"/>
            <a:ext cx="20156980" cy="36526921"/>
          </a:xfrm>
          <a:prstGeom prst="rect">
            <a:avLst/>
          </a:prstGeom>
        </p:spPr>
        <p:txBody>
          <a:bodyPr vert="eaVert" lIns="154655" tIns="77327" rIns="154655" bIns="77327"/>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2550688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513116" y="1713852"/>
            <a:ext cx="27253758" cy="7134753"/>
          </a:xfrm>
          <a:prstGeom prst="rect">
            <a:avLst/>
          </a:prstGeom>
        </p:spPr>
        <p:txBody>
          <a:bodyPr lIns="154655" tIns="77327" rIns="154655" bIns="77327"/>
          <a:lstStyle/>
          <a:p>
            <a:r>
              <a:rPr lang="es-ES"/>
              <a:t>Haga clic para modificar el estilo de título del patrón</a:t>
            </a:r>
          </a:p>
        </p:txBody>
      </p:sp>
      <p:sp>
        <p:nvSpPr>
          <p:cNvPr id="3" name="2 Marcador de contenido"/>
          <p:cNvSpPr>
            <a:spLocks noGrp="1"/>
          </p:cNvSpPr>
          <p:nvPr>
            <p:ph idx="1"/>
          </p:nvPr>
        </p:nvSpPr>
        <p:spPr>
          <a:xfrm>
            <a:off x="1513116" y="9988659"/>
            <a:ext cx="27253758" cy="28252117"/>
          </a:xfrm>
          <a:prstGeom prst="rect">
            <a:avLst/>
          </a:prstGeom>
        </p:spPr>
        <p:txBody>
          <a:bodyPr lIns="154655" tIns="77327" rIns="154655" bIns="77327"/>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3659534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2391315" y="27509702"/>
            <a:ext cx="25737683" cy="8501305"/>
          </a:xfrm>
          <a:prstGeom prst="rect">
            <a:avLst/>
          </a:prstGeom>
        </p:spPr>
        <p:txBody>
          <a:bodyPr lIns="154655" tIns="77327" rIns="154655" bIns="77327" anchor="t"/>
          <a:lstStyle>
            <a:lvl1pPr algn="l">
              <a:defRPr sz="6700" b="1" cap="all"/>
            </a:lvl1pPr>
          </a:lstStyle>
          <a:p>
            <a:r>
              <a:rPr lang="es-ES"/>
              <a:t>Haga clic para modificar el estilo de título del patrón</a:t>
            </a:r>
          </a:p>
        </p:txBody>
      </p:sp>
      <p:sp>
        <p:nvSpPr>
          <p:cNvPr id="3" name="2 Marcador de texto"/>
          <p:cNvSpPr>
            <a:spLocks noGrp="1"/>
          </p:cNvSpPr>
          <p:nvPr>
            <p:ph type="body" idx="1"/>
          </p:nvPr>
        </p:nvSpPr>
        <p:spPr>
          <a:xfrm>
            <a:off x="2391315" y="18145177"/>
            <a:ext cx="25737683" cy="9364523"/>
          </a:xfrm>
          <a:prstGeom prst="rect">
            <a:avLst/>
          </a:prstGeom>
        </p:spPr>
        <p:txBody>
          <a:bodyPr lIns="154655" tIns="77327" rIns="154655" bIns="77327" anchor="b"/>
          <a:lstStyle>
            <a:lvl1pPr marL="0" indent="0">
              <a:buNone/>
              <a:defRPr sz="3400"/>
            </a:lvl1pPr>
            <a:lvl2pPr marL="773273" indent="0">
              <a:buNone/>
              <a:defRPr sz="3000"/>
            </a:lvl2pPr>
            <a:lvl3pPr marL="1546543" indent="0">
              <a:buNone/>
              <a:defRPr sz="2700"/>
            </a:lvl3pPr>
            <a:lvl4pPr marL="2319817" indent="0">
              <a:buNone/>
              <a:defRPr sz="2400"/>
            </a:lvl4pPr>
            <a:lvl5pPr marL="3093089" indent="0">
              <a:buNone/>
              <a:defRPr sz="2400"/>
            </a:lvl5pPr>
            <a:lvl6pPr marL="3866362" indent="0">
              <a:buNone/>
              <a:defRPr sz="2400"/>
            </a:lvl6pPr>
            <a:lvl7pPr marL="4639634" indent="0">
              <a:buNone/>
              <a:defRPr sz="2400"/>
            </a:lvl7pPr>
            <a:lvl8pPr marL="5412907" indent="0">
              <a:buNone/>
              <a:defRPr sz="2400"/>
            </a:lvl8pPr>
            <a:lvl9pPr marL="6186179" indent="0">
              <a:buNone/>
              <a:defRPr sz="2400"/>
            </a:lvl9pPr>
          </a:lstStyle>
          <a:p>
            <a:pPr lvl="0"/>
            <a:r>
              <a:rPr lang="es-ES"/>
              <a:t>Haga clic para modificar el estilo de texto del patrón</a:t>
            </a:r>
          </a:p>
        </p:txBody>
      </p:sp>
    </p:spTree>
    <p:extLst>
      <p:ext uri="{BB962C8B-B14F-4D97-AF65-F5344CB8AC3E}">
        <p14:creationId xmlns:p14="http://schemas.microsoft.com/office/powerpoint/2010/main" val="2831193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513116" y="1713852"/>
            <a:ext cx="27253758" cy="7134753"/>
          </a:xfrm>
          <a:prstGeom prst="rect">
            <a:avLst/>
          </a:prstGeom>
        </p:spPr>
        <p:txBody>
          <a:bodyPr lIns="154655" tIns="77327" rIns="154655" bIns="77327"/>
          <a:lstStyle/>
          <a:p>
            <a:r>
              <a:rPr lang="es-ES"/>
              <a:t>Haga clic para modificar el estilo de título del patrón</a:t>
            </a:r>
          </a:p>
        </p:txBody>
      </p:sp>
      <p:sp>
        <p:nvSpPr>
          <p:cNvPr id="3" name="2 Marcador de contenido"/>
          <p:cNvSpPr>
            <a:spLocks noGrp="1"/>
          </p:cNvSpPr>
          <p:nvPr>
            <p:ph sz="half" idx="1"/>
          </p:nvPr>
        </p:nvSpPr>
        <p:spPr>
          <a:xfrm>
            <a:off x="1513113" y="9988659"/>
            <a:ext cx="13484472" cy="28252117"/>
          </a:xfrm>
          <a:prstGeom prst="rect">
            <a:avLst/>
          </a:prstGeom>
        </p:spPr>
        <p:txBody>
          <a:bodyPr lIns="154655" tIns="77327" rIns="154655" bIns="77327"/>
          <a:lstStyle>
            <a:lvl1pPr>
              <a:defRPr sz="4700"/>
            </a:lvl1pPr>
            <a:lvl2pPr>
              <a:defRPr sz="4000"/>
            </a:lvl2pPr>
            <a:lvl3pPr>
              <a:defRPr sz="3400"/>
            </a:lvl3pPr>
            <a:lvl4pPr>
              <a:defRPr sz="3000"/>
            </a:lvl4pPr>
            <a:lvl5pPr>
              <a:defRPr sz="3000"/>
            </a:lvl5pPr>
            <a:lvl6pPr>
              <a:defRPr sz="3000"/>
            </a:lvl6pPr>
            <a:lvl7pPr>
              <a:defRPr sz="3000"/>
            </a:lvl7pPr>
            <a:lvl8pPr>
              <a:defRPr sz="3000"/>
            </a:lvl8pPr>
            <a:lvl9pPr>
              <a:defRPr sz="3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15282401" y="9988659"/>
            <a:ext cx="13484466" cy="28252117"/>
          </a:xfrm>
          <a:prstGeom prst="rect">
            <a:avLst/>
          </a:prstGeom>
        </p:spPr>
        <p:txBody>
          <a:bodyPr lIns="154655" tIns="77327" rIns="154655" bIns="77327"/>
          <a:lstStyle>
            <a:lvl1pPr>
              <a:defRPr sz="4700"/>
            </a:lvl1pPr>
            <a:lvl2pPr>
              <a:defRPr sz="4000"/>
            </a:lvl2pPr>
            <a:lvl3pPr>
              <a:defRPr sz="3400"/>
            </a:lvl3pPr>
            <a:lvl4pPr>
              <a:defRPr sz="3000"/>
            </a:lvl4pPr>
            <a:lvl5pPr>
              <a:defRPr sz="3000"/>
            </a:lvl5pPr>
            <a:lvl6pPr>
              <a:defRPr sz="3000"/>
            </a:lvl6pPr>
            <a:lvl7pPr>
              <a:defRPr sz="3000"/>
            </a:lvl7pPr>
            <a:lvl8pPr>
              <a:defRPr sz="3000"/>
            </a:lvl8pPr>
            <a:lvl9pPr>
              <a:defRPr sz="3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308387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1513116" y="1713852"/>
            <a:ext cx="27253758" cy="7134753"/>
          </a:xfrm>
          <a:prstGeom prst="rect">
            <a:avLst/>
          </a:prstGeom>
        </p:spPr>
        <p:txBody>
          <a:bodyPr lIns="154655" tIns="77327" rIns="154655" bIns="77327"/>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1513109" y="9583477"/>
            <a:ext cx="13380630" cy="3991436"/>
          </a:xfrm>
          <a:prstGeom prst="rect">
            <a:avLst/>
          </a:prstGeom>
        </p:spPr>
        <p:txBody>
          <a:bodyPr lIns="154655" tIns="77327" rIns="154655" bIns="77327" anchor="b"/>
          <a:lstStyle>
            <a:lvl1pPr marL="0" indent="0">
              <a:buNone/>
              <a:defRPr sz="4000" b="1"/>
            </a:lvl1pPr>
            <a:lvl2pPr marL="773273" indent="0">
              <a:buNone/>
              <a:defRPr sz="3400" b="1"/>
            </a:lvl2pPr>
            <a:lvl3pPr marL="1546543" indent="0">
              <a:buNone/>
              <a:defRPr sz="3000" b="1"/>
            </a:lvl3pPr>
            <a:lvl4pPr marL="2319817" indent="0">
              <a:buNone/>
              <a:defRPr sz="2700" b="1"/>
            </a:lvl4pPr>
            <a:lvl5pPr marL="3093089" indent="0">
              <a:buNone/>
              <a:defRPr sz="2700" b="1"/>
            </a:lvl5pPr>
            <a:lvl6pPr marL="3866362" indent="0">
              <a:buNone/>
              <a:defRPr sz="2700" b="1"/>
            </a:lvl6pPr>
            <a:lvl7pPr marL="4639634" indent="0">
              <a:buNone/>
              <a:defRPr sz="2700" b="1"/>
            </a:lvl7pPr>
            <a:lvl8pPr marL="5412907" indent="0">
              <a:buNone/>
              <a:defRPr sz="2700" b="1"/>
            </a:lvl8pPr>
            <a:lvl9pPr marL="6186179" indent="0">
              <a:buNone/>
              <a:defRPr sz="2700" b="1"/>
            </a:lvl9pPr>
          </a:lstStyle>
          <a:p>
            <a:pPr lvl="0"/>
            <a:r>
              <a:rPr lang="es-ES"/>
              <a:t>Haga clic para modificar el estilo de texto del patrón</a:t>
            </a:r>
          </a:p>
        </p:txBody>
      </p:sp>
      <p:sp>
        <p:nvSpPr>
          <p:cNvPr id="4" name="3 Marcador de contenido"/>
          <p:cNvSpPr>
            <a:spLocks noGrp="1"/>
          </p:cNvSpPr>
          <p:nvPr>
            <p:ph sz="half" idx="2"/>
          </p:nvPr>
        </p:nvSpPr>
        <p:spPr>
          <a:xfrm>
            <a:off x="1513109" y="13574908"/>
            <a:ext cx="13380630" cy="24665865"/>
          </a:xfrm>
          <a:prstGeom prst="rect">
            <a:avLst/>
          </a:prstGeom>
        </p:spPr>
        <p:txBody>
          <a:bodyPr lIns="154655" tIns="77327" rIns="154655" bIns="77327"/>
          <a:lstStyle>
            <a:lvl1pPr>
              <a:defRPr sz="4000"/>
            </a:lvl1pPr>
            <a:lvl2pPr>
              <a:defRPr sz="3400"/>
            </a:lvl2pPr>
            <a:lvl3pPr>
              <a:defRPr sz="3000"/>
            </a:lvl3pPr>
            <a:lvl4pPr>
              <a:defRPr sz="2700"/>
            </a:lvl4pPr>
            <a:lvl5pPr>
              <a:defRPr sz="2700"/>
            </a:lvl5pPr>
            <a:lvl6pPr>
              <a:defRPr sz="2700"/>
            </a:lvl6pPr>
            <a:lvl7pPr>
              <a:defRPr sz="2700"/>
            </a:lvl7pPr>
            <a:lvl8pPr>
              <a:defRPr sz="2700"/>
            </a:lvl8pPr>
            <a:lvl9pPr>
              <a:defRPr sz="27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15383278" y="9583477"/>
            <a:ext cx="13383595" cy="3991436"/>
          </a:xfrm>
          <a:prstGeom prst="rect">
            <a:avLst/>
          </a:prstGeom>
        </p:spPr>
        <p:txBody>
          <a:bodyPr lIns="154655" tIns="77327" rIns="154655" bIns="77327" anchor="b"/>
          <a:lstStyle>
            <a:lvl1pPr marL="0" indent="0">
              <a:buNone/>
              <a:defRPr sz="4000" b="1"/>
            </a:lvl1pPr>
            <a:lvl2pPr marL="773273" indent="0">
              <a:buNone/>
              <a:defRPr sz="3400" b="1"/>
            </a:lvl2pPr>
            <a:lvl3pPr marL="1546543" indent="0">
              <a:buNone/>
              <a:defRPr sz="3000" b="1"/>
            </a:lvl3pPr>
            <a:lvl4pPr marL="2319817" indent="0">
              <a:buNone/>
              <a:defRPr sz="2700" b="1"/>
            </a:lvl4pPr>
            <a:lvl5pPr marL="3093089" indent="0">
              <a:buNone/>
              <a:defRPr sz="2700" b="1"/>
            </a:lvl5pPr>
            <a:lvl6pPr marL="3866362" indent="0">
              <a:buNone/>
              <a:defRPr sz="2700" b="1"/>
            </a:lvl6pPr>
            <a:lvl7pPr marL="4639634" indent="0">
              <a:buNone/>
              <a:defRPr sz="2700" b="1"/>
            </a:lvl7pPr>
            <a:lvl8pPr marL="5412907" indent="0">
              <a:buNone/>
              <a:defRPr sz="2700" b="1"/>
            </a:lvl8pPr>
            <a:lvl9pPr marL="6186179" indent="0">
              <a:buNone/>
              <a:defRPr sz="2700" b="1"/>
            </a:lvl9pPr>
          </a:lstStyle>
          <a:p>
            <a:pPr lvl="0"/>
            <a:r>
              <a:rPr lang="es-ES"/>
              <a:t>Haga clic para modificar el estilo de texto del patrón</a:t>
            </a:r>
          </a:p>
        </p:txBody>
      </p:sp>
      <p:sp>
        <p:nvSpPr>
          <p:cNvPr id="6" name="5 Marcador de contenido"/>
          <p:cNvSpPr>
            <a:spLocks noGrp="1"/>
          </p:cNvSpPr>
          <p:nvPr>
            <p:ph sz="quarter" idx="4"/>
          </p:nvPr>
        </p:nvSpPr>
        <p:spPr>
          <a:xfrm>
            <a:off x="15383278" y="13574908"/>
            <a:ext cx="13383595" cy="24665865"/>
          </a:xfrm>
          <a:prstGeom prst="rect">
            <a:avLst/>
          </a:prstGeom>
        </p:spPr>
        <p:txBody>
          <a:bodyPr lIns="154655" tIns="77327" rIns="154655" bIns="77327"/>
          <a:lstStyle>
            <a:lvl1pPr>
              <a:defRPr sz="4000"/>
            </a:lvl1pPr>
            <a:lvl2pPr>
              <a:defRPr sz="3400"/>
            </a:lvl2pPr>
            <a:lvl3pPr>
              <a:defRPr sz="3000"/>
            </a:lvl3pPr>
            <a:lvl4pPr>
              <a:defRPr sz="2700"/>
            </a:lvl4pPr>
            <a:lvl5pPr>
              <a:defRPr sz="2700"/>
            </a:lvl5pPr>
            <a:lvl6pPr>
              <a:defRPr sz="2700"/>
            </a:lvl6pPr>
            <a:lvl7pPr>
              <a:defRPr sz="2700"/>
            </a:lvl7pPr>
            <a:lvl8pPr>
              <a:defRPr sz="2700"/>
            </a:lvl8pPr>
            <a:lvl9pPr>
              <a:defRPr sz="27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2626065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513116" y="1713852"/>
            <a:ext cx="27253758" cy="7134753"/>
          </a:xfrm>
          <a:prstGeom prst="rect">
            <a:avLst/>
          </a:prstGeom>
        </p:spPr>
        <p:txBody>
          <a:bodyPr lIns="154655" tIns="77327" rIns="154655" bIns="77327"/>
          <a:lstStyle/>
          <a:p>
            <a:r>
              <a:rPr lang="es-ES"/>
              <a:t>Haga clic para modificar el estilo de título del patrón</a:t>
            </a:r>
          </a:p>
        </p:txBody>
      </p:sp>
    </p:spTree>
    <p:extLst>
      <p:ext uri="{BB962C8B-B14F-4D97-AF65-F5344CB8AC3E}">
        <p14:creationId xmlns:p14="http://schemas.microsoft.com/office/powerpoint/2010/main" val="3565801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3341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513109" y="1703786"/>
            <a:ext cx="9962784" cy="7255554"/>
          </a:xfrm>
          <a:prstGeom prst="rect">
            <a:avLst/>
          </a:prstGeom>
        </p:spPr>
        <p:txBody>
          <a:bodyPr lIns="154655" tIns="77327" rIns="154655" bIns="77327" anchor="b"/>
          <a:lstStyle>
            <a:lvl1pPr algn="l">
              <a:defRPr sz="3400" b="1"/>
            </a:lvl1pPr>
          </a:lstStyle>
          <a:p>
            <a:r>
              <a:rPr lang="es-ES"/>
              <a:t>Haga clic para modificar el estilo de título del patrón</a:t>
            </a:r>
          </a:p>
        </p:txBody>
      </p:sp>
      <p:sp>
        <p:nvSpPr>
          <p:cNvPr id="3" name="2 Marcador de contenido"/>
          <p:cNvSpPr>
            <a:spLocks noGrp="1"/>
          </p:cNvSpPr>
          <p:nvPr>
            <p:ph idx="1"/>
          </p:nvPr>
        </p:nvSpPr>
        <p:spPr>
          <a:xfrm>
            <a:off x="11837857" y="1703788"/>
            <a:ext cx="16929016" cy="36536988"/>
          </a:xfrm>
          <a:prstGeom prst="rect">
            <a:avLst/>
          </a:prstGeom>
        </p:spPr>
        <p:txBody>
          <a:bodyPr lIns="154655" tIns="77327" rIns="154655" bIns="77327"/>
          <a:lstStyle>
            <a:lvl1pPr>
              <a:defRPr sz="5400"/>
            </a:lvl1pPr>
            <a:lvl2pPr>
              <a:defRPr sz="4700"/>
            </a:lvl2pPr>
            <a:lvl3pPr>
              <a:defRPr sz="4000"/>
            </a:lvl3pPr>
            <a:lvl4pPr>
              <a:defRPr sz="3400"/>
            </a:lvl4pPr>
            <a:lvl5pPr>
              <a:defRPr sz="3400"/>
            </a:lvl5pPr>
            <a:lvl6pPr>
              <a:defRPr sz="3400"/>
            </a:lvl6pPr>
            <a:lvl7pPr>
              <a:defRPr sz="3400"/>
            </a:lvl7pPr>
            <a:lvl8pPr>
              <a:defRPr sz="3400"/>
            </a:lvl8pPr>
            <a:lvl9pPr>
              <a:defRPr sz="3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1513109" y="8959341"/>
            <a:ext cx="9962784" cy="29281434"/>
          </a:xfrm>
          <a:prstGeom prst="rect">
            <a:avLst/>
          </a:prstGeom>
        </p:spPr>
        <p:txBody>
          <a:bodyPr lIns="154655" tIns="77327" rIns="154655" bIns="77327"/>
          <a:lstStyle>
            <a:lvl1pPr marL="0" indent="0">
              <a:buNone/>
              <a:defRPr sz="2400"/>
            </a:lvl1pPr>
            <a:lvl2pPr marL="773273" indent="0">
              <a:buNone/>
              <a:defRPr sz="2000"/>
            </a:lvl2pPr>
            <a:lvl3pPr marL="1546543" indent="0">
              <a:buNone/>
              <a:defRPr sz="1700"/>
            </a:lvl3pPr>
            <a:lvl4pPr marL="2319817" indent="0">
              <a:buNone/>
              <a:defRPr sz="1500"/>
            </a:lvl4pPr>
            <a:lvl5pPr marL="3093089" indent="0">
              <a:buNone/>
              <a:defRPr sz="1500"/>
            </a:lvl5pPr>
            <a:lvl6pPr marL="3866362" indent="0">
              <a:buNone/>
              <a:defRPr sz="1500"/>
            </a:lvl6pPr>
            <a:lvl7pPr marL="4639634" indent="0">
              <a:buNone/>
              <a:defRPr sz="1500"/>
            </a:lvl7pPr>
            <a:lvl8pPr marL="5412907" indent="0">
              <a:buNone/>
              <a:defRPr sz="1500"/>
            </a:lvl8pPr>
            <a:lvl9pPr marL="6186179" indent="0">
              <a:buNone/>
              <a:defRPr sz="1500"/>
            </a:lvl9pPr>
          </a:lstStyle>
          <a:p>
            <a:pPr lvl="0"/>
            <a:r>
              <a:rPr lang="es-ES"/>
              <a:t>Haga clic para modificar el estilo de texto del patrón</a:t>
            </a:r>
          </a:p>
        </p:txBody>
      </p:sp>
    </p:spTree>
    <p:extLst>
      <p:ext uri="{BB962C8B-B14F-4D97-AF65-F5344CB8AC3E}">
        <p14:creationId xmlns:p14="http://schemas.microsoft.com/office/powerpoint/2010/main" val="1175424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933762" y="29965971"/>
            <a:ext cx="18169174" cy="3538436"/>
          </a:xfrm>
          <a:prstGeom prst="rect">
            <a:avLst/>
          </a:prstGeom>
        </p:spPr>
        <p:txBody>
          <a:bodyPr lIns="154655" tIns="77327" rIns="154655" bIns="77327" anchor="b"/>
          <a:lstStyle>
            <a:lvl1pPr algn="l">
              <a:defRPr sz="3400" b="1"/>
            </a:lvl1pPr>
          </a:lstStyle>
          <a:p>
            <a:r>
              <a:rPr lang="es-ES"/>
              <a:t>Haga clic para modificar el estilo de título del patrón</a:t>
            </a:r>
          </a:p>
        </p:txBody>
      </p:sp>
      <p:sp>
        <p:nvSpPr>
          <p:cNvPr id="3" name="2 Marcador de posición de imagen"/>
          <p:cNvSpPr>
            <a:spLocks noGrp="1"/>
          </p:cNvSpPr>
          <p:nvPr>
            <p:ph type="pic" idx="1"/>
          </p:nvPr>
        </p:nvSpPr>
        <p:spPr>
          <a:xfrm>
            <a:off x="5933762" y="3825341"/>
            <a:ext cx="18169174" cy="25685115"/>
          </a:xfrm>
          <a:prstGeom prst="rect">
            <a:avLst/>
          </a:prstGeom>
        </p:spPr>
        <p:txBody>
          <a:bodyPr lIns="154655" tIns="77327" rIns="154655" bIns="77327"/>
          <a:lstStyle>
            <a:lvl1pPr marL="0" indent="0">
              <a:buNone/>
              <a:defRPr sz="5400"/>
            </a:lvl1pPr>
            <a:lvl2pPr marL="773273" indent="0">
              <a:buNone/>
              <a:defRPr sz="4700"/>
            </a:lvl2pPr>
            <a:lvl3pPr marL="1546543" indent="0">
              <a:buNone/>
              <a:defRPr sz="4000"/>
            </a:lvl3pPr>
            <a:lvl4pPr marL="2319817" indent="0">
              <a:buNone/>
              <a:defRPr sz="3400"/>
            </a:lvl4pPr>
            <a:lvl5pPr marL="3093089" indent="0">
              <a:buNone/>
              <a:defRPr sz="3400"/>
            </a:lvl5pPr>
            <a:lvl6pPr marL="3866362" indent="0">
              <a:buNone/>
              <a:defRPr sz="3400"/>
            </a:lvl6pPr>
            <a:lvl7pPr marL="4639634" indent="0">
              <a:buNone/>
              <a:defRPr sz="3400"/>
            </a:lvl7pPr>
            <a:lvl8pPr marL="5412907" indent="0">
              <a:buNone/>
              <a:defRPr sz="3400"/>
            </a:lvl8pPr>
            <a:lvl9pPr marL="6186179" indent="0">
              <a:buNone/>
              <a:defRPr sz="3400"/>
            </a:lvl9pPr>
          </a:lstStyle>
          <a:p>
            <a:pPr lvl="0"/>
            <a:endParaRPr lang="es-ES" noProof="0"/>
          </a:p>
        </p:txBody>
      </p:sp>
      <p:sp>
        <p:nvSpPr>
          <p:cNvPr id="4" name="3 Marcador de texto"/>
          <p:cNvSpPr>
            <a:spLocks noGrp="1"/>
          </p:cNvSpPr>
          <p:nvPr>
            <p:ph type="body" sz="half" idx="2"/>
          </p:nvPr>
        </p:nvSpPr>
        <p:spPr>
          <a:xfrm>
            <a:off x="5933762" y="33504404"/>
            <a:ext cx="18169174" cy="5023269"/>
          </a:xfrm>
          <a:prstGeom prst="rect">
            <a:avLst/>
          </a:prstGeom>
        </p:spPr>
        <p:txBody>
          <a:bodyPr lIns="154655" tIns="77327" rIns="154655" bIns="77327"/>
          <a:lstStyle>
            <a:lvl1pPr marL="0" indent="0">
              <a:buNone/>
              <a:defRPr sz="2400"/>
            </a:lvl1pPr>
            <a:lvl2pPr marL="773273" indent="0">
              <a:buNone/>
              <a:defRPr sz="2000"/>
            </a:lvl2pPr>
            <a:lvl3pPr marL="1546543" indent="0">
              <a:buNone/>
              <a:defRPr sz="1700"/>
            </a:lvl3pPr>
            <a:lvl4pPr marL="2319817" indent="0">
              <a:buNone/>
              <a:defRPr sz="1500"/>
            </a:lvl4pPr>
            <a:lvl5pPr marL="3093089" indent="0">
              <a:buNone/>
              <a:defRPr sz="1500"/>
            </a:lvl5pPr>
            <a:lvl6pPr marL="3866362" indent="0">
              <a:buNone/>
              <a:defRPr sz="1500"/>
            </a:lvl6pPr>
            <a:lvl7pPr marL="4639634" indent="0">
              <a:buNone/>
              <a:defRPr sz="1500"/>
            </a:lvl7pPr>
            <a:lvl8pPr marL="5412907" indent="0">
              <a:buNone/>
              <a:defRPr sz="1500"/>
            </a:lvl8pPr>
            <a:lvl9pPr marL="6186179" indent="0">
              <a:buNone/>
              <a:defRPr sz="1500"/>
            </a:lvl9pPr>
          </a:lstStyle>
          <a:p>
            <a:pPr lvl="0"/>
            <a:r>
              <a:rPr lang="es-ES"/>
              <a:t>Haga clic para modificar el estilo de texto del patrón</a:t>
            </a:r>
          </a:p>
        </p:txBody>
      </p:sp>
    </p:spTree>
    <p:extLst>
      <p:ext uri="{BB962C8B-B14F-4D97-AF65-F5344CB8AC3E}">
        <p14:creationId xmlns:p14="http://schemas.microsoft.com/office/powerpoint/2010/main" val="1499368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ChangeArrowheads="1"/>
          </p:cNvSpPr>
          <p:nvPr/>
        </p:nvSpPr>
        <p:spPr bwMode="auto">
          <a:xfrm>
            <a:off x="20112038" y="866775"/>
            <a:ext cx="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7200">
                <a:solidFill>
                  <a:schemeClr val="bg1"/>
                </a:solidFill>
                <a:latin typeface="Verdana" pitchFamily="34" charset="0"/>
                <a:cs typeface="Arial" charset="0"/>
              </a:defRPr>
            </a:lvl1pPr>
            <a:lvl2pPr marL="742950" indent="-285750" eaLnBrk="0" hangingPunct="0">
              <a:defRPr sz="7200">
                <a:solidFill>
                  <a:schemeClr val="bg1"/>
                </a:solidFill>
                <a:latin typeface="Verdana" pitchFamily="34" charset="0"/>
                <a:cs typeface="Arial" charset="0"/>
              </a:defRPr>
            </a:lvl2pPr>
            <a:lvl3pPr marL="1143000" indent="-228600" eaLnBrk="0" hangingPunct="0">
              <a:defRPr sz="7200">
                <a:solidFill>
                  <a:schemeClr val="bg1"/>
                </a:solidFill>
                <a:latin typeface="Verdana" pitchFamily="34" charset="0"/>
                <a:cs typeface="Arial" charset="0"/>
              </a:defRPr>
            </a:lvl3pPr>
            <a:lvl4pPr marL="1600200" indent="-228600" eaLnBrk="0" hangingPunct="0">
              <a:defRPr sz="7200">
                <a:solidFill>
                  <a:schemeClr val="bg1"/>
                </a:solidFill>
                <a:latin typeface="Verdana" pitchFamily="34" charset="0"/>
                <a:cs typeface="Arial" charset="0"/>
              </a:defRPr>
            </a:lvl4pPr>
            <a:lvl5pPr marL="2057400" indent="-228600" eaLnBrk="0" hangingPunct="0">
              <a:defRPr sz="7200">
                <a:solidFill>
                  <a:schemeClr val="bg1"/>
                </a:solidFill>
                <a:latin typeface="Verdana" pitchFamily="34" charset="0"/>
                <a:cs typeface="Arial" charset="0"/>
              </a:defRPr>
            </a:lvl5pPr>
            <a:lvl6pPr marL="2514600" indent="-228600" algn="ctr" eaLnBrk="0" fontAlgn="base" hangingPunct="0">
              <a:spcBef>
                <a:spcPct val="0"/>
              </a:spcBef>
              <a:spcAft>
                <a:spcPct val="0"/>
              </a:spcAft>
              <a:defRPr sz="7200">
                <a:solidFill>
                  <a:schemeClr val="bg1"/>
                </a:solidFill>
                <a:latin typeface="Verdana" pitchFamily="34" charset="0"/>
                <a:cs typeface="Arial" charset="0"/>
              </a:defRPr>
            </a:lvl6pPr>
            <a:lvl7pPr marL="2971800" indent="-228600" algn="ctr" eaLnBrk="0" fontAlgn="base" hangingPunct="0">
              <a:spcBef>
                <a:spcPct val="0"/>
              </a:spcBef>
              <a:spcAft>
                <a:spcPct val="0"/>
              </a:spcAft>
              <a:defRPr sz="7200">
                <a:solidFill>
                  <a:schemeClr val="bg1"/>
                </a:solidFill>
                <a:latin typeface="Verdana" pitchFamily="34" charset="0"/>
                <a:cs typeface="Arial" charset="0"/>
              </a:defRPr>
            </a:lvl7pPr>
            <a:lvl8pPr marL="3429000" indent="-228600" algn="ctr" eaLnBrk="0" fontAlgn="base" hangingPunct="0">
              <a:spcBef>
                <a:spcPct val="0"/>
              </a:spcBef>
              <a:spcAft>
                <a:spcPct val="0"/>
              </a:spcAft>
              <a:defRPr sz="7200">
                <a:solidFill>
                  <a:schemeClr val="bg1"/>
                </a:solidFill>
                <a:latin typeface="Verdana" pitchFamily="34" charset="0"/>
                <a:cs typeface="Arial" charset="0"/>
              </a:defRPr>
            </a:lvl8pPr>
            <a:lvl9pPr marL="3886200" indent="-228600" algn="ctr" eaLnBrk="0" fontAlgn="base" hangingPunct="0">
              <a:spcBef>
                <a:spcPct val="0"/>
              </a:spcBef>
              <a:spcAft>
                <a:spcPct val="0"/>
              </a:spcAft>
              <a:defRPr sz="7200">
                <a:solidFill>
                  <a:schemeClr val="bg1"/>
                </a:solidFill>
                <a:latin typeface="Verdana" pitchFamily="34" charset="0"/>
                <a:cs typeface="Arial" charset="0"/>
              </a:defRPr>
            </a:lvl9pPr>
          </a:lstStyle>
          <a:p>
            <a:pPr eaLnBrk="1" hangingPunct="1">
              <a:defRPr/>
            </a:pPr>
            <a:endParaRPr lang="es-ES" altLang="en-US"/>
          </a:p>
        </p:txBody>
      </p:sp>
      <p:sp>
        <p:nvSpPr>
          <p:cNvPr id="1027" name="Line 17"/>
          <p:cNvSpPr>
            <a:spLocks noChangeShapeType="1"/>
          </p:cNvSpPr>
          <p:nvPr/>
        </p:nvSpPr>
        <p:spPr bwMode="auto">
          <a:xfrm>
            <a:off x="0" y="4221163"/>
            <a:ext cx="30279975" cy="0"/>
          </a:xfrm>
          <a:prstGeom prst="line">
            <a:avLst/>
          </a:prstGeom>
          <a:noFill/>
          <a:ln w="3175">
            <a:solidFill>
              <a:schemeClr val="bg1"/>
            </a:solidFill>
            <a:round/>
            <a:headEnd/>
            <a:tailEnd/>
          </a:ln>
          <a:extLst>
            <a:ext uri="{909E8E84-426E-40DD-AFC4-6F175D3DCCD1}">
              <a14:hiddenFill xmlns:a14="http://schemas.microsoft.com/office/drawing/2010/main">
                <a:noFill/>
              </a14:hiddenFill>
            </a:ext>
          </a:extLst>
        </p:spPr>
        <p:txBody>
          <a:bodyPr lIns="154655" tIns="77327" rIns="154655" bIns="77327"/>
          <a:lstStyle/>
          <a:p>
            <a:endParaRPr lang="en-GB"/>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lvl1pPr algn="l" defTabSz="4171950" rtl="0" eaLnBrk="0" fontAlgn="base" hangingPunct="0">
        <a:lnSpc>
          <a:spcPts val="16450"/>
        </a:lnSpc>
        <a:spcBef>
          <a:spcPct val="0"/>
        </a:spcBef>
        <a:spcAft>
          <a:spcPct val="0"/>
        </a:spcAft>
        <a:defRPr sz="12900" b="1">
          <a:solidFill>
            <a:srgbClr val="003399"/>
          </a:solidFill>
          <a:latin typeface="+mj-lt"/>
          <a:ea typeface="+mj-ea"/>
          <a:cs typeface="+mj-cs"/>
        </a:defRPr>
      </a:lvl1pPr>
      <a:lvl2pPr algn="l" defTabSz="4171950" rtl="0" eaLnBrk="0" fontAlgn="base" hangingPunct="0">
        <a:lnSpc>
          <a:spcPts val="16450"/>
        </a:lnSpc>
        <a:spcBef>
          <a:spcPct val="0"/>
        </a:spcBef>
        <a:spcAft>
          <a:spcPct val="0"/>
        </a:spcAft>
        <a:defRPr sz="12900" b="1">
          <a:solidFill>
            <a:srgbClr val="003399"/>
          </a:solidFill>
          <a:latin typeface="Verdana" pitchFamily="34" charset="0"/>
          <a:cs typeface="Arial" charset="0"/>
        </a:defRPr>
      </a:lvl2pPr>
      <a:lvl3pPr algn="l" defTabSz="4171950" rtl="0" eaLnBrk="0" fontAlgn="base" hangingPunct="0">
        <a:lnSpc>
          <a:spcPts val="16450"/>
        </a:lnSpc>
        <a:spcBef>
          <a:spcPct val="0"/>
        </a:spcBef>
        <a:spcAft>
          <a:spcPct val="0"/>
        </a:spcAft>
        <a:defRPr sz="12900" b="1">
          <a:solidFill>
            <a:srgbClr val="003399"/>
          </a:solidFill>
          <a:latin typeface="Verdana" pitchFamily="34" charset="0"/>
          <a:cs typeface="Arial" charset="0"/>
        </a:defRPr>
      </a:lvl3pPr>
      <a:lvl4pPr algn="l" defTabSz="4171950" rtl="0" eaLnBrk="0" fontAlgn="base" hangingPunct="0">
        <a:lnSpc>
          <a:spcPts val="16450"/>
        </a:lnSpc>
        <a:spcBef>
          <a:spcPct val="0"/>
        </a:spcBef>
        <a:spcAft>
          <a:spcPct val="0"/>
        </a:spcAft>
        <a:defRPr sz="12900" b="1">
          <a:solidFill>
            <a:srgbClr val="003399"/>
          </a:solidFill>
          <a:latin typeface="Verdana" pitchFamily="34" charset="0"/>
          <a:cs typeface="Arial" charset="0"/>
        </a:defRPr>
      </a:lvl4pPr>
      <a:lvl5pPr algn="l" defTabSz="4171950" rtl="0" eaLnBrk="0" fontAlgn="base" hangingPunct="0">
        <a:lnSpc>
          <a:spcPts val="16450"/>
        </a:lnSpc>
        <a:spcBef>
          <a:spcPct val="0"/>
        </a:spcBef>
        <a:spcAft>
          <a:spcPct val="0"/>
        </a:spcAft>
        <a:defRPr sz="12900" b="1">
          <a:solidFill>
            <a:srgbClr val="003399"/>
          </a:solidFill>
          <a:latin typeface="Verdana" pitchFamily="34" charset="0"/>
          <a:cs typeface="Arial" charset="0"/>
        </a:defRPr>
      </a:lvl5pPr>
      <a:lvl6pPr marL="773273" algn="l" defTabSz="4175133" rtl="0" fontAlgn="base">
        <a:lnSpc>
          <a:spcPts val="16448"/>
        </a:lnSpc>
        <a:spcBef>
          <a:spcPct val="0"/>
        </a:spcBef>
        <a:spcAft>
          <a:spcPct val="0"/>
        </a:spcAft>
        <a:defRPr sz="12900" b="1">
          <a:solidFill>
            <a:srgbClr val="003399"/>
          </a:solidFill>
          <a:latin typeface="Verdana" pitchFamily="34" charset="0"/>
          <a:cs typeface="Arial" charset="0"/>
        </a:defRPr>
      </a:lvl6pPr>
      <a:lvl7pPr marL="1546543" algn="l" defTabSz="4175133" rtl="0" fontAlgn="base">
        <a:lnSpc>
          <a:spcPts val="16448"/>
        </a:lnSpc>
        <a:spcBef>
          <a:spcPct val="0"/>
        </a:spcBef>
        <a:spcAft>
          <a:spcPct val="0"/>
        </a:spcAft>
        <a:defRPr sz="12900" b="1">
          <a:solidFill>
            <a:srgbClr val="003399"/>
          </a:solidFill>
          <a:latin typeface="Verdana" pitchFamily="34" charset="0"/>
          <a:cs typeface="Arial" charset="0"/>
        </a:defRPr>
      </a:lvl7pPr>
      <a:lvl8pPr marL="2319817" algn="l" defTabSz="4175133" rtl="0" fontAlgn="base">
        <a:lnSpc>
          <a:spcPts val="16448"/>
        </a:lnSpc>
        <a:spcBef>
          <a:spcPct val="0"/>
        </a:spcBef>
        <a:spcAft>
          <a:spcPct val="0"/>
        </a:spcAft>
        <a:defRPr sz="12900" b="1">
          <a:solidFill>
            <a:srgbClr val="003399"/>
          </a:solidFill>
          <a:latin typeface="Verdana" pitchFamily="34" charset="0"/>
          <a:cs typeface="Arial" charset="0"/>
        </a:defRPr>
      </a:lvl8pPr>
      <a:lvl9pPr marL="3093089" algn="l" defTabSz="4175133" rtl="0" fontAlgn="base">
        <a:lnSpc>
          <a:spcPts val="16448"/>
        </a:lnSpc>
        <a:spcBef>
          <a:spcPct val="0"/>
        </a:spcBef>
        <a:spcAft>
          <a:spcPct val="0"/>
        </a:spcAft>
        <a:defRPr sz="12900" b="1">
          <a:solidFill>
            <a:srgbClr val="003399"/>
          </a:solidFill>
          <a:latin typeface="Verdana" pitchFamily="34" charset="0"/>
          <a:cs typeface="Arial" charset="0"/>
        </a:defRPr>
      </a:lvl9pPr>
    </p:titleStyle>
    <p:bodyStyle>
      <a:lvl1pPr marL="576263" indent="-576263" algn="l" defTabSz="36855400" rtl="0" eaLnBrk="0" fontAlgn="base" hangingPunct="0">
        <a:lnSpc>
          <a:spcPts val="12788"/>
        </a:lnSpc>
        <a:spcBef>
          <a:spcPct val="0"/>
        </a:spcBef>
        <a:spcAft>
          <a:spcPts val="5475"/>
        </a:spcAft>
        <a:buClr>
          <a:srgbClr val="000000"/>
        </a:buClr>
        <a:defRPr sz="11900">
          <a:solidFill>
            <a:srgbClr val="000000"/>
          </a:solidFill>
          <a:latin typeface="+mn-lt"/>
          <a:ea typeface="+mn-ea"/>
          <a:cs typeface="+mn-cs"/>
        </a:defRPr>
      </a:lvl1pPr>
      <a:lvl2pPr marL="1592263" indent="-1584325" algn="l" defTabSz="36855400" rtl="0" eaLnBrk="0" fontAlgn="base" hangingPunct="0">
        <a:lnSpc>
          <a:spcPts val="11888"/>
        </a:lnSpc>
        <a:spcBef>
          <a:spcPct val="0"/>
        </a:spcBef>
        <a:spcAft>
          <a:spcPts val="3663"/>
        </a:spcAft>
        <a:buClr>
          <a:srgbClr val="000000"/>
        </a:buClr>
        <a:buChar char="•"/>
        <a:defRPr sz="11000">
          <a:solidFill>
            <a:srgbClr val="000000"/>
          </a:solidFill>
          <a:latin typeface="+mn-lt"/>
          <a:cs typeface="+mn-cs"/>
        </a:defRPr>
      </a:lvl2pPr>
      <a:lvl3pPr marL="3200400" indent="-1597025" algn="l" defTabSz="36855400" rtl="0" eaLnBrk="0" fontAlgn="base" hangingPunct="0">
        <a:lnSpc>
          <a:spcPts val="10050"/>
        </a:lnSpc>
        <a:spcBef>
          <a:spcPct val="0"/>
        </a:spcBef>
        <a:spcAft>
          <a:spcPts val="2750"/>
        </a:spcAft>
        <a:buClr>
          <a:srgbClr val="000000"/>
        </a:buClr>
        <a:buFont typeface="Verdana" pitchFamily="34" charset="0"/>
        <a:buChar char="–"/>
        <a:defRPr sz="9100">
          <a:solidFill>
            <a:srgbClr val="000000"/>
          </a:solidFill>
          <a:latin typeface="+mn-lt"/>
          <a:cs typeface="+mn-cs"/>
        </a:defRPr>
      </a:lvl3pPr>
      <a:lvl4pPr marL="5057775" indent="-1774825" algn="l" defTabSz="36855400" rtl="0" eaLnBrk="0" fontAlgn="base" hangingPunct="0">
        <a:lnSpc>
          <a:spcPts val="10050"/>
        </a:lnSpc>
        <a:spcBef>
          <a:spcPct val="0"/>
        </a:spcBef>
        <a:spcAft>
          <a:spcPts val="2750"/>
        </a:spcAft>
        <a:buClr>
          <a:srgbClr val="000000"/>
        </a:buClr>
        <a:buFont typeface="Verdana" pitchFamily="34" charset="0"/>
        <a:buChar char="•"/>
        <a:defRPr sz="7200">
          <a:solidFill>
            <a:srgbClr val="000000"/>
          </a:solidFill>
          <a:latin typeface="+mn-lt"/>
          <a:cs typeface="+mn-cs"/>
        </a:defRPr>
      </a:lvl4pPr>
      <a:lvl5pPr marL="6753225" indent="-1685925" algn="l" defTabSz="36855400" rtl="0" eaLnBrk="0" fontAlgn="base" hangingPunct="0">
        <a:lnSpc>
          <a:spcPts val="8225"/>
        </a:lnSpc>
        <a:spcBef>
          <a:spcPct val="0"/>
        </a:spcBef>
        <a:spcAft>
          <a:spcPts val="2750"/>
        </a:spcAft>
        <a:buClr>
          <a:srgbClr val="000000"/>
        </a:buClr>
        <a:buFont typeface="Verdana" pitchFamily="34" charset="0"/>
        <a:buChar char="–"/>
        <a:defRPr sz="5400">
          <a:solidFill>
            <a:srgbClr val="000000"/>
          </a:solidFill>
          <a:latin typeface="+mn-lt"/>
          <a:cs typeface="+mn-cs"/>
        </a:defRPr>
      </a:lvl5pPr>
      <a:lvl6pPr marL="7528665" indent="-1688848" algn="l" defTabSz="36856629" rtl="0" fontAlgn="base">
        <a:lnSpc>
          <a:spcPts val="8224"/>
        </a:lnSpc>
        <a:spcBef>
          <a:spcPct val="0"/>
        </a:spcBef>
        <a:spcAft>
          <a:spcPts val="2748"/>
        </a:spcAft>
        <a:buClr>
          <a:srgbClr val="000000"/>
        </a:buClr>
        <a:buFont typeface="Verdana" pitchFamily="34" charset="0"/>
        <a:buChar char="–"/>
        <a:defRPr sz="5400">
          <a:solidFill>
            <a:srgbClr val="000000"/>
          </a:solidFill>
          <a:latin typeface="+mn-lt"/>
          <a:cs typeface="+mn-cs"/>
        </a:defRPr>
      </a:lvl6pPr>
      <a:lvl7pPr marL="8301937" indent="-1688848" algn="l" defTabSz="36856629" rtl="0" fontAlgn="base">
        <a:lnSpc>
          <a:spcPts val="8224"/>
        </a:lnSpc>
        <a:spcBef>
          <a:spcPct val="0"/>
        </a:spcBef>
        <a:spcAft>
          <a:spcPts val="2748"/>
        </a:spcAft>
        <a:buClr>
          <a:srgbClr val="000000"/>
        </a:buClr>
        <a:buFont typeface="Verdana" pitchFamily="34" charset="0"/>
        <a:buChar char="–"/>
        <a:defRPr sz="5400">
          <a:solidFill>
            <a:srgbClr val="000000"/>
          </a:solidFill>
          <a:latin typeface="+mn-lt"/>
          <a:cs typeface="+mn-cs"/>
        </a:defRPr>
      </a:lvl7pPr>
      <a:lvl8pPr marL="9075210" indent="-1688848" algn="l" defTabSz="36856629" rtl="0" fontAlgn="base">
        <a:lnSpc>
          <a:spcPts val="8224"/>
        </a:lnSpc>
        <a:spcBef>
          <a:spcPct val="0"/>
        </a:spcBef>
        <a:spcAft>
          <a:spcPts val="2748"/>
        </a:spcAft>
        <a:buClr>
          <a:srgbClr val="000000"/>
        </a:buClr>
        <a:buFont typeface="Verdana" pitchFamily="34" charset="0"/>
        <a:buChar char="–"/>
        <a:defRPr sz="5400">
          <a:solidFill>
            <a:srgbClr val="000000"/>
          </a:solidFill>
          <a:latin typeface="+mn-lt"/>
          <a:cs typeface="+mn-cs"/>
        </a:defRPr>
      </a:lvl8pPr>
      <a:lvl9pPr marL="9848482" indent="-1688848" algn="l" defTabSz="36856629" rtl="0" fontAlgn="base">
        <a:lnSpc>
          <a:spcPts val="8224"/>
        </a:lnSpc>
        <a:spcBef>
          <a:spcPct val="0"/>
        </a:spcBef>
        <a:spcAft>
          <a:spcPts val="2748"/>
        </a:spcAft>
        <a:buClr>
          <a:srgbClr val="000000"/>
        </a:buClr>
        <a:buFont typeface="Verdana" pitchFamily="34" charset="0"/>
        <a:buChar char="–"/>
        <a:defRPr sz="5400">
          <a:solidFill>
            <a:srgbClr val="000000"/>
          </a:solidFill>
          <a:latin typeface="+mn-lt"/>
          <a:cs typeface="+mn-cs"/>
        </a:defRPr>
      </a:lvl9pPr>
    </p:bodyStyle>
    <p:otherStyle>
      <a:defPPr>
        <a:defRPr lang="es-ES"/>
      </a:defPPr>
      <a:lvl1pPr marL="0" algn="l" defTabSz="1546543" rtl="0" eaLnBrk="1" latinLnBrk="0" hangingPunct="1">
        <a:defRPr sz="3000" kern="1200">
          <a:solidFill>
            <a:schemeClr val="tx1"/>
          </a:solidFill>
          <a:latin typeface="+mn-lt"/>
          <a:ea typeface="+mn-ea"/>
          <a:cs typeface="+mn-cs"/>
        </a:defRPr>
      </a:lvl1pPr>
      <a:lvl2pPr marL="773273" algn="l" defTabSz="1546543" rtl="0" eaLnBrk="1" latinLnBrk="0" hangingPunct="1">
        <a:defRPr sz="3000" kern="1200">
          <a:solidFill>
            <a:schemeClr val="tx1"/>
          </a:solidFill>
          <a:latin typeface="+mn-lt"/>
          <a:ea typeface="+mn-ea"/>
          <a:cs typeface="+mn-cs"/>
        </a:defRPr>
      </a:lvl2pPr>
      <a:lvl3pPr marL="1546543" algn="l" defTabSz="1546543" rtl="0" eaLnBrk="1" latinLnBrk="0" hangingPunct="1">
        <a:defRPr sz="3000" kern="1200">
          <a:solidFill>
            <a:schemeClr val="tx1"/>
          </a:solidFill>
          <a:latin typeface="+mn-lt"/>
          <a:ea typeface="+mn-ea"/>
          <a:cs typeface="+mn-cs"/>
        </a:defRPr>
      </a:lvl3pPr>
      <a:lvl4pPr marL="2319817" algn="l" defTabSz="1546543" rtl="0" eaLnBrk="1" latinLnBrk="0" hangingPunct="1">
        <a:defRPr sz="3000" kern="1200">
          <a:solidFill>
            <a:schemeClr val="tx1"/>
          </a:solidFill>
          <a:latin typeface="+mn-lt"/>
          <a:ea typeface="+mn-ea"/>
          <a:cs typeface="+mn-cs"/>
        </a:defRPr>
      </a:lvl4pPr>
      <a:lvl5pPr marL="3093089" algn="l" defTabSz="1546543" rtl="0" eaLnBrk="1" latinLnBrk="0" hangingPunct="1">
        <a:defRPr sz="3000" kern="1200">
          <a:solidFill>
            <a:schemeClr val="tx1"/>
          </a:solidFill>
          <a:latin typeface="+mn-lt"/>
          <a:ea typeface="+mn-ea"/>
          <a:cs typeface="+mn-cs"/>
        </a:defRPr>
      </a:lvl5pPr>
      <a:lvl6pPr marL="3866362" algn="l" defTabSz="1546543" rtl="0" eaLnBrk="1" latinLnBrk="0" hangingPunct="1">
        <a:defRPr sz="3000" kern="1200">
          <a:solidFill>
            <a:schemeClr val="tx1"/>
          </a:solidFill>
          <a:latin typeface="+mn-lt"/>
          <a:ea typeface="+mn-ea"/>
          <a:cs typeface="+mn-cs"/>
        </a:defRPr>
      </a:lvl6pPr>
      <a:lvl7pPr marL="4639634" algn="l" defTabSz="1546543" rtl="0" eaLnBrk="1" latinLnBrk="0" hangingPunct="1">
        <a:defRPr sz="3000" kern="1200">
          <a:solidFill>
            <a:schemeClr val="tx1"/>
          </a:solidFill>
          <a:latin typeface="+mn-lt"/>
          <a:ea typeface="+mn-ea"/>
          <a:cs typeface="+mn-cs"/>
        </a:defRPr>
      </a:lvl7pPr>
      <a:lvl8pPr marL="5412907" algn="l" defTabSz="1546543" rtl="0" eaLnBrk="1" latinLnBrk="0" hangingPunct="1">
        <a:defRPr sz="3000" kern="1200">
          <a:solidFill>
            <a:schemeClr val="tx1"/>
          </a:solidFill>
          <a:latin typeface="+mn-lt"/>
          <a:ea typeface="+mn-ea"/>
          <a:cs typeface="+mn-cs"/>
        </a:defRPr>
      </a:lvl8pPr>
      <a:lvl9pPr marL="6186179" algn="l" defTabSz="1546543" rtl="0" eaLnBrk="1" latinLnBrk="0" hangingPunct="1">
        <a:defRPr sz="3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image" Target="../media/image1.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88"/>
          <p:cNvSpPr>
            <a:spLocks noChangeArrowheads="1"/>
          </p:cNvSpPr>
          <p:nvPr/>
        </p:nvSpPr>
        <p:spPr bwMode="auto">
          <a:xfrm>
            <a:off x="759456" y="6174396"/>
            <a:ext cx="28499756" cy="7138707"/>
          </a:xfrm>
          <a:prstGeom prst="rect">
            <a:avLst/>
          </a:prstGeom>
          <a:solidFill>
            <a:schemeClr val="accent4">
              <a:lumMod val="60000"/>
              <a:lumOff val="40000"/>
            </a:schemeClr>
          </a:solidFill>
          <a:ln w="19050" algn="ctr">
            <a:noFill/>
            <a:miter lim="800000"/>
            <a:headEnd/>
            <a:tailEnd/>
          </a:ln>
          <a:effectLst/>
        </p:spPr>
        <p:txBody>
          <a:bodyPr lIns="243551" tIns="243551" rIns="243551" bIns="243551"/>
          <a:lstStyle/>
          <a:p>
            <a:pPr lvl="0" algn="just"/>
            <a:r>
              <a:rPr lang="en-US" sz="4400" b="1" dirty="0">
                <a:solidFill>
                  <a:srgbClr val="0070C0"/>
                </a:solidFill>
                <a:latin typeface="Garamond" panose="02020404030301010803" pitchFamily="18" charset="0"/>
              </a:rPr>
              <a:t>Background:</a:t>
            </a:r>
            <a:endParaRPr lang="en-US" sz="3600" b="1" dirty="0">
              <a:solidFill>
                <a:srgbClr val="0070C0"/>
              </a:solidFill>
              <a:latin typeface="Garamond" panose="02020404030301010803" pitchFamily="18" charset="0"/>
            </a:endParaRPr>
          </a:p>
          <a:p>
            <a:pPr marL="457200" lvl="0" indent="-457200" algn="just">
              <a:buFont typeface="Arial" panose="020B0604020202020204" pitchFamily="34" charset="0"/>
              <a:buChar char="•"/>
            </a:pPr>
            <a:r>
              <a:rPr lang="en-US" sz="4400" dirty="0">
                <a:solidFill>
                  <a:schemeClr val="tx2"/>
                </a:solidFill>
                <a:latin typeface="Garamond" panose="02020404030301010803" pitchFamily="18" charset="0"/>
              </a:rPr>
              <a:t>Acute respiratory infection (ARI), an intense infection that prevents normal breathing function, causes mortality in under five children in Bangladesh. </a:t>
            </a:r>
            <a:endParaRPr lang="en-GB" sz="4400" dirty="0">
              <a:solidFill>
                <a:schemeClr val="tx2"/>
              </a:solidFill>
              <a:latin typeface="Garamond" panose="02020404030301010803" pitchFamily="18" charset="0"/>
            </a:endParaRPr>
          </a:p>
          <a:p>
            <a:pPr marL="457200" lvl="0" indent="-457200" algn="just">
              <a:buFont typeface="Arial" panose="020B0604020202020204" pitchFamily="34" charset="0"/>
              <a:buChar char="•"/>
            </a:pPr>
            <a:r>
              <a:rPr lang="en-US" sz="4400" dirty="0">
                <a:solidFill>
                  <a:schemeClr val="tx2"/>
                </a:solidFill>
                <a:latin typeface="Garamond" panose="02020404030301010803" pitchFamily="18" charset="0"/>
              </a:rPr>
              <a:t>Low-income families often depend on the biofuels such as wood, coal, straws, and animal dung as the primary source of energy for cooking and heating, yet 19.0%, 6.8%, and 50.9% of households in Bangladesh use crop, animal dung and wood, respectively, for cooking, heating and lighting.</a:t>
            </a:r>
            <a:endParaRPr lang="en-GB" sz="4400" dirty="0">
              <a:solidFill>
                <a:schemeClr val="tx2"/>
              </a:solidFill>
              <a:latin typeface="Garamond" panose="02020404030301010803" pitchFamily="18" charset="0"/>
            </a:endParaRPr>
          </a:p>
          <a:p>
            <a:pPr marL="457200" lvl="0" indent="-457200" algn="just">
              <a:buFont typeface="Arial" panose="020B0604020202020204" pitchFamily="34" charset="0"/>
              <a:buChar char="•"/>
            </a:pPr>
            <a:r>
              <a:rPr lang="en-US" sz="4400" dirty="0">
                <a:solidFill>
                  <a:schemeClr val="tx2"/>
                </a:solidFill>
                <a:latin typeface="Garamond" panose="02020404030301010803" pitchFamily="18" charset="0"/>
              </a:rPr>
              <a:t>Dependence on polluting fuels (wood, coal, crop residues, animal dung, paraffin) for cooking and heating exposes countless women and young children in developing countries to elevated air pollution concentration indoor.</a:t>
            </a:r>
            <a:endParaRPr lang="en-GB" sz="4400" dirty="0">
              <a:solidFill>
                <a:schemeClr val="tx2"/>
              </a:solidFill>
              <a:latin typeface="Garamond" panose="02020404030301010803" pitchFamily="18" charset="0"/>
            </a:endParaRPr>
          </a:p>
          <a:p>
            <a:pPr marL="457200" lvl="0" indent="-457200" algn="just">
              <a:buFont typeface="Arial" panose="020B0604020202020204" pitchFamily="34" charset="0"/>
              <a:buChar char="•"/>
            </a:pPr>
            <a:r>
              <a:rPr lang="en-US" sz="4400" dirty="0">
                <a:solidFill>
                  <a:schemeClr val="tx2"/>
                </a:solidFill>
                <a:latin typeface="Garamond" panose="02020404030301010803" pitchFamily="18" charset="0"/>
              </a:rPr>
              <a:t>According to the World Health Organization (WHO), acute respiratory infections kill an estimated 2.6 million children annually worldwide</a:t>
            </a:r>
            <a:r>
              <a:rPr lang="en-US" sz="4400" dirty="0">
                <a:solidFill>
                  <a:schemeClr val="tx2"/>
                </a:solidFill>
                <a:latin typeface="Times New Roman" panose="02020603050405020304" pitchFamily="18" charset="0"/>
                <a:ea typeface="宋体" pitchFamily="2" charset="-122"/>
                <a:cs typeface="Times New Roman" panose="02020603050405020304" pitchFamily="18" charset="0"/>
              </a:rPr>
              <a:t>.</a:t>
            </a:r>
            <a:endParaRPr lang="en-GB" sz="4400" dirty="0">
              <a:solidFill>
                <a:schemeClr val="tx2"/>
              </a:solidFill>
              <a:latin typeface="Garamond" panose="02020404030301010803" pitchFamily="18" charset="0"/>
            </a:endParaRPr>
          </a:p>
        </p:txBody>
      </p:sp>
      <p:sp>
        <p:nvSpPr>
          <p:cNvPr id="1028" name="Rectangle 2"/>
          <p:cNvSpPr>
            <a:spLocks noGrp="1" noChangeArrowheads="1"/>
          </p:cNvSpPr>
          <p:nvPr>
            <p:ph type="ctrTitle"/>
          </p:nvPr>
        </p:nvSpPr>
        <p:spPr bwMode="auto">
          <a:xfrm>
            <a:off x="215900" y="2855370"/>
            <a:ext cx="29606874" cy="2957518"/>
          </a:xfrm>
          <a:ln>
            <a:miter lim="800000"/>
            <a:headEnd/>
            <a:tailEnd/>
          </a:ln>
        </p:spPr>
        <p:txBody>
          <a:bodyPr vert="horz" wrap="square" lIns="154624" tIns="77312" rIns="154624" bIns="77312" numCol="1" anchor="t" anchorCtr="0" compatLnSpc="1">
            <a:prstTxWarp prst="textNoShape">
              <a:avLst/>
            </a:prstTxWarp>
          </a:bodyPr>
          <a:lstStyle/>
          <a:p>
            <a:pPr algn="ctr" defTabSz="4175133">
              <a:lnSpc>
                <a:spcPct val="100000"/>
              </a:lnSpc>
              <a:spcBef>
                <a:spcPts val="0"/>
              </a:spcBef>
              <a:spcAft>
                <a:spcPts val="0"/>
              </a:spcAft>
              <a:defRPr/>
            </a:pPr>
            <a:r>
              <a:rPr lang="en-US" sz="5800" spc="-150" dirty="0">
                <a:solidFill>
                  <a:srgbClr val="FF0000"/>
                </a:solidFill>
                <a:latin typeface="Garamond" panose="02020404030301010803" pitchFamily="18" charset="0"/>
                <a:ea typeface="Verdana" pitchFamily="34" charset="0"/>
                <a:cs typeface="Verdana" pitchFamily="34" charset="0"/>
              </a:rPr>
              <a:t>Association Between the Type of  Fuel Use with Acute Respiratory Infections among Children Under-five in Bangladesh</a:t>
            </a:r>
            <a:br>
              <a:rPr lang="en-US" sz="5800" spc="-150" dirty="0">
                <a:solidFill>
                  <a:srgbClr val="FF0000"/>
                </a:solidFill>
                <a:latin typeface="Garamond" panose="02020404030301010803" pitchFamily="18" charset="0"/>
                <a:ea typeface="Verdana" pitchFamily="34" charset="0"/>
                <a:cs typeface="Verdana" pitchFamily="34" charset="0"/>
              </a:rPr>
            </a:br>
            <a:r>
              <a:rPr lang="en-GB" sz="4400" dirty="0">
                <a:latin typeface="Garamond" panose="02020404030301010803" pitchFamily="18" charset="0"/>
                <a:cs typeface="Arial" pitchFamily="34" charset="0"/>
              </a:rPr>
              <a:t>Mohammad Nayeem Hasan, MSc</a:t>
            </a:r>
            <a:r>
              <a:rPr lang="nl-NL" sz="4400" dirty="0">
                <a:latin typeface="Garamond" panose="02020404030301010803" pitchFamily="18" charset="0"/>
              </a:rPr>
              <a:t>, </a:t>
            </a:r>
            <a:r>
              <a:rPr lang="en-GB" sz="4400" dirty="0">
                <a:latin typeface="Garamond" panose="02020404030301010803" pitchFamily="18" charset="0"/>
                <a:cs typeface="Arial" pitchFamily="34" charset="0"/>
              </a:rPr>
              <a:t>Tanvir Ahammed, BSc</a:t>
            </a:r>
            <a:r>
              <a:rPr lang="en-GB" sz="4400" dirty="0">
                <a:latin typeface="Garamond" panose="02020404030301010803" pitchFamily="18" charset="0"/>
              </a:rPr>
              <a:t>,</a:t>
            </a:r>
            <a:r>
              <a:rPr lang="nl-NL" sz="4400" dirty="0">
                <a:latin typeface="Garamond" panose="02020404030301010803" pitchFamily="18" charset="0"/>
              </a:rPr>
              <a:t>  Aniqua Anjum, BSc</a:t>
            </a:r>
            <a:br>
              <a:rPr lang="nl-NL" sz="4400" dirty="0">
                <a:latin typeface="Garamond" panose="02020404030301010803" pitchFamily="18" charset="0"/>
              </a:rPr>
            </a:br>
            <a:r>
              <a:rPr lang="en-US" sz="5400" baseline="30000" dirty="0">
                <a:solidFill>
                  <a:schemeClr val="tx2"/>
                </a:solidFill>
                <a:latin typeface="Garamond" panose="02020404030301010803" pitchFamily="18" charset="0"/>
              </a:rPr>
              <a:t>Department of Statistics, Shahjalal University of Science &amp; Technology, Sylhet, Bangladesh</a:t>
            </a:r>
            <a:br>
              <a:rPr lang="en-GB" sz="6500" dirty="0">
                <a:latin typeface="Helvetica" pitchFamily="34" charset="0"/>
                <a:ea typeface="Verdana" pitchFamily="34" charset="0"/>
                <a:cs typeface="Verdana" pitchFamily="34" charset="0"/>
              </a:rPr>
            </a:br>
            <a:endParaRPr lang="en-US" sz="3400" kern="1200" dirty="0">
              <a:solidFill>
                <a:srgbClr val="0059BD"/>
              </a:solidFill>
              <a:latin typeface="+mn-lt"/>
              <a:ea typeface="宋体" pitchFamily="2" charset="-122"/>
            </a:endParaRPr>
          </a:p>
        </p:txBody>
      </p:sp>
      <p:sp>
        <p:nvSpPr>
          <p:cNvPr id="2052" name="Rectangle 297"/>
          <p:cNvSpPr>
            <a:spLocks noChangeArrowheads="1"/>
          </p:cNvSpPr>
          <p:nvPr/>
        </p:nvSpPr>
        <p:spPr bwMode="auto">
          <a:xfrm>
            <a:off x="789039" y="41424960"/>
            <a:ext cx="28663796" cy="638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243551" tIns="60887" rIns="60887" bIns="60887" anchor="b"/>
          <a:lstStyle>
            <a:lvl1pPr defTabSz="36855400" eaLnBrk="0" hangingPunct="0">
              <a:defRPr sz="7200">
                <a:solidFill>
                  <a:schemeClr val="bg1"/>
                </a:solidFill>
                <a:latin typeface="Verdana" pitchFamily="34" charset="0"/>
                <a:cs typeface="Arial" charset="0"/>
              </a:defRPr>
            </a:lvl1pPr>
            <a:lvl2pPr marL="742950" indent="-285750" defTabSz="36855400" eaLnBrk="0" hangingPunct="0">
              <a:defRPr sz="7200">
                <a:solidFill>
                  <a:schemeClr val="bg1"/>
                </a:solidFill>
                <a:latin typeface="Verdana" pitchFamily="34" charset="0"/>
                <a:cs typeface="Arial" charset="0"/>
              </a:defRPr>
            </a:lvl2pPr>
            <a:lvl3pPr marL="1143000" indent="-228600" defTabSz="36855400" eaLnBrk="0" hangingPunct="0">
              <a:defRPr sz="7200">
                <a:solidFill>
                  <a:schemeClr val="bg1"/>
                </a:solidFill>
                <a:latin typeface="Verdana" pitchFamily="34" charset="0"/>
                <a:cs typeface="Arial" charset="0"/>
              </a:defRPr>
            </a:lvl3pPr>
            <a:lvl4pPr marL="1600200" indent="-228600" defTabSz="36855400" eaLnBrk="0" hangingPunct="0">
              <a:defRPr sz="7200">
                <a:solidFill>
                  <a:schemeClr val="bg1"/>
                </a:solidFill>
                <a:latin typeface="Verdana" pitchFamily="34" charset="0"/>
                <a:cs typeface="Arial" charset="0"/>
              </a:defRPr>
            </a:lvl4pPr>
            <a:lvl5pPr marL="2057400" indent="-228600" defTabSz="36855400" eaLnBrk="0" hangingPunct="0">
              <a:defRPr sz="7200">
                <a:solidFill>
                  <a:schemeClr val="bg1"/>
                </a:solidFill>
                <a:latin typeface="Verdana" pitchFamily="34" charset="0"/>
                <a:cs typeface="Arial" charset="0"/>
              </a:defRPr>
            </a:lvl5pPr>
            <a:lvl6pPr marL="2514600" indent="-228600" algn="ctr" defTabSz="36855400" eaLnBrk="0" fontAlgn="base" hangingPunct="0">
              <a:spcBef>
                <a:spcPct val="0"/>
              </a:spcBef>
              <a:spcAft>
                <a:spcPct val="0"/>
              </a:spcAft>
              <a:defRPr sz="7200">
                <a:solidFill>
                  <a:schemeClr val="bg1"/>
                </a:solidFill>
                <a:latin typeface="Verdana" pitchFamily="34" charset="0"/>
                <a:cs typeface="Arial" charset="0"/>
              </a:defRPr>
            </a:lvl6pPr>
            <a:lvl7pPr marL="2971800" indent="-228600" algn="ctr" defTabSz="36855400" eaLnBrk="0" fontAlgn="base" hangingPunct="0">
              <a:spcBef>
                <a:spcPct val="0"/>
              </a:spcBef>
              <a:spcAft>
                <a:spcPct val="0"/>
              </a:spcAft>
              <a:defRPr sz="7200">
                <a:solidFill>
                  <a:schemeClr val="bg1"/>
                </a:solidFill>
                <a:latin typeface="Verdana" pitchFamily="34" charset="0"/>
                <a:cs typeface="Arial" charset="0"/>
              </a:defRPr>
            </a:lvl7pPr>
            <a:lvl8pPr marL="3429000" indent="-228600" algn="ctr" defTabSz="36855400" eaLnBrk="0" fontAlgn="base" hangingPunct="0">
              <a:spcBef>
                <a:spcPct val="0"/>
              </a:spcBef>
              <a:spcAft>
                <a:spcPct val="0"/>
              </a:spcAft>
              <a:defRPr sz="7200">
                <a:solidFill>
                  <a:schemeClr val="bg1"/>
                </a:solidFill>
                <a:latin typeface="Verdana" pitchFamily="34" charset="0"/>
                <a:cs typeface="Arial" charset="0"/>
              </a:defRPr>
            </a:lvl8pPr>
            <a:lvl9pPr marL="3886200" indent="-228600" algn="ctr" defTabSz="36855400" eaLnBrk="0" fontAlgn="base" hangingPunct="0">
              <a:spcBef>
                <a:spcPct val="0"/>
              </a:spcBef>
              <a:spcAft>
                <a:spcPct val="0"/>
              </a:spcAft>
              <a:defRPr sz="7200">
                <a:solidFill>
                  <a:schemeClr val="bg1"/>
                </a:solidFill>
                <a:latin typeface="Verdana" pitchFamily="34" charset="0"/>
                <a:cs typeface="Arial" charset="0"/>
              </a:defRPr>
            </a:lvl9pPr>
          </a:lstStyle>
          <a:p>
            <a:pPr algn="l" eaLnBrk="1" hangingPunct="1">
              <a:buClr>
                <a:srgbClr val="000000"/>
              </a:buClr>
            </a:pPr>
            <a:r>
              <a:rPr lang="en-US" altLang="en-US" sz="3200" b="1" dirty="0">
                <a:solidFill>
                  <a:srgbClr val="003399"/>
                </a:solidFill>
                <a:latin typeface="Garamond" pitchFamily="18" charset="0"/>
              </a:rPr>
              <a:t>Competing interests: </a:t>
            </a:r>
            <a:r>
              <a:rPr lang="en-US" altLang="en-US" sz="3000" dirty="0">
                <a:solidFill>
                  <a:srgbClr val="000000"/>
                </a:solidFill>
                <a:latin typeface="Garamond" pitchFamily="18" charset="0"/>
              </a:rPr>
              <a:t>The authors declare that they have no competing interests (financial or non-financial).</a:t>
            </a:r>
          </a:p>
        </p:txBody>
      </p:sp>
      <p:sp>
        <p:nvSpPr>
          <p:cNvPr id="2054" name="Line 300"/>
          <p:cNvSpPr>
            <a:spLocks noChangeShapeType="1"/>
          </p:cNvSpPr>
          <p:nvPr/>
        </p:nvSpPr>
        <p:spPr bwMode="auto">
          <a:xfrm>
            <a:off x="7796213" y="37201475"/>
            <a:ext cx="0" cy="37353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headEnd/>
                <a:tailEnd/>
              </a14:hiddenLine>
            </a:ext>
          </a:extLst>
        </p:spPr>
        <p:txBody>
          <a:bodyPr wrap="none" lIns="60887" tIns="60887" rIns="60887" bIns="60887" anchor="b"/>
          <a:lstStyle/>
          <a:p>
            <a:endParaRPr lang="en-GB"/>
          </a:p>
        </p:txBody>
      </p:sp>
      <p:sp>
        <p:nvSpPr>
          <p:cNvPr id="2055" name="Line 301"/>
          <p:cNvSpPr>
            <a:spLocks noChangeShapeType="1"/>
          </p:cNvSpPr>
          <p:nvPr/>
        </p:nvSpPr>
        <p:spPr bwMode="auto">
          <a:xfrm>
            <a:off x="33858200" y="37201475"/>
            <a:ext cx="0" cy="37353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headEnd/>
                <a:tailEnd/>
              </a14:hiddenLine>
            </a:ext>
          </a:extLst>
        </p:spPr>
        <p:txBody>
          <a:bodyPr wrap="none" lIns="60887" tIns="60887" rIns="60887" bIns="60887" anchor="b"/>
          <a:lstStyle/>
          <a:p>
            <a:endParaRPr lang="en-GB"/>
          </a:p>
        </p:txBody>
      </p:sp>
      <p:sp>
        <p:nvSpPr>
          <p:cNvPr id="2059" name="Rectangle 315"/>
          <p:cNvSpPr>
            <a:spLocks noChangeArrowheads="1"/>
          </p:cNvSpPr>
          <p:nvPr/>
        </p:nvSpPr>
        <p:spPr bwMode="auto">
          <a:xfrm>
            <a:off x="0" y="41922700"/>
            <a:ext cx="358140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lstStyle>
            <a:lvl1pPr defTabSz="36855400" eaLnBrk="0" hangingPunct="0">
              <a:defRPr sz="7200">
                <a:solidFill>
                  <a:schemeClr val="bg1"/>
                </a:solidFill>
                <a:latin typeface="Verdana" pitchFamily="34" charset="0"/>
                <a:cs typeface="Arial" charset="0"/>
              </a:defRPr>
            </a:lvl1pPr>
            <a:lvl2pPr marL="742950" indent="-285750" defTabSz="36855400" eaLnBrk="0" hangingPunct="0">
              <a:defRPr sz="7200">
                <a:solidFill>
                  <a:schemeClr val="bg1"/>
                </a:solidFill>
                <a:latin typeface="Verdana" pitchFamily="34" charset="0"/>
                <a:cs typeface="Arial" charset="0"/>
              </a:defRPr>
            </a:lvl2pPr>
            <a:lvl3pPr marL="1143000" indent="-228600" defTabSz="36855400" eaLnBrk="0" hangingPunct="0">
              <a:defRPr sz="7200">
                <a:solidFill>
                  <a:schemeClr val="bg1"/>
                </a:solidFill>
                <a:latin typeface="Verdana" pitchFamily="34" charset="0"/>
                <a:cs typeface="Arial" charset="0"/>
              </a:defRPr>
            </a:lvl3pPr>
            <a:lvl4pPr marL="1600200" indent="-228600" defTabSz="36855400" eaLnBrk="0" hangingPunct="0">
              <a:defRPr sz="7200">
                <a:solidFill>
                  <a:schemeClr val="bg1"/>
                </a:solidFill>
                <a:latin typeface="Verdana" pitchFamily="34" charset="0"/>
                <a:cs typeface="Arial" charset="0"/>
              </a:defRPr>
            </a:lvl4pPr>
            <a:lvl5pPr marL="2057400" indent="-228600" defTabSz="36855400" eaLnBrk="0" hangingPunct="0">
              <a:defRPr sz="7200">
                <a:solidFill>
                  <a:schemeClr val="bg1"/>
                </a:solidFill>
                <a:latin typeface="Verdana" pitchFamily="34" charset="0"/>
                <a:cs typeface="Arial" charset="0"/>
              </a:defRPr>
            </a:lvl5pPr>
            <a:lvl6pPr marL="2514600" indent="-228600" algn="ctr" defTabSz="36855400" eaLnBrk="0" fontAlgn="base" hangingPunct="0">
              <a:spcBef>
                <a:spcPct val="0"/>
              </a:spcBef>
              <a:spcAft>
                <a:spcPct val="0"/>
              </a:spcAft>
              <a:defRPr sz="7200">
                <a:solidFill>
                  <a:schemeClr val="bg1"/>
                </a:solidFill>
                <a:latin typeface="Verdana" pitchFamily="34" charset="0"/>
                <a:cs typeface="Arial" charset="0"/>
              </a:defRPr>
            </a:lvl6pPr>
            <a:lvl7pPr marL="2971800" indent="-228600" algn="ctr" defTabSz="36855400" eaLnBrk="0" fontAlgn="base" hangingPunct="0">
              <a:spcBef>
                <a:spcPct val="0"/>
              </a:spcBef>
              <a:spcAft>
                <a:spcPct val="0"/>
              </a:spcAft>
              <a:defRPr sz="7200">
                <a:solidFill>
                  <a:schemeClr val="bg1"/>
                </a:solidFill>
                <a:latin typeface="Verdana" pitchFamily="34" charset="0"/>
                <a:cs typeface="Arial" charset="0"/>
              </a:defRPr>
            </a:lvl7pPr>
            <a:lvl8pPr marL="3429000" indent="-228600" algn="ctr" defTabSz="36855400" eaLnBrk="0" fontAlgn="base" hangingPunct="0">
              <a:spcBef>
                <a:spcPct val="0"/>
              </a:spcBef>
              <a:spcAft>
                <a:spcPct val="0"/>
              </a:spcAft>
              <a:defRPr sz="7200">
                <a:solidFill>
                  <a:schemeClr val="bg1"/>
                </a:solidFill>
                <a:latin typeface="Verdana" pitchFamily="34" charset="0"/>
                <a:cs typeface="Arial" charset="0"/>
              </a:defRPr>
            </a:lvl8pPr>
            <a:lvl9pPr marL="3886200" indent="-228600" algn="ctr" defTabSz="36855400" eaLnBrk="0" fontAlgn="base" hangingPunct="0">
              <a:spcBef>
                <a:spcPct val="0"/>
              </a:spcBef>
              <a:spcAft>
                <a:spcPct val="0"/>
              </a:spcAft>
              <a:defRPr sz="7200">
                <a:solidFill>
                  <a:schemeClr val="bg1"/>
                </a:solidFill>
                <a:latin typeface="Verdana" pitchFamily="34" charset="0"/>
                <a:cs typeface="Arial" charset="0"/>
              </a:defRPr>
            </a:lvl9pPr>
          </a:lstStyle>
          <a:p>
            <a:pPr algn="l" eaLnBrk="1" hangingPunct="1">
              <a:lnSpc>
                <a:spcPct val="10000"/>
              </a:lnSpc>
              <a:spcAft>
                <a:spcPct val="50000"/>
              </a:spcAft>
              <a:buClr>
                <a:srgbClr val="000000"/>
              </a:buClr>
            </a:pPr>
            <a:endParaRPr lang="en-US" altLang="en-US" sz="1300">
              <a:solidFill>
                <a:srgbClr val="000000"/>
              </a:solidFill>
            </a:endParaRPr>
          </a:p>
        </p:txBody>
      </p:sp>
      <p:sp>
        <p:nvSpPr>
          <p:cNvPr id="2060" name="Rectangle 319"/>
          <p:cNvSpPr>
            <a:spLocks noChangeArrowheads="1"/>
          </p:cNvSpPr>
          <p:nvPr/>
        </p:nvSpPr>
        <p:spPr bwMode="auto">
          <a:xfrm>
            <a:off x="28238450" y="41922700"/>
            <a:ext cx="2041525"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lstStyle>
            <a:lvl1pPr defTabSz="36855400" eaLnBrk="0" hangingPunct="0">
              <a:defRPr sz="7200">
                <a:solidFill>
                  <a:schemeClr val="bg1"/>
                </a:solidFill>
                <a:latin typeface="Verdana" pitchFamily="34" charset="0"/>
                <a:cs typeface="Arial" charset="0"/>
              </a:defRPr>
            </a:lvl1pPr>
            <a:lvl2pPr marL="742950" indent="-285750" defTabSz="36855400" eaLnBrk="0" hangingPunct="0">
              <a:defRPr sz="7200">
                <a:solidFill>
                  <a:schemeClr val="bg1"/>
                </a:solidFill>
                <a:latin typeface="Verdana" pitchFamily="34" charset="0"/>
                <a:cs typeface="Arial" charset="0"/>
              </a:defRPr>
            </a:lvl2pPr>
            <a:lvl3pPr marL="1143000" indent="-228600" defTabSz="36855400" eaLnBrk="0" hangingPunct="0">
              <a:defRPr sz="7200">
                <a:solidFill>
                  <a:schemeClr val="bg1"/>
                </a:solidFill>
                <a:latin typeface="Verdana" pitchFamily="34" charset="0"/>
                <a:cs typeface="Arial" charset="0"/>
              </a:defRPr>
            </a:lvl3pPr>
            <a:lvl4pPr marL="1600200" indent="-228600" defTabSz="36855400" eaLnBrk="0" hangingPunct="0">
              <a:defRPr sz="7200">
                <a:solidFill>
                  <a:schemeClr val="bg1"/>
                </a:solidFill>
                <a:latin typeface="Verdana" pitchFamily="34" charset="0"/>
                <a:cs typeface="Arial" charset="0"/>
              </a:defRPr>
            </a:lvl4pPr>
            <a:lvl5pPr marL="2057400" indent="-228600" defTabSz="36855400" eaLnBrk="0" hangingPunct="0">
              <a:defRPr sz="7200">
                <a:solidFill>
                  <a:schemeClr val="bg1"/>
                </a:solidFill>
                <a:latin typeface="Verdana" pitchFamily="34" charset="0"/>
                <a:cs typeface="Arial" charset="0"/>
              </a:defRPr>
            </a:lvl5pPr>
            <a:lvl6pPr marL="2514600" indent="-228600" algn="ctr" defTabSz="36855400" eaLnBrk="0" fontAlgn="base" hangingPunct="0">
              <a:spcBef>
                <a:spcPct val="0"/>
              </a:spcBef>
              <a:spcAft>
                <a:spcPct val="0"/>
              </a:spcAft>
              <a:defRPr sz="7200">
                <a:solidFill>
                  <a:schemeClr val="bg1"/>
                </a:solidFill>
                <a:latin typeface="Verdana" pitchFamily="34" charset="0"/>
                <a:cs typeface="Arial" charset="0"/>
              </a:defRPr>
            </a:lvl6pPr>
            <a:lvl7pPr marL="2971800" indent="-228600" algn="ctr" defTabSz="36855400" eaLnBrk="0" fontAlgn="base" hangingPunct="0">
              <a:spcBef>
                <a:spcPct val="0"/>
              </a:spcBef>
              <a:spcAft>
                <a:spcPct val="0"/>
              </a:spcAft>
              <a:defRPr sz="7200">
                <a:solidFill>
                  <a:schemeClr val="bg1"/>
                </a:solidFill>
                <a:latin typeface="Verdana" pitchFamily="34" charset="0"/>
                <a:cs typeface="Arial" charset="0"/>
              </a:defRPr>
            </a:lvl7pPr>
            <a:lvl8pPr marL="3429000" indent="-228600" algn="ctr" defTabSz="36855400" eaLnBrk="0" fontAlgn="base" hangingPunct="0">
              <a:spcBef>
                <a:spcPct val="0"/>
              </a:spcBef>
              <a:spcAft>
                <a:spcPct val="0"/>
              </a:spcAft>
              <a:defRPr sz="7200">
                <a:solidFill>
                  <a:schemeClr val="bg1"/>
                </a:solidFill>
                <a:latin typeface="Verdana" pitchFamily="34" charset="0"/>
                <a:cs typeface="Arial" charset="0"/>
              </a:defRPr>
            </a:lvl8pPr>
            <a:lvl9pPr marL="3886200" indent="-228600" algn="ctr" defTabSz="36855400" eaLnBrk="0" fontAlgn="base" hangingPunct="0">
              <a:spcBef>
                <a:spcPct val="0"/>
              </a:spcBef>
              <a:spcAft>
                <a:spcPct val="0"/>
              </a:spcAft>
              <a:defRPr sz="7200">
                <a:solidFill>
                  <a:schemeClr val="bg1"/>
                </a:solidFill>
                <a:latin typeface="Verdana" pitchFamily="34" charset="0"/>
                <a:cs typeface="Arial" charset="0"/>
              </a:defRPr>
            </a:lvl9pPr>
          </a:lstStyle>
          <a:p>
            <a:pPr algn="l" eaLnBrk="1" hangingPunct="1">
              <a:lnSpc>
                <a:spcPct val="10000"/>
              </a:lnSpc>
              <a:spcAft>
                <a:spcPct val="10000"/>
              </a:spcAft>
              <a:buClr>
                <a:srgbClr val="000000"/>
              </a:buClr>
            </a:pPr>
            <a:endParaRPr lang="en-US" altLang="en-US" sz="1300">
              <a:solidFill>
                <a:srgbClr val="000000"/>
              </a:solidFill>
            </a:endParaRPr>
          </a:p>
        </p:txBody>
      </p:sp>
      <p:sp>
        <p:nvSpPr>
          <p:cNvPr id="2061" name="Line 321"/>
          <p:cNvSpPr>
            <a:spLocks noChangeShapeType="1"/>
          </p:cNvSpPr>
          <p:nvPr/>
        </p:nvSpPr>
        <p:spPr bwMode="auto">
          <a:xfrm flipV="1">
            <a:off x="667383" y="42100500"/>
            <a:ext cx="28628779" cy="38100"/>
          </a:xfrm>
          <a:prstGeom prst="line">
            <a:avLst/>
          </a:prstGeom>
          <a:noFill/>
          <a:ln w="12700">
            <a:solidFill>
              <a:srgbClr val="003399"/>
            </a:solidFill>
            <a:round/>
            <a:headEnd/>
            <a:tailEnd/>
          </a:ln>
          <a:extLst>
            <a:ext uri="{909E8E84-426E-40DD-AFC4-6F175D3DCCD1}">
              <a14:hiddenFill xmlns:a14="http://schemas.microsoft.com/office/drawing/2010/main">
                <a:noFill/>
              </a14:hiddenFill>
            </a:ext>
          </a:extLst>
        </p:spPr>
        <p:txBody>
          <a:bodyPr wrap="none" lIns="60887" tIns="60887" rIns="60887" bIns="60887" anchor="ctr"/>
          <a:lstStyle/>
          <a:p>
            <a:endParaRPr lang="en-GB"/>
          </a:p>
        </p:txBody>
      </p:sp>
      <p:sp>
        <p:nvSpPr>
          <p:cNvPr id="2062" name="Line 322"/>
          <p:cNvSpPr>
            <a:spLocks noChangeShapeType="1"/>
          </p:cNvSpPr>
          <p:nvPr/>
        </p:nvSpPr>
        <p:spPr bwMode="auto">
          <a:xfrm>
            <a:off x="0" y="42589450"/>
            <a:ext cx="139922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wrap="none" lIns="60887" tIns="60887" rIns="60887" bIns="60887" anchor="ctr"/>
          <a:lstStyle/>
          <a:p>
            <a:endParaRPr lang="en-GB" dirty="0"/>
          </a:p>
        </p:txBody>
      </p:sp>
      <p:sp>
        <p:nvSpPr>
          <p:cNvPr id="2063" name="Line 323"/>
          <p:cNvSpPr>
            <a:spLocks noChangeShapeType="1"/>
          </p:cNvSpPr>
          <p:nvPr/>
        </p:nvSpPr>
        <p:spPr bwMode="auto">
          <a:xfrm>
            <a:off x="0" y="41922700"/>
            <a:ext cx="0" cy="1333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headEnd/>
                <a:tailEnd/>
              </a14:hiddenLine>
            </a:ext>
          </a:extLst>
        </p:spPr>
        <p:txBody>
          <a:bodyPr wrap="none" lIns="60887" tIns="60887" rIns="60887" bIns="60887" anchor="ctr"/>
          <a:lstStyle/>
          <a:p>
            <a:endParaRPr lang="en-GB"/>
          </a:p>
        </p:txBody>
      </p:sp>
      <p:sp>
        <p:nvSpPr>
          <p:cNvPr id="2064" name="Line 324"/>
          <p:cNvSpPr>
            <a:spLocks noChangeShapeType="1"/>
          </p:cNvSpPr>
          <p:nvPr/>
        </p:nvSpPr>
        <p:spPr bwMode="auto">
          <a:xfrm>
            <a:off x="30279975" y="41922700"/>
            <a:ext cx="0" cy="1333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headEnd/>
                <a:tailEnd/>
              </a14:hiddenLine>
            </a:ext>
          </a:extLst>
        </p:spPr>
        <p:txBody>
          <a:bodyPr wrap="none" lIns="60887" tIns="60887" rIns="60887" bIns="60887" anchor="ctr"/>
          <a:lstStyle/>
          <a:p>
            <a:endParaRPr lang="en-GB"/>
          </a:p>
        </p:txBody>
      </p:sp>
      <p:sp>
        <p:nvSpPr>
          <p:cNvPr id="2065" name="Line 325"/>
          <p:cNvSpPr>
            <a:spLocks noChangeShapeType="1"/>
          </p:cNvSpPr>
          <p:nvPr/>
        </p:nvSpPr>
        <p:spPr bwMode="auto">
          <a:xfrm>
            <a:off x="30279975" y="42056050"/>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wrap="none" lIns="60887" tIns="60887" rIns="60887" bIns="60887" anchor="ctr"/>
          <a:lstStyle/>
          <a:p>
            <a:endParaRPr lang="en-GB"/>
          </a:p>
        </p:txBody>
      </p:sp>
      <p:sp>
        <p:nvSpPr>
          <p:cNvPr id="2066" name="Line 326"/>
          <p:cNvSpPr>
            <a:spLocks noChangeShapeType="1"/>
          </p:cNvSpPr>
          <p:nvPr/>
        </p:nvSpPr>
        <p:spPr bwMode="auto">
          <a:xfrm>
            <a:off x="0" y="42056050"/>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wrap="none" lIns="60887" tIns="60887" rIns="60887" bIns="60887" anchor="ctr"/>
          <a:lstStyle/>
          <a:p>
            <a:endParaRPr lang="en-GB"/>
          </a:p>
        </p:txBody>
      </p:sp>
      <p:sp>
        <p:nvSpPr>
          <p:cNvPr id="2067" name="Line 327"/>
          <p:cNvSpPr>
            <a:spLocks noChangeShapeType="1"/>
          </p:cNvSpPr>
          <p:nvPr/>
        </p:nvSpPr>
        <p:spPr bwMode="auto">
          <a:xfrm>
            <a:off x="15487650" y="42589450"/>
            <a:ext cx="5232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wrap="none" lIns="60887" tIns="60887" rIns="60887" bIns="60887" anchor="ctr"/>
          <a:lstStyle/>
          <a:p>
            <a:endParaRPr lang="en-GB"/>
          </a:p>
        </p:txBody>
      </p:sp>
      <p:cxnSp>
        <p:nvCxnSpPr>
          <p:cNvPr id="2072" name="Straight Connector 18"/>
          <p:cNvCxnSpPr>
            <a:cxnSpLocks noChangeShapeType="1"/>
          </p:cNvCxnSpPr>
          <p:nvPr/>
        </p:nvCxnSpPr>
        <p:spPr bwMode="auto">
          <a:xfrm>
            <a:off x="523161" y="6005632"/>
            <a:ext cx="28723287" cy="0"/>
          </a:xfrm>
          <a:prstGeom prst="line">
            <a:avLst/>
          </a:prstGeom>
          <a:noFill/>
          <a:ln w="19050" algn="ctr">
            <a:solidFill>
              <a:srgbClr val="FF0000"/>
            </a:solidFill>
            <a:round/>
            <a:headEnd/>
            <a:tailEnd/>
          </a:ln>
          <a:extLst>
            <a:ext uri="{909E8E84-426E-40DD-AFC4-6F175D3DCCD1}">
              <a14:hiddenFill xmlns:a14="http://schemas.microsoft.com/office/drawing/2010/main">
                <a:noFill/>
              </a14:hiddenFill>
            </a:ext>
          </a:extLst>
        </p:spPr>
      </p:cxnSp>
      <p:sp>
        <p:nvSpPr>
          <p:cNvPr id="61" name="Rectangle 288"/>
          <p:cNvSpPr>
            <a:spLocks noChangeArrowheads="1"/>
          </p:cNvSpPr>
          <p:nvPr/>
        </p:nvSpPr>
        <p:spPr bwMode="auto">
          <a:xfrm>
            <a:off x="759459" y="25785758"/>
            <a:ext cx="14437679" cy="5110107"/>
          </a:xfrm>
          <a:prstGeom prst="rect">
            <a:avLst/>
          </a:prstGeom>
          <a:solidFill>
            <a:schemeClr val="bg1"/>
          </a:solidFill>
          <a:ln w="28575" algn="ctr">
            <a:solidFill>
              <a:schemeClr val="accent1">
                <a:lumMod val="60000"/>
                <a:lumOff val="40000"/>
              </a:schemeClr>
            </a:solidFill>
            <a:miter lim="800000"/>
            <a:headEnd/>
            <a:tailEnd/>
          </a:ln>
        </p:spPr>
        <p:txBody>
          <a:bodyPr lIns="243551" tIns="243551" rIns="243551" bIns="243551"/>
          <a:lstStyle/>
          <a:p>
            <a:pPr algn="just">
              <a:spcBef>
                <a:spcPts val="0"/>
              </a:spcBef>
              <a:defRPr/>
            </a:pPr>
            <a:r>
              <a:rPr lang="en-US" sz="4600" b="1" dirty="0">
                <a:solidFill>
                  <a:srgbClr val="0059BD"/>
                </a:solidFill>
                <a:latin typeface="Garamond" pitchFamily="18" charset="0"/>
                <a:ea typeface="宋体" pitchFamily="2" charset="-122"/>
              </a:rPr>
              <a:t>Results: </a:t>
            </a:r>
          </a:p>
          <a:p>
            <a:pPr marL="580032" indent="-580032" algn="just">
              <a:buClr>
                <a:srgbClr val="FF0000"/>
              </a:buClr>
              <a:buFont typeface="Arial" pitchFamily="34" charset="0"/>
              <a:buChar char="•"/>
              <a:defRPr/>
            </a:pPr>
            <a:r>
              <a:rPr lang="en-GB" sz="4600" dirty="0">
                <a:solidFill>
                  <a:schemeClr val="tx2"/>
                </a:solidFill>
                <a:latin typeface="Garamond" pitchFamily="18" charset="0"/>
                <a:ea typeface="宋体" pitchFamily="2" charset="-122"/>
              </a:rPr>
              <a:t>The crude model of multiple logistic regression analysis showed that the risk for the ARI is 1.63% higher in children where parents use biomass fuel (Table 1).</a:t>
            </a:r>
          </a:p>
          <a:p>
            <a:pPr marL="580032" indent="-580032" algn="just">
              <a:buClr>
                <a:srgbClr val="FF0000"/>
              </a:buClr>
              <a:buFont typeface="Arial" pitchFamily="34" charset="0"/>
              <a:buChar char="•"/>
              <a:defRPr/>
            </a:pPr>
            <a:r>
              <a:rPr lang="en-GB" sz="4600" dirty="0">
                <a:solidFill>
                  <a:schemeClr val="tx2"/>
                </a:solidFill>
                <a:latin typeface="Garamond" pitchFamily="18" charset="0"/>
                <a:ea typeface="宋体" pitchFamily="2" charset="-122"/>
              </a:rPr>
              <a:t>When other confounding variables adjusted in adjusted model, the risk is still higher and it is 1.56 (Table 2)</a:t>
            </a:r>
          </a:p>
        </p:txBody>
      </p:sp>
      <p:sp>
        <p:nvSpPr>
          <p:cNvPr id="2088" name="Rectangle 288"/>
          <p:cNvSpPr>
            <a:spLocks noChangeArrowheads="1"/>
          </p:cNvSpPr>
          <p:nvPr/>
        </p:nvSpPr>
        <p:spPr bwMode="auto">
          <a:xfrm>
            <a:off x="759456" y="37351638"/>
            <a:ext cx="28663804" cy="3695615"/>
          </a:xfrm>
          <a:prstGeom prst="rect">
            <a:avLst/>
          </a:prstGeom>
          <a:solidFill>
            <a:schemeClr val="accent2">
              <a:lumMod val="40000"/>
              <a:lumOff val="60000"/>
              <a:alpha val="82000"/>
            </a:schemeClr>
          </a:solidFill>
          <a:ln w="9525">
            <a:solidFill>
              <a:srgbClr val="005172"/>
            </a:solidFill>
            <a:miter lim="800000"/>
            <a:headEnd/>
            <a:tailEnd/>
          </a:ln>
        </p:spPr>
        <p:txBody>
          <a:bodyPr wrap="square" lIns="154675" tIns="77337" rIns="154675" bIns="77337">
            <a:spAutoFit/>
          </a:bodyPr>
          <a:lstStyle/>
          <a:p>
            <a:pPr algn="just">
              <a:defRPr/>
            </a:pPr>
            <a:r>
              <a:rPr lang="en-US" sz="4600" b="1" dirty="0">
                <a:solidFill>
                  <a:srgbClr val="0059BD"/>
                </a:solidFill>
                <a:latin typeface="Garamond" pitchFamily="18" charset="0"/>
                <a:ea typeface="宋体" pitchFamily="2" charset="-122"/>
              </a:rPr>
              <a:t>Conclusions:</a:t>
            </a:r>
          </a:p>
          <a:p>
            <a:pPr algn="just">
              <a:buClr>
                <a:schemeClr val="bg1"/>
              </a:buClr>
              <a:defRPr/>
            </a:pPr>
            <a:r>
              <a:rPr lang="en-US" sz="4600" dirty="0">
                <a:solidFill>
                  <a:schemeClr val="tx2"/>
                </a:solidFill>
                <a:latin typeface="Garamond" pitchFamily="18" charset="0"/>
              </a:rPr>
              <a:t>This study reveals that </a:t>
            </a:r>
            <a:r>
              <a:rPr lang="en-GB" sz="4600" dirty="0">
                <a:solidFill>
                  <a:schemeClr val="tx2"/>
                </a:solidFill>
                <a:latin typeface="Garamond" pitchFamily="18" charset="0"/>
              </a:rPr>
              <a:t>biomass fuel significantly increases children’s risk of ARI in Bangladesh</a:t>
            </a:r>
            <a:r>
              <a:rPr lang="en-US" sz="4600" dirty="0">
                <a:solidFill>
                  <a:schemeClr val="tx2"/>
                </a:solidFill>
                <a:latin typeface="Garamond" pitchFamily="18" charset="0"/>
              </a:rPr>
              <a:t> and </a:t>
            </a:r>
            <a:r>
              <a:rPr lang="en-GB" sz="4600" dirty="0">
                <a:solidFill>
                  <a:schemeClr val="tx2"/>
                </a:solidFill>
                <a:latin typeface="Garamond" pitchFamily="18" charset="0"/>
              </a:rPr>
              <a:t>our study also suggests that ARI, which is already at a very large scale, is increasing at the double. This findings underscore the need to improve cooking fuel in order to reduce ARI disease in many parts of the country and government should invest greater resources in ARI prevention and control, and explicitly consider ARI as a top priority phase and scenario.</a:t>
            </a:r>
            <a:endParaRPr lang="en-US" sz="4600" dirty="0">
              <a:solidFill>
                <a:schemeClr val="tx2"/>
              </a:solidFill>
              <a:latin typeface="Garamond" pitchFamily="18" charset="0"/>
            </a:endParaRPr>
          </a:p>
        </p:txBody>
      </p:sp>
      <p:sp>
        <p:nvSpPr>
          <p:cNvPr id="4" name="TextBox 3"/>
          <p:cNvSpPr txBox="1"/>
          <p:nvPr/>
        </p:nvSpPr>
        <p:spPr>
          <a:xfrm>
            <a:off x="745504" y="13704162"/>
            <a:ext cx="28486990" cy="1514261"/>
          </a:xfrm>
          <a:prstGeom prst="rect">
            <a:avLst/>
          </a:prstGeom>
          <a:solidFill>
            <a:schemeClr val="bg1"/>
          </a:solidFill>
          <a:ln w="28575">
            <a:solidFill>
              <a:schemeClr val="accent1">
                <a:lumMod val="60000"/>
                <a:lumOff val="40000"/>
              </a:schemeClr>
            </a:solidFill>
          </a:ln>
        </p:spPr>
        <p:txBody>
          <a:bodyPr wrap="square">
            <a:spAutoFit/>
          </a:bodyPr>
          <a:lstStyle/>
          <a:p>
            <a:pPr algn="l">
              <a:lnSpc>
                <a:spcPct val="110000"/>
              </a:lnSpc>
              <a:defRPr/>
            </a:pPr>
            <a:r>
              <a:rPr lang="en-GB" sz="4400" b="1" dirty="0">
                <a:solidFill>
                  <a:srgbClr val="0059BD"/>
                </a:solidFill>
                <a:latin typeface="Garamond" pitchFamily="18" charset="0"/>
                <a:ea typeface="宋体" pitchFamily="2" charset="-122"/>
              </a:rPr>
              <a:t>Objective: </a:t>
            </a:r>
          </a:p>
          <a:p>
            <a:pPr marL="499504" indent="-499504" algn="just">
              <a:buClr>
                <a:srgbClr val="C00000"/>
              </a:buClr>
              <a:buFont typeface="Arial" pitchFamily="34" charset="0"/>
              <a:buChar char="•"/>
              <a:defRPr/>
            </a:pPr>
            <a:r>
              <a:rPr lang="en-US" sz="4400" dirty="0">
                <a:solidFill>
                  <a:schemeClr val="tx2"/>
                </a:solidFill>
                <a:latin typeface="Garamond" pitchFamily="18" charset="0"/>
                <a:ea typeface="宋体" pitchFamily="2" charset="-122"/>
              </a:rPr>
              <a:t>To </a:t>
            </a:r>
            <a:r>
              <a:rPr lang="en-GB" sz="4400" dirty="0">
                <a:solidFill>
                  <a:schemeClr val="tx2"/>
                </a:solidFill>
                <a:latin typeface="Garamond" pitchFamily="18" charset="0"/>
                <a:ea typeface="宋体" pitchFamily="2" charset="-122"/>
              </a:rPr>
              <a:t>detect the effects of biomass fuel usage on ARI in under five children in Bangladesh.</a:t>
            </a:r>
            <a:endParaRPr lang="en-US" sz="4400" dirty="0">
              <a:solidFill>
                <a:schemeClr val="tx2"/>
              </a:solidFill>
              <a:latin typeface="Garamond" pitchFamily="18" charset="0"/>
              <a:ea typeface="宋体" pitchFamily="2" charset="-122"/>
            </a:endParaRPr>
          </a:p>
        </p:txBody>
      </p:sp>
      <p:sp>
        <p:nvSpPr>
          <p:cNvPr id="2121" name="Rectangle 316"/>
          <p:cNvSpPr>
            <a:spLocks noChangeArrowheads="1"/>
          </p:cNvSpPr>
          <p:nvPr/>
        </p:nvSpPr>
        <p:spPr bwMode="auto">
          <a:xfrm>
            <a:off x="759455" y="42102087"/>
            <a:ext cx="12638089"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0887" tIns="60887" rIns="60887" bIns="60887" anchor="ctr"/>
          <a:lstStyle>
            <a:lvl1pPr defTabSz="36855400" eaLnBrk="0" hangingPunct="0">
              <a:defRPr sz="7200">
                <a:solidFill>
                  <a:schemeClr val="bg1"/>
                </a:solidFill>
                <a:latin typeface="Verdana" pitchFamily="34" charset="0"/>
                <a:cs typeface="Arial" charset="0"/>
              </a:defRPr>
            </a:lvl1pPr>
            <a:lvl2pPr marL="742950" indent="-285750" defTabSz="36855400" eaLnBrk="0" hangingPunct="0">
              <a:defRPr sz="7200">
                <a:solidFill>
                  <a:schemeClr val="bg1"/>
                </a:solidFill>
                <a:latin typeface="Verdana" pitchFamily="34" charset="0"/>
                <a:cs typeface="Arial" charset="0"/>
              </a:defRPr>
            </a:lvl2pPr>
            <a:lvl3pPr marL="1143000" indent="-228600" defTabSz="36855400" eaLnBrk="0" hangingPunct="0">
              <a:defRPr sz="7200">
                <a:solidFill>
                  <a:schemeClr val="bg1"/>
                </a:solidFill>
                <a:latin typeface="Verdana" pitchFamily="34" charset="0"/>
                <a:cs typeface="Arial" charset="0"/>
              </a:defRPr>
            </a:lvl3pPr>
            <a:lvl4pPr marL="1600200" indent="-228600" defTabSz="36855400" eaLnBrk="0" hangingPunct="0">
              <a:defRPr sz="7200">
                <a:solidFill>
                  <a:schemeClr val="bg1"/>
                </a:solidFill>
                <a:latin typeface="Verdana" pitchFamily="34" charset="0"/>
                <a:cs typeface="Arial" charset="0"/>
              </a:defRPr>
            </a:lvl4pPr>
            <a:lvl5pPr marL="2057400" indent="-228600" defTabSz="36855400" eaLnBrk="0" hangingPunct="0">
              <a:defRPr sz="7200">
                <a:solidFill>
                  <a:schemeClr val="bg1"/>
                </a:solidFill>
                <a:latin typeface="Verdana" pitchFamily="34" charset="0"/>
                <a:cs typeface="Arial" charset="0"/>
              </a:defRPr>
            </a:lvl5pPr>
            <a:lvl6pPr marL="2514600" indent="-228600" algn="ctr" defTabSz="36855400" eaLnBrk="0" fontAlgn="base" hangingPunct="0">
              <a:spcBef>
                <a:spcPct val="0"/>
              </a:spcBef>
              <a:spcAft>
                <a:spcPct val="0"/>
              </a:spcAft>
              <a:defRPr sz="7200">
                <a:solidFill>
                  <a:schemeClr val="bg1"/>
                </a:solidFill>
                <a:latin typeface="Verdana" pitchFamily="34" charset="0"/>
                <a:cs typeface="Arial" charset="0"/>
              </a:defRPr>
            </a:lvl6pPr>
            <a:lvl7pPr marL="2971800" indent="-228600" algn="ctr" defTabSz="36855400" eaLnBrk="0" fontAlgn="base" hangingPunct="0">
              <a:spcBef>
                <a:spcPct val="0"/>
              </a:spcBef>
              <a:spcAft>
                <a:spcPct val="0"/>
              </a:spcAft>
              <a:defRPr sz="7200">
                <a:solidFill>
                  <a:schemeClr val="bg1"/>
                </a:solidFill>
                <a:latin typeface="Verdana" pitchFamily="34" charset="0"/>
                <a:cs typeface="Arial" charset="0"/>
              </a:defRPr>
            </a:lvl7pPr>
            <a:lvl8pPr marL="3429000" indent="-228600" algn="ctr" defTabSz="36855400" eaLnBrk="0" fontAlgn="base" hangingPunct="0">
              <a:spcBef>
                <a:spcPct val="0"/>
              </a:spcBef>
              <a:spcAft>
                <a:spcPct val="0"/>
              </a:spcAft>
              <a:defRPr sz="7200">
                <a:solidFill>
                  <a:schemeClr val="bg1"/>
                </a:solidFill>
                <a:latin typeface="Verdana" pitchFamily="34" charset="0"/>
                <a:cs typeface="Arial" charset="0"/>
              </a:defRPr>
            </a:lvl8pPr>
            <a:lvl9pPr marL="3886200" indent="-228600" algn="ctr" defTabSz="36855400" eaLnBrk="0" fontAlgn="base" hangingPunct="0">
              <a:spcBef>
                <a:spcPct val="0"/>
              </a:spcBef>
              <a:spcAft>
                <a:spcPct val="0"/>
              </a:spcAft>
              <a:defRPr sz="7200">
                <a:solidFill>
                  <a:schemeClr val="bg1"/>
                </a:solidFill>
                <a:latin typeface="Verdana" pitchFamily="34" charset="0"/>
                <a:cs typeface="Arial" charset="0"/>
              </a:defRPr>
            </a:lvl9pPr>
          </a:lstStyle>
          <a:p>
            <a:pPr algn="l" eaLnBrk="1" hangingPunct="1">
              <a:spcAft>
                <a:spcPct val="50000"/>
              </a:spcAft>
              <a:buClr>
                <a:srgbClr val="000000"/>
              </a:buClr>
            </a:pPr>
            <a:endParaRPr lang="en-US" altLang="en-US" sz="2700" b="1" dirty="0">
              <a:solidFill>
                <a:srgbClr val="003399"/>
              </a:solidFill>
            </a:endParaRPr>
          </a:p>
          <a:p>
            <a:pPr algn="l" eaLnBrk="1" hangingPunct="1">
              <a:spcAft>
                <a:spcPct val="50000"/>
              </a:spcAft>
              <a:buClr>
                <a:srgbClr val="000000"/>
              </a:buClr>
            </a:pPr>
            <a:r>
              <a:rPr lang="en-US" altLang="en-US" sz="2400" b="1" dirty="0">
                <a:solidFill>
                  <a:srgbClr val="003399"/>
                </a:solidFill>
                <a:latin typeface="Garamond" panose="02020404030301010803" pitchFamily="18" charset="0"/>
              </a:rPr>
              <a:t>*Questions or suggestions please E-mail to Nayeem: nayeem5847@gmail.com </a:t>
            </a:r>
            <a:r>
              <a:rPr lang="en-US" altLang="en-US" sz="2400" b="1" dirty="0">
                <a:solidFill>
                  <a:srgbClr val="000000"/>
                </a:solidFill>
                <a:latin typeface="Garamond" panose="02020404030301010803" pitchFamily="18" charset="0"/>
              </a:rPr>
              <a:t> </a:t>
            </a:r>
            <a:endParaRPr lang="en-US" altLang="en-US" sz="2400" dirty="0">
              <a:solidFill>
                <a:srgbClr val="000000"/>
              </a:solidFill>
              <a:latin typeface="Garamond" panose="02020404030301010803" pitchFamily="18" charset="0"/>
            </a:endParaRPr>
          </a:p>
          <a:p>
            <a:pPr algn="l" eaLnBrk="1" hangingPunct="1">
              <a:spcAft>
                <a:spcPct val="50000"/>
              </a:spcAft>
              <a:buClr>
                <a:srgbClr val="000000"/>
              </a:buClr>
            </a:pPr>
            <a:endParaRPr lang="en-US" altLang="en-US" sz="2700" b="1" dirty="0">
              <a:solidFill>
                <a:srgbClr val="003399"/>
              </a:solidFill>
            </a:endParaRPr>
          </a:p>
        </p:txBody>
      </p:sp>
      <p:graphicFrame>
        <p:nvGraphicFramePr>
          <p:cNvPr id="2084" name="Object 2"/>
          <p:cNvGraphicFramePr>
            <a:graphicFrameLocks noChangeAspect="1"/>
          </p:cNvGraphicFramePr>
          <p:nvPr/>
        </p:nvGraphicFramePr>
        <p:xfrm>
          <a:off x="15082838" y="21294725"/>
          <a:ext cx="114300" cy="215900"/>
        </p:xfrm>
        <a:graphic>
          <a:graphicData uri="http://schemas.openxmlformats.org/presentationml/2006/ole">
            <mc:AlternateContent xmlns:mc="http://schemas.openxmlformats.org/markup-compatibility/2006">
              <mc:Choice xmlns:v="urn:schemas-microsoft-com:vml" Requires="v">
                <p:oleObj spid="_x0000_s2352" name="Equation" r:id="rId4" imgW="114120" imgH="215640" progId="Equation.3">
                  <p:embed/>
                </p:oleObj>
              </mc:Choice>
              <mc:Fallback>
                <p:oleObj name="Equation" r:id="rId4" imgW="114120" imgH="21564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82838" y="21294725"/>
                        <a:ext cx="1143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 name="TextBox 183"/>
          <p:cNvSpPr txBox="1"/>
          <p:nvPr/>
        </p:nvSpPr>
        <p:spPr>
          <a:xfrm>
            <a:off x="759455" y="15218423"/>
            <a:ext cx="28486993" cy="3545586"/>
          </a:xfrm>
          <a:prstGeom prst="rect">
            <a:avLst/>
          </a:prstGeom>
          <a:solidFill>
            <a:schemeClr val="bg1"/>
          </a:solidFill>
          <a:ln w="28575">
            <a:solidFill>
              <a:schemeClr val="accent1">
                <a:lumMod val="60000"/>
                <a:lumOff val="40000"/>
              </a:schemeClr>
            </a:solidFill>
          </a:ln>
        </p:spPr>
        <p:txBody>
          <a:bodyPr wrap="square">
            <a:spAutoFit/>
          </a:bodyPr>
          <a:lstStyle/>
          <a:p>
            <a:pPr algn="l">
              <a:lnSpc>
                <a:spcPct val="110000"/>
              </a:lnSpc>
              <a:defRPr/>
            </a:pPr>
            <a:r>
              <a:rPr lang="en-GB" sz="4400" b="1" dirty="0">
                <a:solidFill>
                  <a:srgbClr val="0059BD"/>
                </a:solidFill>
                <a:latin typeface="Garamond" pitchFamily="18" charset="0"/>
                <a:ea typeface="宋体" pitchFamily="2" charset="-122"/>
              </a:rPr>
              <a:t>Methodology (Study Design): </a:t>
            </a:r>
          </a:p>
          <a:p>
            <a:pPr marL="499504" indent="-499504" algn="just">
              <a:buClr>
                <a:srgbClr val="C00000"/>
              </a:buClr>
              <a:buFont typeface="Arial" pitchFamily="34" charset="0"/>
              <a:buChar char="•"/>
              <a:defRPr/>
            </a:pPr>
            <a:r>
              <a:rPr lang="en-US" sz="4400" dirty="0">
                <a:solidFill>
                  <a:schemeClr val="tx2"/>
                </a:solidFill>
                <a:latin typeface="Garamond" pitchFamily="18" charset="0"/>
                <a:ea typeface="宋体" pitchFamily="2" charset="-122"/>
              </a:rPr>
              <a:t>We used Bangladesh Demographic and Health Survey 2014. </a:t>
            </a:r>
          </a:p>
          <a:p>
            <a:pPr marL="499504" indent="-499504" algn="just">
              <a:buClr>
                <a:srgbClr val="C00000"/>
              </a:buClr>
              <a:buFont typeface="Arial" pitchFamily="34" charset="0"/>
              <a:buChar char="•"/>
              <a:defRPr/>
            </a:pPr>
            <a:r>
              <a:rPr lang="en-GB" sz="4400" dirty="0">
                <a:solidFill>
                  <a:schemeClr val="tx2"/>
                </a:solidFill>
                <a:latin typeface="Garamond" pitchFamily="18" charset="0"/>
                <a:ea typeface="宋体" pitchFamily="2" charset="-122"/>
              </a:rPr>
              <a:t>The mothers of total 7886 children under 5 years were asked about pregnancy, demographic, economic and various health issues, including ARI symptoms. </a:t>
            </a:r>
          </a:p>
          <a:p>
            <a:pPr marL="499504" indent="-499504" algn="just">
              <a:buClr>
                <a:srgbClr val="C00000"/>
              </a:buClr>
              <a:buFont typeface="Arial" pitchFamily="34" charset="0"/>
              <a:buChar char="•"/>
              <a:defRPr/>
            </a:pPr>
            <a:r>
              <a:rPr lang="en-GB" sz="4400" dirty="0">
                <a:solidFill>
                  <a:schemeClr val="tx2"/>
                </a:solidFill>
                <a:latin typeface="Garamond" pitchFamily="18" charset="0"/>
                <a:ea typeface="宋体" pitchFamily="2" charset="-122"/>
              </a:rPr>
              <a:t>A final data set of 966 observations was obtained after excluding non-eligible cases.</a:t>
            </a:r>
          </a:p>
        </p:txBody>
      </p:sp>
      <p:cxnSp>
        <p:nvCxnSpPr>
          <p:cNvPr id="227" name="Straight Connector 18">
            <a:extLst>
              <a:ext uri="{FF2B5EF4-FFF2-40B4-BE49-F238E27FC236}">
                <a16:creationId xmlns:a16="http://schemas.microsoft.com/office/drawing/2014/main" id="{547339D1-DE6E-47F8-BDF5-02D5E77410CD}"/>
              </a:ext>
            </a:extLst>
          </p:cNvPr>
          <p:cNvCxnSpPr>
            <a:cxnSpLocks noChangeShapeType="1"/>
          </p:cNvCxnSpPr>
          <p:nvPr/>
        </p:nvCxnSpPr>
        <p:spPr bwMode="auto">
          <a:xfrm flipV="1">
            <a:off x="662750" y="2743008"/>
            <a:ext cx="28760512" cy="41910"/>
          </a:xfrm>
          <a:prstGeom prst="line">
            <a:avLst/>
          </a:prstGeom>
          <a:noFill/>
          <a:ln w="19050" algn="ctr">
            <a:solidFill>
              <a:srgbClr val="FF0000"/>
            </a:solidFill>
            <a:round/>
            <a:headEnd/>
            <a:tailEnd/>
          </a:ln>
          <a:extLst>
            <a:ext uri="{909E8E84-426E-40DD-AFC4-6F175D3DCCD1}">
              <a14:hiddenFill xmlns:a14="http://schemas.microsoft.com/office/drawing/2010/main">
                <a:noFill/>
              </a14:hiddenFill>
            </a:ext>
          </a:extLst>
        </p:spPr>
      </p:cxnSp>
      <p:sp>
        <p:nvSpPr>
          <p:cNvPr id="168" name="TextBox 4">
            <a:extLst>
              <a:ext uri="{FF2B5EF4-FFF2-40B4-BE49-F238E27FC236}">
                <a16:creationId xmlns:a16="http://schemas.microsoft.com/office/drawing/2014/main" id="{F9DAC7B7-6AC6-4A51-9F6E-1BF92F1225D8}"/>
              </a:ext>
            </a:extLst>
          </p:cNvPr>
          <p:cNvSpPr txBox="1">
            <a:spLocks noChangeArrowheads="1"/>
          </p:cNvSpPr>
          <p:nvPr/>
        </p:nvSpPr>
        <p:spPr bwMode="auto">
          <a:xfrm>
            <a:off x="16316425" y="30124148"/>
            <a:ext cx="13106829" cy="771717"/>
          </a:xfrm>
          <a:prstGeom prst="rect">
            <a:avLst/>
          </a:prstGeom>
          <a:solidFill>
            <a:schemeClr val="accent4">
              <a:lumMod val="20000"/>
              <a:lumOff val="80000"/>
            </a:schemeClr>
          </a:solidFill>
          <a:ln>
            <a:noFill/>
          </a:ln>
        </p:spPr>
        <p:txBody>
          <a:bodyPr wrap="square" lIns="154655" tIns="77327" rIns="154655" bIns="77327">
            <a:spAutoFit/>
          </a:bodyPr>
          <a:lstStyle>
            <a:lvl1pPr eaLnBrk="0" hangingPunct="0">
              <a:defRPr sz="7200">
                <a:solidFill>
                  <a:schemeClr val="bg1"/>
                </a:solidFill>
                <a:latin typeface="Verdana" pitchFamily="34" charset="0"/>
                <a:cs typeface="Arial" charset="0"/>
              </a:defRPr>
            </a:lvl1pPr>
            <a:lvl2pPr marL="742950" indent="-285750" eaLnBrk="0" hangingPunct="0">
              <a:defRPr sz="7200">
                <a:solidFill>
                  <a:schemeClr val="bg1"/>
                </a:solidFill>
                <a:latin typeface="Verdana" pitchFamily="34" charset="0"/>
                <a:cs typeface="Arial" charset="0"/>
              </a:defRPr>
            </a:lvl2pPr>
            <a:lvl3pPr marL="1143000" indent="-228600" eaLnBrk="0" hangingPunct="0">
              <a:defRPr sz="7200">
                <a:solidFill>
                  <a:schemeClr val="bg1"/>
                </a:solidFill>
                <a:latin typeface="Verdana" pitchFamily="34" charset="0"/>
                <a:cs typeface="Arial" charset="0"/>
              </a:defRPr>
            </a:lvl3pPr>
            <a:lvl4pPr marL="1600200" indent="-228600" eaLnBrk="0" hangingPunct="0">
              <a:defRPr sz="7200">
                <a:solidFill>
                  <a:schemeClr val="bg1"/>
                </a:solidFill>
                <a:latin typeface="Verdana" pitchFamily="34" charset="0"/>
                <a:cs typeface="Arial" charset="0"/>
              </a:defRPr>
            </a:lvl4pPr>
            <a:lvl5pPr marL="2057400" indent="-228600" eaLnBrk="0" hangingPunct="0">
              <a:defRPr sz="7200">
                <a:solidFill>
                  <a:schemeClr val="bg1"/>
                </a:solidFill>
                <a:latin typeface="Verdana" pitchFamily="34" charset="0"/>
                <a:cs typeface="Arial" charset="0"/>
              </a:defRPr>
            </a:lvl5pPr>
            <a:lvl6pPr marL="2514600" indent="-228600" algn="ctr" eaLnBrk="0" fontAlgn="base" hangingPunct="0">
              <a:spcBef>
                <a:spcPct val="0"/>
              </a:spcBef>
              <a:spcAft>
                <a:spcPct val="0"/>
              </a:spcAft>
              <a:defRPr sz="7200">
                <a:solidFill>
                  <a:schemeClr val="bg1"/>
                </a:solidFill>
                <a:latin typeface="Verdana" pitchFamily="34" charset="0"/>
                <a:cs typeface="Arial" charset="0"/>
              </a:defRPr>
            </a:lvl6pPr>
            <a:lvl7pPr marL="2971800" indent="-228600" algn="ctr" eaLnBrk="0" fontAlgn="base" hangingPunct="0">
              <a:spcBef>
                <a:spcPct val="0"/>
              </a:spcBef>
              <a:spcAft>
                <a:spcPct val="0"/>
              </a:spcAft>
              <a:defRPr sz="7200">
                <a:solidFill>
                  <a:schemeClr val="bg1"/>
                </a:solidFill>
                <a:latin typeface="Verdana" pitchFamily="34" charset="0"/>
                <a:cs typeface="Arial" charset="0"/>
              </a:defRPr>
            </a:lvl7pPr>
            <a:lvl8pPr marL="3429000" indent="-228600" algn="ctr" eaLnBrk="0" fontAlgn="base" hangingPunct="0">
              <a:spcBef>
                <a:spcPct val="0"/>
              </a:spcBef>
              <a:spcAft>
                <a:spcPct val="0"/>
              </a:spcAft>
              <a:defRPr sz="7200">
                <a:solidFill>
                  <a:schemeClr val="bg1"/>
                </a:solidFill>
                <a:latin typeface="Verdana" pitchFamily="34" charset="0"/>
                <a:cs typeface="Arial" charset="0"/>
              </a:defRPr>
            </a:lvl8pPr>
            <a:lvl9pPr marL="3886200" indent="-228600" algn="ctr" eaLnBrk="0" fontAlgn="base" hangingPunct="0">
              <a:spcBef>
                <a:spcPct val="0"/>
              </a:spcBef>
              <a:spcAft>
                <a:spcPct val="0"/>
              </a:spcAft>
              <a:defRPr sz="7200">
                <a:solidFill>
                  <a:schemeClr val="bg1"/>
                </a:solidFill>
                <a:latin typeface="Verdana" pitchFamily="34" charset="0"/>
                <a:cs typeface="Arial" charset="0"/>
              </a:defRPr>
            </a:lvl9pPr>
          </a:lstStyle>
          <a:p>
            <a:pPr algn="just" eaLnBrk="1" hangingPunct="1"/>
            <a:r>
              <a:rPr lang="en-US" altLang="en-US" sz="4000" b="1" dirty="0">
                <a:solidFill>
                  <a:srgbClr val="0059BD"/>
                </a:solidFill>
                <a:latin typeface="Garamond" pitchFamily="18" charset="0"/>
                <a:ea typeface="宋体" pitchFamily="2" charset="-122"/>
              </a:rPr>
              <a:t>Table 2: </a:t>
            </a:r>
            <a:r>
              <a:rPr lang="en-GB" altLang="en-US" sz="3600" dirty="0">
                <a:solidFill>
                  <a:schemeClr val="tx2"/>
                </a:solidFill>
                <a:latin typeface="Garamond" pitchFamily="18" charset="0"/>
                <a:ea typeface="宋体" pitchFamily="2" charset="-122"/>
              </a:rPr>
              <a:t>Odds ratio of the adjusted multiple logistic regression model</a:t>
            </a:r>
            <a:endParaRPr lang="en-GB" altLang="en-US" sz="3800" b="1" dirty="0">
              <a:solidFill>
                <a:schemeClr val="tx2"/>
              </a:solidFill>
              <a:latin typeface="Garamond" pitchFamily="18" charset="0"/>
              <a:ea typeface="宋体" pitchFamily="2" charset="-122"/>
            </a:endParaRPr>
          </a:p>
        </p:txBody>
      </p:sp>
      <p:pic>
        <p:nvPicPr>
          <p:cNvPr id="63" name="Picture 62">
            <a:extLst>
              <a:ext uri="{FF2B5EF4-FFF2-40B4-BE49-F238E27FC236}">
                <a16:creationId xmlns:a16="http://schemas.microsoft.com/office/drawing/2014/main" id="{78CE4059-B0AD-4CE6-8A1C-7B0B86E7A37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697056" y="256052"/>
            <a:ext cx="2844562" cy="2249854"/>
          </a:xfrm>
          <a:prstGeom prst="rect">
            <a:avLst/>
          </a:prstGeom>
        </p:spPr>
      </p:pic>
      <p:sp>
        <p:nvSpPr>
          <p:cNvPr id="65" name="TextBox 64">
            <a:extLst>
              <a:ext uri="{FF2B5EF4-FFF2-40B4-BE49-F238E27FC236}">
                <a16:creationId xmlns:a16="http://schemas.microsoft.com/office/drawing/2014/main" id="{0DB3BC9D-00E4-4E79-85E3-A04DAA4D31A4}"/>
              </a:ext>
            </a:extLst>
          </p:cNvPr>
          <p:cNvSpPr txBox="1"/>
          <p:nvPr/>
        </p:nvSpPr>
        <p:spPr>
          <a:xfrm>
            <a:off x="759458" y="18936704"/>
            <a:ext cx="28486990" cy="6620274"/>
          </a:xfrm>
          <a:prstGeom prst="rect">
            <a:avLst/>
          </a:prstGeom>
          <a:solidFill>
            <a:schemeClr val="bg1"/>
          </a:solidFill>
          <a:ln w="28575">
            <a:solidFill>
              <a:schemeClr val="accent1">
                <a:lumMod val="60000"/>
                <a:lumOff val="40000"/>
              </a:schemeClr>
            </a:solidFill>
          </a:ln>
        </p:spPr>
        <p:txBody>
          <a:bodyPr wrap="square">
            <a:spAutoFit/>
          </a:bodyPr>
          <a:lstStyle/>
          <a:p>
            <a:pPr algn="l">
              <a:lnSpc>
                <a:spcPct val="110000"/>
              </a:lnSpc>
              <a:defRPr/>
            </a:pPr>
            <a:r>
              <a:rPr lang="en-GB" sz="4200" b="1" dirty="0">
                <a:solidFill>
                  <a:srgbClr val="0059BD"/>
                </a:solidFill>
                <a:latin typeface="Garamond" pitchFamily="18" charset="0"/>
                <a:ea typeface="宋体" pitchFamily="2" charset="-122"/>
              </a:rPr>
              <a:t>Methodology (Statistical Analysis): </a:t>
            </a:r>
          </a:p>
          <a:p>
            <a:pPr marL="499504" indent="-499504" algn="just">
              <a:buClr>
                <a:srgbClr val="C00000"/>
              </a:buClr>
              <a:buFont typeface="Arial" pitchFamily="34" charset="0"/>
              <a:buChar char="•"/>
              <a:defRPr/>
            </a:pPr>
            <a:r>
              <a:rPr lang="en-GB" sz="4200" dirty="0">
                <a:solidFill>
                  <a:schemeClr val="tx2"/>
                </a:solidFill>
                <a:latin typeface="Garamond" pitchFamily="18" charset="0"/>
                <a:ea typeface="宋体" pitchFamily="2" charset="-122"/>
              </a:rPr>
              <a:t>Chi square test was used to identify factors associated with ARI in the children.</a:t>
            </a:r>
          </a:p>
          <a:p>
            <a:pPr marL="499504" indent="-499504" algn="just">
              <a:buClr>
                <a:srgbClr val="C00000"/>
              </a:buClr>
              <a:buFont typeface="Arial" pitchFamily="34" charset="0"/>
              <a:buChar char="•"/>
              <a:defRPr/>
            </a:pPr>
            <a:r>
              <a:rPr lang="en-GB" sz="4200" dirty="0">
                <a:solidFill>
                  <a:schemeClr val="tx2"/>
                </a:solidFill>
                <a:latin typeface="Garamond" pitchFamily="18" charset="0"/>
                <a:ea typeface="宋体" pitchFamily="2" charset="-122"/>
              </a:rPr>
              <a:t>A multiple logistic regression was carried out with the selected predictor variables and variables with a p-value &gt; 0.05 were excluded.</a:t>
            </a:r>
          </a:p>
          <a:p>
            <a:pPr marL="499504" indent="-499504" algn="just">
              <a:buClr>
                <a:srgbClr val="C00000"/>
              </a:buClr>
              <a:buFont typeface="Arial" pitchFamily="34" charset="0"/>
              <a:buChar char="•"/>
              <a:defRPr/>
            </a:pPr>
            <a:r>
              <a:rPr lang="en-GB" sz="4200" dirty="0">
                <a:solidFill>
                  <a:schemeClr val="tx2"/>
                </a:solidFill>
                <a:latin typeface="Garamond" pitchFamily="18" charset="0"/>
                <a:ea typeface="宋体" pitchFamily="2" charset="-122"/>
              </a:rPr>
              <a:t>In the crude model, only the ARI and fuel type was used and for the adjusted model, other confounding variables with ARI were considered. </a:t>
            </a:r>
          </a:p>
          <a:p>
            <a:pPr algn="l">
              <a:buClr>
                <a:srgbClr val="C00000"/>
              </a:buClr>
              <a:defRPr/>
            </a:pPr>
            <a:r>
              <a:rPr lang="en-US" sz="4200" b="1" dirty="0">
                <a:solidFill>
                  <a:srgbClr val="FF0000"/>
                </a:solidFill>
                <a:latin typeface="Garamond" pitchFamily="18" charset="0"/>
                <a:ea typeface="宋体" pitchFamily="2" charset="-122"/>
              </a:rPr>
              <a:t>Crude model</a:t>
            </a:r>
          </a:p>
          <a:p>
            <a:pPr algn="l">
              <a:buClr>
                <a:srgbClr val="C00000"/>
              </a:buClr>
              <a:defRPr/>
            </a:pPr>
            <a:r>
              <a:rPr lang="en-US" sz="4200" dirty="0">
                <a:solidFill>
                  <a:schemeClr val="tx2"/>
                </a:solidFill>
                <a:latin typeface="Garamond" pitchFamily="18" charset="0"/>
                <a:ea typeface="宋体" pitchFamily="2" charset="-122"/>
              </a:rPr>
              <a:t>ARI ~ Fuel type</a:t>
            </a:r>
          </a:p>
          <a:p>
            <a:pPr algn="l">
              <a:buClr>
                <a:srgbClr val="C00000"/>
              </a:buClr>
              <a:defRPr/>
            </a:pPr>
            <a:r>
              <a:rPr lang="en-US" sz="4200" b="1" dirty="0">
                <a:solidFill>
                  <a:srgbClr val="FF0000"/>
                </a:solidFill>
                <a:latin typeface="Garamond" pitchFamily="18" charset="0"/>
                <a:ea typeface="宋体" pitchFamily="2" charset="-122"/>
              </a:rPr>
              <a:t>Adjusted model</a:t>
            </a:r>
          </a:p>
          <a:p>
            <a:pPr algn="just">
              <a:buClr>
                <a:srgbClr val="C00000"/>
              </a:buClr>
              <a:defRPr/>
            </a:pPr>
            <a:r>
              <a:rPr lang="en-GB" sz="4200" dirty="0">
                <a:solidFill>
                  <a:schemeClr val="tx2"/>
                </a:solidFill>
                <a:latin typeface="Garamond" pitchFamily="18" charset="0"/>
                <a:ea typeface="宋体" pitchFamily="2" charset="-122"/>
              </a:rPr>
              <a:t>ARI~ Fuel type + Age(child) + Sex (child) + Residence + Stunting + Wasting + Cooking fuel + Toilet facilities + Medication for intestinal parasites + Education(mother) + Age(mother) + body mass index + Size at birth(child).</a:t>
            </a:r>
            <a:endParaRPr lang="en-US" sz="4200" dirty="0">
              <a:solidFill>
                <a:schemeClr val="tx2"/>
              </a:solidFill>
              <a:latin typeface="Garamond" pitchFamily="18" charset="0"/>
              <a:ea typeface="宋体" pitchFamily="2" charset="-122"/>
            </a:endParaRPr>
          </a:p>
        </p:txBody>
      </p:sp>
      <p:sp>
        <p:nvSpPr>
          <p:cNvPr id="71" name="Rectangle 70">
            <a:extLst>
              <a:ext uri="{FF2B5EF4-FFF2-40B4-BE49-F238E27FC236}">
                <a16:creationId xmlns:a16="http://schemas.microsoft.com/office/drawing/2014/main" id="{1524A374-ECBF-4AA0-9F51-7B16049B84D0}"/>
              </a:ext>
            </a:extLst>
          </p:cNvPr>
          <p:cNvSpPr/>
          <p:nvPr/>
        </p:nvSpPr>
        <p:spPr>
          <a:xfrm>
            <a:off x="16316425" y="33222156"/>
            <a:ext cx="13136410" cy="1200329"/>
          </a:xfrm>
          <a:prstGeom prst="rect">
            <a:avLst/>
          </a:prstGeom>
        </p:spPr>
        <p:txBody>
          <a:bodyPr wrap="square">
            <a:spAutoFit/>
          </a:bodyPr>
          <a:lstStyle/>
          <a:p>
            <a:pPr algn="l"/>
            <a:r>
              <a:rPr lang="en-GB" sz="3600" dirty="0">
                <a:solidFill>
                  <a:srgbClr val="FF0000"/>
                </a:solidFill>
                <a:latin typeface="Garamond" panose="02020404030301010803" pitchFamily="18" charset="0"/>
              </a:rPr>
              <a:t>*Adjusted Model (mother’s education and other covariates are in the model)</a:t>
            </a:r>
          </a:p>
        </p:txBody>
      </p:sp>
      <p:sp>
        <p:nvSpPr>
          <p:cNvPr id="73" name="Rectangle 288">
            <a:extLst>
              <a:ext uri="{FF2B5EF4-FFF2-40B4-BE49-F238E27FC236}">
                <a16:creationId xmlns:a16="http://schemas.microsoft.com/office/drawing/2014/main" id="{61A66799-350A-4FF1-99CF-B01F2A94C7FF}"/>
              </a:ext>
            </a:extLst>
          </p:cNvPr>
          <p:cNvSpPr>
            <a:spLocks noChangeArrowheads="1"/>
          </p:cNvSpPr>
          <p:nvPr/>
        </p:nvSpPr>
        <p:spPr bwMode="auto">
          <a:xfrm>
            <a:off x="745504" y="31170615"/>
            <a:ext cx="14451634" cy="3242984"/>
          </a:xfrm>
          <a:prstGeom prst="rect">
            <a:avLst/>
          </a:prstGeom>
          <a:solidFill>
            <a:schemeClr val="bg1"/>
          </a:solidFill>
          <a:ln w="28575" algn="ctr">
            <a:solidFill>
              <a:schemeClr val="accent1">
                <a:lumMod val="60000"/>
                <a:lumOff val="40000"/>
              </a:schemeClr>
            </a:solidFill>
            <a:miter lim="800000"/>
            <a:headEnd/>
            <a:tailEnd/>
          </a:ln>
        </p:spPr>
        <p:txBody>
          <a:bodyPr lIns="243551" tIns="243551" rIns="243551" bIns="243551"/>
          <a:lstStyle/>
          <a:p>
            <a:pPr algn="just">
              <a:spcBef>
                <a:spcPts val="0"/>
              </a:spcBef>
              <a:defRPr/>
            </a:pPr>
            <a:r>
              <a:rPr lang="en-US" sz="4400" b="1" dirty="0">
                <a:solidFill>
                  <a:srgbClr val="0059BD"/>
                </a:solidFill>
                <a:latin typeface="Garamond" pitchFamily="18" charset="0"/>
                <a:ea typeface="宋体" pitchFamily="2" charset="-122"/>
              </a:rPr>
              <a:t>Key findings: </a:t>
            </a:r>
          </a:p>
          <a:p>
            <a:pPr marL="580032" indent="-580032" algn="just">
              <a:buClr>
                <a:srgbClr val="FF0000"/>
              </a:buClr>
              <a:buFont typeface="Arial" pitchFamily="34" charset="0"/>
              <a:buChar char="•"/>
              <a:defRPr/>
            </a:pPr>
            <a:r>
              <a:rPr lang="en-US" sz="5400" dirty="0">
                <a:solidFill>
                  <a:schemeClr val="tx2"/>
                </a:solidFill>
                <a:latin typeface="Garamond" pitchFamily="18" charset="0"/>
                <a:ea typeface="宋体" pitchFamily="2" charset="-122"/>
              </a:rPr>
              <a:t>The </a:t>
            </a:r>
            <a:r>
              <a:rPr lang="en-GB" sz="5400" dirty="0">
                <a:solidFill>
                  <a:schemeClr val="tx2"/>
                </a:solidFill>
                <a:latin typeface="Garamond" pitchFamily="18" charset="0"/>
                <a:ea typeface="宋体" pitchFamily="2" charset="-122"/>
              </a:rPr>
              <a:t>biomass fuel significantly increases children’s risk of ARI in Bangladesh.</a:t>
            </a:r>
            <a:endParaRPr lang="en-US" sz="5400" dirty="0">
              <a:solidFill>
                <a:schemeClr val="tx2"/>
              </a:solidFill>
              <a:latin typeface="Garamond" pitchFamily="18" charset="0"/>
              <a:ea typeface="宋体" pitchFamily="2" charset="-122"/>
            </a:endParaRPr>
          </a:p>
        </p:txBody>
      </p:sp>
      <p:sp>
        <p:nvSpPr>
          <p:cNvPr id="74" name="Rectangle 288">
            <a:extLst>
              <a:ext uri="{FF2B5EF4-FFF2-40B4-BE49-F238E27FC236}">
                <a16:creationId xmlns:a16="http://schemas.microsoft.com/office/drawing/2014/main" id="{8C6BA3E6-A8D7-4067-8945-F96BD335378F}"/>
              </a:ext>
            </a:extLst>
          </p:cNvPr>
          <p:cNvSpPr>
            <a:spLocks noChangeArrowheads="1"/>
          </p:cNvSpPr>
          <p:nvPr/>
        </p:nvSpPr>
        <p:spPr bwMode="auto">
          <a:xfrm>
            <a:off x="759458" y="34828287"/>
            <a:ext cx="28663801" cy="2187510"/>
          </a:xfrm>
          <a:prstGeom prst="rect">
            <a:avLst/>
          </a:prstGeom>
          <a:solidFill>
            <a:srgbClr val="92D050">
              <a:alpha val="82000"/>
            </a:srgbClr>
          </a:solidFill>
          <a:ln w="9525">
            <a:solidFill>
              <a:srgbClr val="005172"/>
            </a:solidFill>
            <a:miter lim="800000"/>
            <a:headEnd/>
            <a:tailEnd/>
          </a:ln>
        </p:spPr>
        <p:txBody>
          <a:bodyPr wrap="square" lIns="154675" tIns="77337" rIns="154675" bIns="77337">
            <a:spAutoFit/>
          </a:bodyPr>
          <a:lstStyle/>
          <a:p>
            <a:pPr algn="just">
              <a:defRPr/>
            </a:pPr>
            <a:r>
              <a:rPr lang="en-US" sz="4400" b="1" dirty="0">
                <a:solidFill>
                  <a:srgbClr val="0059BD"/>
                </a:solidFill>
                <a:latin typeface="Garamond" pitchFamily="18" charset="0"/>
                <a:ea typeface="宋体" pitchFamily="2" charset="-122"/>
              </a:rPr>
              <a:t>Limitation of the Data:</a:t>
            </a:r>
          </a:p>
          <a:p>
            <a:pPr algn="just">
              <a:defRPr/>
            </a:pPr>
            <a:r>
              <a:rPr lang="en-GB" sz="4400" dirty="0">
                <a:solidFill>
                  <a:schemeClr val="tx2"/>
                </a:solidFill>
                <a:latin typeface="Garamond" pitchFamily="18" charset="0"/>
                <a:ea typeface="宋体" pitchFamily="2" charset="-122"/>
              </a:rPr>
              <a:t>This study such as the information was derived from a secondary source, number of children under age of 5 was not enough. Insufficient information was available about usage of fuel.</a:t>
            </a:r>
            <a:endParaRPr lang="en-US" sz="4400" dirty="0">
              <a:solidFill>
                <a:schemeClr val="tx2"/>
              </a:solidFill>
              <a:latin typeface="Garamond" pitchFamily="18" charset="0"/>
              <a:ea typeface="宋体" pitchFamily="2" charset="-122"/>
            </a:endParaRPr>
          </a:p>
        </p:txBody>
      </p:sp>
      <p:sp>
        <p:nvSpPr>
          <p:cNvPr id="75" name="Line 321">
            <a:extLst>
              <a:ext uri="{FF2B5EF4-FFF2-40B4-BE49-F238E27FC236}">
                <a16:creationId xmlns:a16="http://schemas.microsoft.com/office/drawing/2014/main" id="{73AD9A2A-C078-40AB-ABF2-B08D96E77EB7}"/>
              </a:ext>
            </a:extLst>
          </p:cNvPr>
          <p:cNvSpPr>
            <a:spLocks noChangeShapeType="1"/>
          </p:cNvSpPr>
          <p:nvPr/>
        </p:nvSpPr>
        <p:spPr bwMode="auto">
          <a:xfrm flipV="1">
            <a:off x="699975" y="41434603"/>
            <a:ext cx="28628779" cy="38100"/>
          </a:xfrm>
          <a:prstGeom prst="line">
            <a:avLst/>
          </a:prstGeom>
          <a:noFill/>
          <a:ln w="12700">
            <a:solidFill>
              <a:srgbClr val="003399"/>
            </a:solidFill>
            <a:round/>
            <a:headEnd/>
            <a:tailEnd/>
          </a:ln>
          <a:extLst>
            <a:ext uri="{909E8E84-426E-40DD-AFC4-6F175D3DCCD1}">
              <a14:hiddenFill xmlns:a14="http://schemas.microsoft.com/office/drawing/2010/main">
                <a:noFill/>
              </a14:hiddenFill>
            </a:ext>
          </a:extLst>
        </p:spPr>
        <p:txBody>
          <a:bodyPr wrap="none" lIns="60887" tIns="60887" rIns="60887" bIns="60887" anchor="ctr"/>
          <a:lstStyle/>
          <a:p>
            <a:endParaRPr lang="en-GB" dirty="0"/>
          </a:p>
        </p:txBody>
      </p:sp>
      <p:graphicFrame>
        <p:nvGraphicFramePr>
          <p:cNvPr id="39" name="Table 38">
            <a:extLst>
              <a:ext uri="{FF2B5EF4-FFF2-40B4-BE49-F238E27FC236}">
                <a16:creationId xmlns:a16="http://schemas.microsoft.com/office/drawing/2014/main" id="{E9D44E3D-8545-4086-9394-4F783B63A4A7}"/>
              </a:ext>
            </a:extLst>
          </p:cNvPr>
          <p:cNvGraphicFramePr>
            <a:graphicFrameLocks noGrp="1"/>
          </p:cNvGraphicFramePr>
          <p:nvPr>
            <p:extLst>
              <p:ext uri="{D42A27DB-BD31-4B8C-83A1-F6EECF244321}">
                <p14:modId xmlns:p14="http://schemas.microsoft.com/office/powerpoint/2010/main" val="455857206"/>
              </p:ext>
            </p:extLst>
          </p:nvPr>
        </p:nvGraphicFramePr>
        <p:xfrm>
          <a:off x="16312069" y="30954007"/>
          <a:ext cx="13106827" cy="2279882"/>
        </p:xfrm>
        <a:graphic>
          <a:graphicData uri="http://schemas.openxmlformats.org/drawingml/2006/table">
            <a:tbl>
              <a:tblPr firstRow="1" firstCol="1" bandRow="1">
                <a:tableStyleId>{5C22544A-7EE6-4342-B048-85BDC9FD1C3A}</a:tableStyleId>
              </a:tblPr>
              <a:tblGrid>
                <a:gridCol w="4479644">
                  <a:extLst>
                    <a:ext uri="{9D8B030D-6E8A-4147-A177-3AD203B41FA5}">
                      <a16:colId xmlns:a16="http://schemas.microsoft.com/office/drawing/2014/main" val="4184332330"/>
                    </a:ext>
                  </a:extLst>
                </a:gridCol>
                <a:gridCol w="3082834">
                  <a:extLst>
                    <a:ext uri="{9D8B030D-6E8A-4147-A177-3AD203B41FA5}">
                      <a16:colId xmlns:a16="http://schemas.microsoft.com/office/drawing/2014/main" val="3272986712"/>
                    </a:ext>
                  </a:extLst>
                </a:gridCol>
                <a:gridCol w="3370217">
                  <a:extLst>
                    <a:ext uri="{9D8B030D-6E8A-4147-A177-3AD203B41FA5}">
                      <a16:colId xmlns:a16="http://schemas.microsoft.com/office/drawing/2014/main" val="955433934"/>
                    </a:ext>
                  </a:extLst>
                </a:gridCol>
                <a:gridCol w="2174132">
                  <a:extLst>
                    <a:ext uri="{9D8B030D-6E8A-4147-A177-3AD203B41FA5}">
                      <a16:colId xmlns:a16="http://schemas.microsoft.com/office/drawing/2014/main" val="20003"/>
                    </a:ext>
                  </a:extLst>
                </a:gridCol>
              </a:tblGrid>
              <a:tr h="759006">
                <a:tc>
                  <a:txBody>
                    <a:bodyPr/>
                    <a:lstStyle/>
                    <a:p>
                      <a:pPr algn="ctr">
                        <a:lnSpc>
                          <a:spcPct val="107000"/>
                        </a:lnSpc>
                        <a:spcAft>
                          <a:spcPts val="0"/>
                        </a:spcAft>
                      </a:pPr>
                      <a:r>
                        <a:rPr lang="en-GB" sz="4400" dirty="0">
                          <a:solidFill>
                            <a:schemeClr val="tx2"/>
                          </a:solidFill>
                          <a:effectLst/>
                          <a:latin typeface="Garamond" panose="02020404030301010803" pitchFamily="18" charset="0"/>
                        </a:rPr>
                        <a:t> </a:t>
                      </a:r>
                      <a:endParaRPr lang="en-GB" sz="4400" dirty="0">
                        <a:solidFill>
                          <a:schemeClr val="tx2"/>
                        </a:solidFill>
                        <a:effectLst/>
                        <a:latin typeface="Garamond" panose="02020404030301010803" pitchFamily="18" charset="0"/>
                        <a:ea typeface="Calibri" panose="020F0502020204030204" pitchFamily="34" charset="0"/>
                        <a:cs typeface="Vrinda" panose="020B0502040204020203" pitchFamily="34" charset="0"/>
                      </a:endParaRPr>
                    </a:p>
                  </a:txBody>
                  <a:tcPr marL="68580" marR="68580" marT="0" marB="0" anchor="ctr"/>
                </a:tc>
                <a:tc>
                  <a:txBody>
                    <a:bodyPr/>
                    <a:lstStyle/>
                    <a:p>
                      <a:pPr algn="ctr">
                        <a:lnSpc>
                          <a:spcPct val="107000"/>
                        </a:lnSpc>
                        <a:spcAft>
                          <a:spcPts val="0"/>
                        </a:spcAft>
                      </a:pPr>
                      <a:r>
                        <a:rPr lang="en-GB" sz="4000" dirty="0">
                          <a:solidFill>
                            <a:schemeClr val="tx2"/>
                          </a:solidFill>
                          <a:effectLst/>
                          <a:latin typeface="Garamond" panose="02020404030301010803" pitchFamily="18" charset="0"/>
                        </a:rPr>
                        <a:t>Relative Risk</a:t>
                      </a:r>
                      <a:endParaRPr lang="en-GB" sz="4000" dirty="0">
                        <a:solidFill>
                          <a:schemeClr val="tx2"/>
                        </a:solidFill>
                        <a:effectLst/>
                        <a:latin typeface="Garamond" panose="02020404030301010803" pitchFamily="18" charset="0"/>
                        <a:ea typeface="Calibri" panose="020F0502020204030204" pitchFamily="34" charset="0"/>
                        <a:cs typeface="Vrinda" panose="020B0502040204020203" pitchFamily="34" charset="0"/>
                      </a:endParaRPr>
                    </a:p>
                  </a:txBody>
                  <a:tcPr marL="68580" marR="68580" marT="0" marB="0" anchor="ctr"/>
                </a:tc>
                <a:tc>
                  <a:txBody>
                    <a:bodyPr/>
                    <a:lstStyle/>
                    <a:p>
                      <a:pPr algn="ctr">
                        <a:lnSpc>
                          <a:spcPct val="107000"/>
                        </a:lnSpc>
                        <a:spcAft>
                          <a:spcPts val="0"/>
                        </a:spcAft>
                      </a:pPr>
                      <a:r>
                        <a:rPr lang="en-GB" sz="4000" dirty="0">
                          <a:solidFill>
                            <a:schemeClr val="tx2"/>
                          </a:solidFill>
                          <a:effectLst/>
                          <a:latin typeface="Garamond" panose="02020404030301010803" pitchFamily="18" charset="0"/>
                        </a:rPr>
                        <a:t>95% CI</a:t>
                      </a:r>
                      <a:endParaRPr lang="en-GB" sz="4000" dirty="0">
                        <a:solidFill>
                          <a:schemeClr val="tx2"/>
                        </a:solidFill>
                        <a:effectLst/>
                        <a:latin typeface="Garamond" panose="02020404030301010803" pitchFamily="18" charset="0"/>
                        <a:ea typeface="Calibri" panose="020F0502020204030204" pitchFamily="34" charset="0"/>
                        <a:cs typeface="Vrinda" panose="020B0502040204020203" pitchFamily="34" charset="0"/>
                      </a:endParaRPr>
                    </a:p>
                  </a:txBody>
                  <a:tcPr marL="68580" marR="68580" marT="0" marB="0" anchor="ctr"/>
                </a:tc>
                <a:tc>
                  <a:txBody>
                    <a:bodyPr/>
                    <a:lstStyle/>
                    <a:p>
                      <a:pPr algn="ctr">
                        <a:lnSpc>
                          <a:spcPct val="107000"/>
                        </a:lnSpc>
                        <a:spcAft>
                          <a:spcPts val="0"/>
                        </a:spcAft>
                      </a:pPr>
                      <a:r>
                        <a:rPr lang="en-GB" sz="4000" dirty="0">
                          <a:solidFill>
                            <a:schemeClr val="tx2"/>
                          </a:solidFill>
                          <a:effectLst/>
                          <a:latin typeface="Garamond" panose="02020404030301010803" pitchFamily="18" charset="0"/>
                          <a:ea typeface="Calibri" panose="020F0502020204030204" pitchFamily="34" charset="0"/>
                          <a:cs typeface="Vrinda" panose="020B0502040204020203" pitchFamily="34" charset="0"/>
                        </a:rPr>
                        <a:t>P-value</a:t>
                      </a:r>
                    </a:p>
                  </a:txBody>
                  <a:tcPr marL="68580" marR="68580" marT="0" marB="0" anchor="ctr"/>
                </a:tc>
                <a:extLst>
                  <a:ext uri="{0D108BD9-81ED-4DB2-BD59-A6C34878D82A}">
                    <a16:rowId xmlns:a16="http://schemas.microsoft.com/office/drawing/2014/main" val="2025092832"/>
                  </a:ext>
                </a:extLst>
              </a:tr>
              <a:tr h="1520876">
                <a:tc>
                  <a:txBody>
                    <a:bodyPr/>
                    <a:lstStyle/>
                    <a:p>
                      <a:pPr algn="ctr">
                        <a:lnSpc>
                          <a:spcPct val="107000"/>
                        </a:lnSpc>
                        <a:spcAft>
                          <a:spcPts val="0"/>
                        </a:spcAft>
                      </a:pPr>
                      <a:r>
                        <a:rPr lang="en-GB" sz="4400" dirty="0">
                          <a:solidFill>
                            <a:schemeClr val="tx2"/>
                          </a:solidFill>
                          <a:effectLst/>
                          <a:latin typeface="Garamond" panose="02020404030301010803" pitchFamily="18" charset="0"/>
                        </a:rPr>
                        <a:t>Fuel</a:t>
                      </a:r>
                    </a:p>
                    <a:p>
                      <a:pPr algn="ctr">
                        <a:lnSpc>
                          <a:spcPct val="107000"/>
                        </a:lnSpc>
                        <a:spcAft>
                          <a:spcPts val="0"/>
                        </a:spcAft>
                      </a:pPr>
                      <a:r>
                        <a:rPr lang="en-GB" sz="4000" dirty="0">
                          <a:solidFill>
                            <a:schemeClr val="tx2"/>
                          </a:solidFill>
                          <a:effectLst/>
                          <a:latin typeface="Garamond" panose="02020404030301010803" pitchFamily="18" charset="0"/>
                        </a:rPr>
                        <a:t> (Biomass vs Fossil)</a:t>
                      </a:r>
                      <a:endParaRPr lang="en-GB" sz="4000" dirty="0">
                        <a:solidFill>
                          <a:schemeClr val="tx2"/>
                        </a:solidFill>
                        <a:effectLst/>
                        <a:latin typeface="Garamond" panose="02020404030301010803" pitchFamily="18" charset="0"/>
                        <a:ea typeface="Calibri" panose="020F0502020204030204" pitchFamily="34" charset="0"/>
                        <a:cs typeface="Vrinda" panose="020B0502040204020203" pitchFamily="34" charset="0"/>
                      </a:endParaRPr>
                    </a:p>
                  </a:txBody>
                  <a:tcPr marL="68580" marR="68580" marT="0" marB="0" anchor="ctr"/>
                </a:tc>
                <a:tc>
                  <a:txBody>
                    <a:bodyPr/>
                    <a:lstStyle/>
                    <a:p>
                      <a:pPr algn="ctr">
                        <a:lnSpc>
                          <a:spcPct val="107000"/>
                        </a:lnSpc>
                        <a:spcAft>
                          <a:spcPts val="0"/>
                        </a:spcAft>
                      </a:pPr>
                      <a:r>
                        <a:rPr lang="en-GB" sz="4400" dirty="0">
                          <a:solidFill>
                            <a:schemeClr val="tx2"/>
                          </a:solidFill>
                          <a:effectLst/>
                          <a:latin typeface="Garamond" panose="02020404030301010803" pitchFamily="18" charset="0"/>
                        </a:rPr>
                        <a:t>1.56</a:t>
                      </a:r>
                      <a:endParaRPr lang="en-GB" sz="4400" dirty="0">
                        <a:solidFill>
                          <a:schemeClr val="tx2"/>
                        </a:solidFill>
                        <a:effectLst/>
                        <a:latin typeface="Garamond" panose="02020404030301010803" pitchFamily="18" charset="0"/>
                        <a:ea typeface="Calibri" panose="020F0502020204030204" pitchFamily="34" charset="0"/>
                        <a:cs typeface="Vrinda" panose="020B0502040204020203" pitchFamily="34" charset="0"/>
                      </a:endParaRPr>
                    </a:p>
                  </a:txBody>
                  <a:tcPr marL="68580" marR="68580" marT="0" marB="0" anchor="ctr"/>
                </a:tc>
                <a:tc>
                  <a:txBody>
                    <a:bodyPr/>
                    <a:lstStyle/>
                    <a:p>
                      <a:pPr algn="ctr">
                        <a:lnSpc>
                          <a:spcPct val="107000"/>
                        </a:lnSpc>
                        <a:spcAft>
                          <a:spcPts val="0"/>
                        </a:spcAft>
                      </a:pPr>
                      <a:r>
                        <a:rPr lang="en-GB" sz="4400" dirty="0">
                          <a:solidFill>
                            <a:schemeClr val="tx2"/>
                          </a:solidFill>
                          <a:effectLst/>
                          <a:latin typeface="Garamond" panose="02020404030301010803" pitchFamily="18" charset="0"/>
                        </a:rPr>
                        <a:t> 0.99 - 2.57</a:t>
                      </a:r>
                      <a:endParaRPr lang="en-GB" sz="4400" dirty="0">
                        <a:solidFill>
                          <a:schemeClr val="tx2"/>
                        </a:solidFill>
                        <a:effectLst/>
                        <a:latin typeface="Garamond" panose="02020404030301010803" pitchFamily="18" charset="0"/>
                        <a:ea typeface="Calibri" panose="020F0502020204030204" pitchFamily="34" charset="0"/>
                        <a:cs typeface="Vrinda" panose="020B0502040204020203" pitchFamily="34" charset="0"/>
                      </a:endParaRPr>
                    </a:p>
                  </a:txBody>
                  <a:tcPr marL="68580" marR="68580" marT="0" marB="0" anchor="ctr"/>
                </a:tc>
                <a:tc>
                  <a:txBody>
                    <a:bodyPr/>
                    <a:lstStyle/>
                    <a:p>
                      <a:pPr algn="ctr">
                        <a:lnSpc>
                          <a:spcPct val="107000"/>
                        </a:lnSpc>
                        <a:spcAft>
                          <a:spcPts val="0"/>
                        </a:spcAft>
                      </a:pPr>
                      <a:r>
                        <a:rPr lang="en-GB" sz="4400" dirty="0">
                          <a:solidFill>
                            <a:schemeClr val="tx2"/>
                          </a:solidFill>
                          <a:effectLst/>
                          <a:latin typeface="Garamond" panose="02020404030301010803" pitchFamily="18" charset="0"/>
                          <a:ea typeface="Calibri" panose="020F0502020204030204" pitchFamily="34" charset="0"/>
                          <a:cs typeface="Vrinda" panose="020B0502040204020203" pitchFamily="34" charset="0"/>
                        </a:rPr>
                        <a:t>0.049</a:t>
                      </a:r>
                    </a:p>
                  </a:txBody>
                  <a:tcPr marL="68580" marR="68580" marT="0" marB="0" anchor="ctr"/>
                </a:tc>
                <a:extLst>
                  <a:ext uri="{0D108BD9-81ED-4DB2-BD59-A6C34878D82A}">
                    <a16:rowId xmlns:a16="http://schemas.microsoft.com/office/drawing/2014/main" val="2678066786"/>
                  </a:ext>
                </a:extLst>
              </a:tr>
            </a:tbl>
          </a:graphicData>
        </a:graphic>
      </p:graphicFrame>
      <p:sp>
        <p:nvSpPr>
          <p:cNvPr id="40" name="TextBox 4">
            <a:extLst>
              <a:ext uri="{FF2B5EF4-FFF2-40B4-BE49-F238E27FC236}">
                <a16:creationId xmlns:a16="http://schemas.microsoft.com/office/drawing/2014/main" id="{8CDF779C-04CD-4422-8CE8-868BC0ADAFF4}"/>
              </a:ext>
            </a:extLst>
          </p:cNvPr>
          <p:cNvSpPr txBox="1">
            <a:spLocks noChangeArrowheads="1"/>
          </p:cNvSpPr>
          <p:nvPr/>
        </p:nvSpPr>
        <p:spPr bwMode="auto">
          <a:xfrm>
            <a:off x="16264180" y="25837361"/>
            <a:ext cx="13106829" cy="771717"/>
          </a:xfrm>
          <a:prstGeom prst="rect">
            <a:avLst/>
          </a:prstGeom>
          <a:solidFill>
            <a:schemeClr val="accent4">
              <a:lumMod val="20000"/>
              <a:lumOff val="80000"/>
            </a:schemeClr>
          </a:solidFill>
          <a:ln>
            <a:noFill/>
          </a:ln>
        </p:spPr>
        <p:txBody>
          <a:bodyPr wrap="square" lIns="154655" tIns="77327" rIns="154655" bIns="77327">
            <a:spAutoFit/>
          </a:bodyPr>
          <a:lstStyle>
            <a:lvl1pPr eaLnBrk="0" hangingPunct="0">
              <a:defRPr sz="7200">
                <a:solidFill>
                  <a:schemeClr val="bg1"/>
                </a:solidFill>
                <a:latin typeface="Verdana" pitchFamily="34" charset="0"/>
                <a:cs typeface="Arial" charset="0"/>
              </a:defRPr>
            </a:lvl1pPr>
            <a:lvl2pPr marL="742950" indent="-285750" eaLnBrk="0" hangingPunct="0">
              <a:defRPr sz="7200">
                <a:solidFill>
                  <a:schemeClr val="bg1"/>
                </a:solidFill>
                <a:latin typeface="Verdana" pitchFamily="34" charset="0"/>
                <a:cs typeface="Arial" charset="0"/>
              </a:defRPr>
            </a:lvl2pPr>
            <a:lvl3pPr marL="1143000" indent="-228600" eaLnBrk="0" hangingPunct="0">
              <a:defRPr sz="7200">
                <a:solidFill>
                  <a:schemeClr val="bg1"/>
                </a:solidFill>
                <a:latin typeface="Verdana" pitchFamily="34" charset="0"/>
                <a:cs typeface="Arial" charset="0"/>
              </a:defRPr>
            </a:lvl3pPr>
            <a:lvl4pPr marL="1600200" indent="-228600" eaLnBrk="0" hangingPunct="0">
              <a:defRPr sz="7200">
                <a:solidFill>
                  <a:schemeClr val="bg1"/>
                </a:solidFill>
                <a:latin typeface="Verdana" pitchFamily="34" charset="0"/>
                <a:cs typeface="Arial" charset="0"/>
              </a:defRPr>
            </a:lvl4pPr>
            <a:lvl5pPr marL="2057400" indent="-228600" eaLnBrk="0" hangingPunct="0">
              <a:defRPr sz="7200">
                <a:solidFill>
                  <a:schemeClr val="bg1"/>
                </a:solidFill>
                <a:latin typeface="Verdana" pitchFamily="34" charset="0"/>
                <a:cs typeface="Arial" charset="0"/>
              </a:defRPr>
            </a:lvl5pPr>
            <a:lvl6pPr marL="2514600" indent="-228600" algn="ctr" eaLnBrk="0" fontAlgn="base" hangingPunct="0">
              <a:spcBef>
                <a:spcPct val="0"/>
              </a:spcBef>
              <a:spcAft>
                <a:spcPct val="0"/>
              </a:spcAft>
              <a:defRPr sz="7200">
                <a:solidFill>
                  <a:schemeClr val="bg1"/>
                </a:solidFill>
                <a:latin typeface="Verdana" pitchFamily="34" charset="0"/>
                <a:cs typeface="Arial" charset="0"/>
              </a:defRPr>
            </a:lvl6pPr>
            <a:lvl7pPr marL="2971800" indent="-228600" algn="ctr" eaLnBrk="0" fontAlgn="base" hangingPunct="0">
              <a:spcBef>
                <a:spcPct val="0"/>
              </a:spcBef>
              <a:spcAft>
                <a:spcPct val="0"/>
              </a:spcAft>
              <a:defRPr sz="7200">
                <a:solidFill>
                  <a:schemeClr val="bg1"/>
                </a:solidFill>
                <a:latin typeface="Verdana" pitchFamily="34" charset="0"/>
                <a:cs typeface="Arial" charset="0"/>
              </a:defRPr>
            </a:lvl7pPr>
            <a:lvl8pPr marL="3429000" indent="-228600" algn="ctr" eaLnBrk="0" fontAlgn="base" hangingPunct="0">
              <a:spcBef>
                <a:spcPct val="0"/>
              </a:spcBef>
              <a:spcAft>
                <a:spcPct val="0"/>
              </a:spcAft>
              <a:defRPr sz="7200">
                <a:solidFill>
                  <a:schemeClr val="bg1"/>
                </a:solidFill>
                <a:latin typeface="Verdana" pitchFamily="34" charset="0"/>
                <a:cs typeface="Arial" charset="0"/>
              </a:defRPr>
            </a:lvl8pPr>
            <a:lvl9pPr marL="3886200" indent="-228600" algn="ctr" eaLnBrk="0" fontAlgn="base" hangingPunct="0">
              <a:spcBef>
                <a:spcPct val="0"/>
              </a:spcBef>
              <a:spcAft>
                <a:spcPct val="0"/>
              </a:spcAft>
              <a:defRPr sz="7200">
                <a:solidFill>
                  <a:schemeClr val="bg1"/>
                </a:solidFill>
                <a:latin typeface="Verdana" pitchFamily="34" charset="0"/>
                <a:cs typeface="Arial" charset="0"/>
              </a:defRPr>
            </a:lvl9pPr>
          </a:lstStyle>
          <a:p>
            <a:pPr algn="just" eaLnBrk="1" hangingPunct="1"/>
            <a:r>
              <a:rPr lang="en-US" altLang="en-US" sz="4000" b="1" dirty="0">
                <a:solidFill>
                  <a:srgbClr val="0059BD"/>
                </a:solidFill>
                <a:latin typeface="Garamond" pitchFamily="18" charset="0"/>
                <a:ea typeface="宋体" pitchFamily="2" charset="-122"/>
              </a:rPr>
              <a:t>Table 1: </a:t>
            </a:r>
            <a:r>
              <a:rPr lang="en-GB" altLang="en-US" sz="3600" dirty="0">
                <a:solidFill>
                  <a:schemeClr val="tx2"/>
                </a:solidFill>
                <a:latin typeface="Garamond" pitchFamily="18" charset="0"/>
                <a:ea typeface="宋体" pitchFamily="2" charset="-122"/>
              </a:rPr>
              <a:t>Odds ratio of the adjusted multiple logistic regression model</a:t>
            </a:r>
            <a:endParaRPr lang="en-GB" altLang="en-US" sz="3800" b="1" dirty="0">
              <a:solidFill>
                <a:schemeClr val="tx2"/>
              </a:solidFill>
              <a:latin typeface="Garamond" pitchFamily="18" charset="0"/>
              <a:ea typeface="宋体" pitchFamily="2" charset="-122"/>
            </a:endParaRPr>
          </a:p>
        </p:txBody>
      </p:sp>
      <p:graphicFrame>
        <p:nvGraphicFramePr>
          <p:cNvPr id="42" name="Table 41">
            <a:extLst>
              <a:ext uri="{FF2B5EF4-FFF2-40B4-BE49-F238E27FC236}">
                <a16:creationId xmlns:a16="http://schemas.microsoft.com/office/drawing/2014/main" id="{AE0C0A6B-C610-4893-9E69-0C8354506ACA}"/>
              </a:ext>
            </a:extLst>
          </p:cNvPr>
          <p:cNvGraphicFramePr>
            <a:graphicFrameLocks noGrp="1"/>
          </p:cNvGraphicFramePr>
          <p:nvPr>
            <p:extLst>
              <p:ext uri="{D42A27DB-BD31-4B8C-83A1-F6EECF244321}">
                <p14:modId xmlns:p14="http://schemas.microsoft.com/office/powerpoint/2010/main" val="1676065519"/>
              </p:ext>
            </p:extLst>
          </p:nvPr>
        </p:nvGraphicFramePr>
        <p:xfrm>
          <a:off x="16264177" y="26673741"/>
          <a:ext cx="13106827" cy="2279882"/>
        </p:xfrm>
        <a:graphic>
          <a:graphicData uri="http://schemas.openxmlformats.org/drawingml/2006/table">
            <a:tbl>
              <a:tblPr firstRow="1" firstCol="1" bandRow="1">
                <a:tableStyleId>{5C22544A-7EE6-4342-B048-85BDC9FD1C3A}</a:tableStyleId>
              </a:tblPr>
              <a:tblGrid>
                <a:gridCol w="4479644">
                  <a:extLst>
                    <a:ext uri="{9D8B030D-6E8A-4147-A177-3AD203B41FA5}">
                      <a16:colId xmlns:a16="http://schemas.microsoft.com/office/drawing/2014/main" val="4184332330"/>
                    </a:ext>
                  </a:extLst>
                </a:gridCol>
                <a:gridCol w="3082834">
                  <a:extLst>
                    <a:ext uri="{9D8B030D-6E8A-4147-A177-3AD203B41FA5}">
                      <a16:colId xmlns:a16="http://schemas.microsoft.com/office/drawing/2014/main" val="3272986712"/>
                    </a:ext>
                  </a:extLst>
                </a:gridCol>
                <a:gridCol w="3370217">
                  <a:extLst>
                    <a:ext uri="{9D8B030D-6E8A-4147-A177-3AD203B41FA5}">
                      <a16:colId xmlns:a16="http://schemas.microsoft.com/office/drawing/2014/main" val="955433934"/>
                    </a:ext>
                  </a:extLst>
                </a:gridCol>
                <a:gridCol w="2174132">
                  <a:extLst>
                    <a:ext uri="{9D8B030D-6E8A-4147-A177-3AD203B41FA5}">
                      <a16:colId xmlns:a16="http://schemas.microsoft.com/office/drawing/2014/main" val="20003"/>
                    </a:ext>
                  </a:extLst>
                </a:gridCol>
              </a:tblGrid>
              <a:tr h="759006">
                <a:tc>
                  <a:txBody>
                    <a:bodyPr/>
                    <a:lstStyle/>
                    <a:p>
                      <a:pPr algn="ctr">
                        <a:lnSpc>
                          <a:spcPct val="107000"/>
                        </a:lnSpc>
                        <a:spcAft>
                          <a:spcPts val="0"/>
                        </a:spcAft>
                      </a:pPr>
                      <a:r>
                        <a:rPr lang="en-GB" sz="4400" dirty="0">
                          <a:solidFill>
                            <a:schemeClr val="tx2"/>
                          </a:solidFill>
                          <a:effectLst/>
                          <a:latin typeface="Garamond" panose="02020404030301010803" pitchFamily="18" charset="0"/>
                        </a:rPr>
                        <a:t> </a:t>
                      </a:r>
                      <a:endParaRPr lang="en-GB" sz="4400" dirty="0">
                        <a:solidFill>
                          <a:schemeClr val="tx2"/>
                        </a:solidFill>
                        <a:effectLst/>
                        <a:latin typeface="Garamond" panose="02020404030301010803" pitchFamily="18" charset="0"/>
                        <a:ea typeface="Calibri" panose="020F0502020204030204" pitchFamily="34" charset="0"/>
                        <a:cs typeface="Vrinda" panose="020B0502040204020203" pitchFamily="34" charset="0"/>
                      </a:endParaRPr>
                    </a:p>
                  </a:txBody>
                  <a:tcPr marL="68580" marR="68580" marT="0" marB="0" anchor="ctr"/>
                </a:tc>
                <a:tc>
                  <a:txBody>
                    <a:bodyPr/>
                    <a:lstStyle/>
                    <a:p>
                      <a:pPr algn="ctr">
                        <a:lnSpc>
                          <a:spcPct val="107000"/>
                        </a:lnSpc>
                        <a:spcAft>
                          <a:spcPts val="0"/>
                        </a:spcAft>
                      </a:pPr>
                      <a:r>
                        <a:rPr lang="en-GB" sz="4000" dirty="0">
                          <a:solidFill>
                            <a:schemeClr val="tx2"/>
                          </a:solidFill>
                          <a:effectLst/>
                          <a:latin typeface="Garamond" panose="02020404030301010803" pitchFamily="18" charset="0"/>
                        </a:rPr>
                        <a:t>Relative Risk</a:t>
                      </a:r>
                      <a:endParaRPr lang="en-GB" sz="4000" dirty="0">
                        <a:solidFill>
                          <a:schemeClr val="tx2"/>
                        </a:solidFill>
                        <a:effectLst/>
                        <a:latin typeface="Garamond" panose="02020404030301010803" pitchFamily="18" charset="0"/>
                        <a:ea typeface="Calibri" panose="020F0502020204030204" pitchFamily="34" charset="0"/>
                        <a:cs typeface="Vrinda" panose="020B0502040204020203" pitchFamily="34" charset="0"/>
                      </a:endParaRPr>
                    </a:p>
                  </a:txBody>
                  <a:tcPr marL="68580" marR="68580" marT="0" marB="0" anchor="ctr"/>
                </a:tc>
                <a:tc>
                  <a:txBody>
                    <a:bodyPr/>
                    <a:lstStyle/>
                    <a:p>
                      <a:pPr algn="ctr">
                        <a:lnSpc>
                          <a:spcPct val="107000"/>
                        </a:lnSpc>
                        <a:spcAft>
                          <a:spcPts val="0"/>
                        </a:spcAft>
                      </a:pPr>
                      <a:r>
                        <a:rPr lang="en-GB" sz="4000" dirty="0">
                          <a:solidFill>
                            <a:schemeClr val="tx2"/>
                          </a:solidFill>
                          <a:effectLst/>
                          <a:latin typeface="Garamond" panose="02020404030301010803" pitchFamily="18" charset="0"/>
                        </a:rPr>
                        <a:t>95% CI</a:t>
                      </a:r>
                      <a:endParaRPr lang="en-GB" sz="4000" dirty="0">
                        <a:solidFill>
                          <a:schemeClr val="tx2"/>
                        </a:solidFill>
                        <a:effectLst/>
                        <a:latin typeface="Garamond" panose="02020404030301010803" pitchFamily="18" charset="0"/>
                        <a:ea typeface="Calibri" panose="020F0502020204030204" pitchFamily="34" charset="0"/>
                        <a:cs typeface="Vrinda" panose="020B0502040204020203" pitchFamily="34" charset="0"/>
                      </a:endParaRPr>
                    </a:p>
                  </a:txBody>
                  <a:tcPr marL="68580" marR="68580" marT="0" marB="0" anchor="ctr"/>
                </a:tc>
                <a:tc>
                  <a:txBody>
                    <a:bodyPr/>
                    <a:lstStyle/>
                    <a:p>
                      <a:pPr algn="ctr">
                        <a:lnSpc>
                          <a:spcPct val="107000"/>
                        </a:lnSpc>
                        <a:spcAft>
                          <a:spcPts val="0"/>
                        </a:spcAft>
                      </a:pPr>
                      <a:r>
                        <a:rPr lang="en-GB" sz="4000" dirty="0">
                          <a:solidFill>
                            <a:schemeClr val="tx2"/>
                          </a:solidFill>
                          <a:effectLst/>
                          <a:latin typeface="Garamond" panose="02020404030301010803" pitchFamily="18" charset="0"/>
                          <a:ea typeface="Calibri" panose="020F0502020204030204" pitchFamily="34" charset="0"/>
                          <a:cs typeface="Vrinda" panose="020B0502040204020203" pitchFamily="34" charset="0"/>
                        </a:rPr>
                        <a:t>P-value</a:t>
                      </a:r>
                    </a:p>
                  </a:txBody>
                  <a:tcPr marL="68580" marR="68580" marT="0" marB="0" anchor="ctr"/>
                </a:tc>
                <a:extLst>
                  <a:ext uri="{0D108BD9-81ED-4DB2-BD59-A6C34878D82A}">
                    <a16:rowId xmlns:a16="http://schemas.microsoft.com/office/drawing/2014/main" val="2025092832"/>
                  </a:ext>
                </a:extLst>
              </a:tr>
              <a:tr h="1520876">
                <a:tc>
                  <a:txBody>
                    <a:bodyPr/>
                    <a:lstStyle/>
                    <a:p>
                      <a:pPr algn="ctr">
                        <a:lnSpc>
                          <a:spcPct val="107000"/>
                        </a:lnSpc>
                        <a:spcAft>
                          <a:spcPts val="0"/>
                        </a:spcAft>
                      </a:pPr>
                      <a:r>
                        <a:rPr lang="en-GB" sz="4400" dirty="0">
                          <a:solidFill>
                            <a:schemeClr val="tx2"/>
                          </a:solidFill>
                          <a:effectLst/>
                          <a:latin typeface="Garamond" panose="02020404030301010803" pitchFamily="18" charset="0"/>
                        </a:rPr>
                        <a:t>Fuel</a:t>
                      </a:r>
                    </a:p>
                    <a:p>
                      <a:pPr algn="ctr">
                        <a:lnSpc>
                          <a:spcPct val="107000"/>
                        </a:lnSpc>
                        <a:spcAft>
                          <a:spcPts val="0"/>
                        </a:spcAft>
                      </a:pPr>
                      <a:r>
                        <a:rPr lang="en-GB" sz="4000" dirty="0">
                          <a:solidFill>
                            <a:schemeClr val="tx2"/>
                          </a:solidFill>
                          <a:effectLst/>
                          <a:latin typeface="Garamond" panose="02020404030301010803" pitchFamily="18" charset="0"/>
                        </a:rPr>
                        <a:t> (Biomass vs Fossil)</a:t>
                      </a:r>
                      <a:endParaRPr lang="en-GB" sz="4000" dirty="0">
                        <a:solidFill>
                          <a:schemeClr val="tx2"/>
                        </a:solidFill>
                        <a:effectLst/>
                        <a:latin typeface="Garamond" panose="02020404030301010803" pitchFamily="18" charset="0"/>
                        <a:ea typeface="Calibri" panose="020F0502020204030204" pitchFamily="34" charset="0"/>
                        <a:cs typeface="Vrinda" panose="020B0502040204020203" pitchFamily="34" charset="0"/>
                      </a:endParaRPr>
                    </a:p>
                  </a:txBody>
                  <a:tcPr marL="68580" marR="68580" marT="0" marB="0" anchor="ctr"/>
                </a:tc>
                <a:tc>
                  <a:txBody>
                    <a:bodyPr/>
                    <a:lstStyle/>
                    <a:p>
                      <a:pPr algn="ctr">
                        <a:lnSpc>
                          <a:spcPct val="107000"/>
                        </a:lnSpc>
                        <a:spcAft>
                          <a:spcPts val="0"/>
                        </a:spcAft>
                      </a:pPr>
                      <a:r>
                        <a:rPr lang="en-GB" sz="4400" dirty="0">
                          <a:solidFill>
                            <a:schemeClr val="tx2"/>
                          </a:solidFill>
                          <a:effectLst/>
                          <a:latin typeface="Garamond" panose="02020404030301010803" pitchFamily="18" charset="0"/>
                        </a:rPr>
                        <a:t>1.63</a:t>
                      </a:r>
                      <a:endParaRPr lang="en-GB" sz="4400" dirty="0">
                        <a:solidFill>
                          <a:schemeClr val="tx2"/>
                        </a:solidFill>
                        <a:effectLst/>
                        <a:latin typeface="Garamond" panose="02020404030301010803" pitchFamily="18" charset="0"/>
                        <a:ea typeface="Calibri" panose="020F0502020204030204" pitchFamily="34" charset="0"/>
                        <a:cs typeface="Vrinda" panose="020B0502040204020203" pitchFamily="34" charset="0"/>
                      </a:endParaRPr>
                    </a:p>
                  </a:txBody>
                  <a:tcPr marL="68580" marR="68580" marT="0" marB="0" anchor="ctr"/>
                </a:tc>
                <a:tc>
                  <a:txBody>
                    <a:bodyPr/>
                    <a:lstStyle/>
                    <a:p>
                      <a:pPr algn="ctr">
                        <a:lnSpc>
                          <a:spcPct val="107000"/>
                        </a:lnSpc>
                        <a:spcAft>
                          <a:spcPts val="0"/>
                        </a:spcAft>
                      </a:pPr>
                      <a:r>
                        <a:rPr lang="en-GB" sz="4400" dirty="0">
                          <a:solidFill>
                            <a:schemeClr val="tx2"/>
                          </a:solidFill>
                          <a:effectLst/>
                          <a:latin typeface="Garamond" panose="02020404030301010803" pitchFamily="18" charset="0"/>
                        </a:rPr>
                        <a:t> 1.16 - 2.36</a:t>
                      </a:r>
                      <a:endParaRPr lang="en-GB" sz="4400" dirty="0">
                        <a:solidFill>
                          <a:schemeClr val="tx2"/>
                        </a:solidFill>
                        <a:effectLst/>
                        <a:latin typeface="Garamond" panose="02020404030301010803" pitchFamily="18" charset="0"/>
                        <a:ea typeface="Calibri" panose="020F0502020204030204" pitchFamily="34" charset="0"/>
                        <a:cs typeface="Vrinda" panose="020B0502040204020203" pitchFamily="34" charset="0"/>
                      </a:endParaRPr>
                    </a:p>
                  </a:txBody>
                  <a:tcPr marL="68580" marR="68580" marT="0" marB="0" anchor="ctr"/>
                </a:tc>
                <a:tc>
                  <a:txBody>
                    <a:bodyPr/>
                    <a:lstStyle/>
                    <a:p>
                      <a:pPr algn="ctr">
                        <a:lnSpc>
                          <a:spcPct val="107000"/>
                        </a:lnSpc>
                        <a:spcAft>
                          <a:spcPts val="0"/>
                        </a:spcAft>
                      </a:pPr>
                      <a:r>
                        <a:rPr lang="en-GB" sz="4400" dirty="0">
                          <a:solidFill>
                            <a:schemeClr val="tx2"/>
                          </a:solidFill>
                          <a:effectLst/>
                          <a:latin typeface="Garamond" panose="02020404030301010803" pitchFamily="18" charset="0"/>
                          <a:ea typeface="Calibri" panose="020F0502020204030204" pitchFamily="34" charset="0"/>
                          <a:cs typeface="Vrinda" panose="020B0502040204020203" pitchFamily="34" charset="0"/>
                        </a:rPr>
                        <a:t>0.007</a:t>
                      </a:r>
                    </a:p>
                  </a:txBody>
                  <a:tcPr marL="68580" marR="68580" marT="0" marB="0" anchor="ctr"/>
                </a:tc>
                <a:extLst>
                  <a:ext uri="{0D108BD9-81ED-4DB2-BD59-A6C34878D82A}">
                    <a16:rowId xmlns:a16="http://schemas.microsoft.com/office/drawing/2014/main" val="2678066786"/>
                  </a:ext>
                </a:extLst>
              </a:tr>
            </a:tbl>
          </a:graphicData>
        </a:graphic>
      </p:graphicFrame>
      <p:sp>
        <p:nvSpPr>
          <p:cNvPr id="43" name="Content Placeholder 6">
            <a:extLst>
              <a:ext uri="{FF2B5EF4-FFF2-40B4-BE49-F238E27FC236}">
                <a16:creationId xmlns:a16="http://schemas.microsoft.com/office/drawing/2014/main" id="{0E7E3266-0550-4284-9A36-D2BBB50F124B}"/>
              </a:ext>
            </a:extLst>
          </p:cNvPr>
          <p:cNvSpPr txBox="1">
            <a:spLocks/>
          </p:cNvSpPr>
          <p:nvPr/>
        </p:nvSpPr>
        <p:spPr>
          <a:xfrm>
            <a:off x="16264177" y="29041087"/>
            <a:ext cx="13106827" cy="55523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3600" dirty="0">
                <a:solidFill>
                  <a:srgbClr val="FF0000"/>
                </a:solidFill>
                <a:latin typeface="Garamond" panose="02020404030301010803" pitchFamily="18" charset="0"/>
              </a:rPr>
              <a:t>*Crude Model (only type of fuel used is in the model)</a:t>
            </a:r>
          </a:p>
        </p:txBody>
      </p:sp>
    </p:spTree>
  </p:cSld>
  <p:clrMapOvr>
    <a:masterClrMapping/>
  </p:clrMapOvr>
</p:sld>
</file>

<file path=ppt/theme/theme1.xml><?xml version="1.0" encoding="utf-8"?>
<a:theme xmlns:a="http://schemas.openxmlformats.org/drawingml/2006/main" name="Abstract science - White background">
  <a:themeElements>
    <a:clrScheme name="Abstract science - White background 1">
      <a:dk1>
        <a:srgbClr val="DCDCDC"/>
      </a:dk1>
      <a:lt1>
        <a:srgbClr val="FFFFFF"/>
      </a:lt1>
      <a:dk2>
        <a:srgbClr val="000000"/>
      </a:dk2>
      <a:lt2>
        <a:srgbClr val="6D6F71"/>
      </a:lt2>
      <a:accent1>
        <a:srgbClr val="009BBB"/>
      </a:accent1>
      <a:accent2>
        <a:srgbClr val="E98300"/>
      </a:accent2>
      <a:accent3>
        <a:srgbClr val="FFFFFF"/>
      </a:accent3>
      <a:accent4>
        <a:srgbClr val="BCBCBC"/>
      </a:accent4>
      <a:accent5>
        <a:srgbClr val="AACBDA"/>
      </a:accent5>
      <a:accent6>
        <a:srgbClr val="D37600"/>
      </a:accent6>
      <a:hlink>
        <a:srgbClr val="0098DB"/>
      </a:hlink>
      <a:folHlink>
        <a:srgbClr val="983222"/>
      </a:folHlink>
    </a:clrScheme>
    <a:fontScheme name="Abstract science - White background">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2468563" rtl="0" eaLnBrk="1" fontAlgn="base" latinLnBrk="0" hangingPunct="1">
          <a:lnSpc>
            <a:spcPct val="100000"/>
          </a:lnSpc>
          <a:spcBef>
            <a:spcPct val="0"/>
          </a:spcBef>
          <a:spcAft>
            <a:spcPct val="0"/>
          </a:spcAft>
          <a:buClrTx/>
          <a:buSzTx/>
          <a:buFontTx/>
          <a:buNone/>
          <a:tabLst/>
          <a:defRPr kumimoji="0" lang="en-GB" sz="4300" b="0" i="0" u="none" strike="noStrike" cap="none" normalizeH="0" baseline="0" smtClean="0">
            <a:ln>
              <a:noFill/>
            </a:ln>
            <a:solidFill>
              <a:schemeClr val="bg1"/>
            </a:solidFill>
            <a:effectLst/>
            <a:latin typeface="Verdana" pitchFamily="34" charset="0"/>
            <a:cs typeface="Arial"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2468563" rtl="0" eaLnBrk="1" fontAlgn="base" latinLnBrk="0" hangingPunct="1">
          <a:lnSpc>
            <a:spcPct val="100000"/>
          </a:lnSpc>
          <a:spcBef>
            <a:spcPct val="0"/>
          </a:spcBef>
          <a:spcAft>
            <a:spcPct val="0"/>
          </a:spcAft>
          <a:buClrTx/>
          <a:buSzTx/>
          <a:buFontTx/>
          <a:buNone/>
          <a:tabLst/>
          <a:defRPr kumimoji="0" lang="en-GB" sz="4300" b="0" i="0" u="none" strike="noStrike" cap="none" normalizeH="0" baseline="0" smtClean="0">
            <a:ln>
              <a:noFill/>
            </a:ln>
            <a:solidFill>
              <a:schemeClr val="bg1"/>
            </a:solidFill>
            <a:effectLst/>
            <a:latin typeface="Verdana" pitchFamily="34" charset="0"/>
            <a:cs typeface="Arial" charset="0"/>
          </a:defRPr>
        </a:defPPr>
      </a:lstStyle>
    </a:lnDef>
  </a:objectDefaults>
  <a:extraClrSchemeLst>
    <a:extraClrScheme>
      <a:clrScheme name="Abstract science - White background 1">
        <a:dk1>
          <a:srgbClr val="DCDCDC"/>
        </a:dk1>
        <a:lt1>
          <a:srgbClr val="FFFFFF"/>
        </a:lt1>
        <a:dk2>
          <a:srgbClr val="000000"/>
        </a:dk2>
        <a:lt2>
          <a:srgbClr val="6D6F71"/>
        </a:lt2>
        <a:accent1>
          <a:srgbClr val="009BBB"/>
        </a:accent1>
        <a:accent2>
          <a:srgbClr val="E98300"/>
        </a:accent2>
        <a:accent3>
          <a:srgbClr val="FFFFFF"/>
        </a:accent3>
        <a:accent4>
          <a:srgbClr val="BCBCBC"/>
        </a:accent4>
        <a:accent5>
          <a:srgbClr val="AACBDA"/>
        </a:accent5>
        <a:accent6>
          <a:srgbClr val="D37600"/>
        </a:accent6>
        <a:hlink>
          <a:srgbClr val="0098DB"/>
        </a:hlink>
        <a:folHlink>
          <a:srgbClr val="98322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8458</TotalTime>
  <Words>706</Words>
  <Application>Microsoft Office PowerPoint</Application>
  <PresentationFormat>Custom</PresentationFormat>
  <Paragraphs>54</Paragraphs>
  <Slides>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Arial</vt:lpstr>
      <vt:lpstr>Garamond</vt:lpstr>
      <vt:lpstr>Helvetica</vt:lpstr>
      <vt:lpstr>Times New Roman</vt:lpstr>
      <vt:lpstr>Verdana</vt:lpstr>
      <vt:lpstr>Abstract science - White background</vt:lpstr>
      <vt:lpstr>Equation</vt:lpstr>
      <vt:lpstr>Association Between the Type of  Fuel Use with Acute Respiratory Infections among Children Under-five in Bangladesh Mohammad Nayeem Hasan, MSc, Tanvir Ahammed, BSc,  Aniqua Anjum, BSc Department of Statistics, Shahjalal University of Science &amp; Technology, Sylhet, Bangladesh </vt:lpstr>
    </vt:vector>
  </TitlesOfParts>
  <Company>European Medicines Agency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ICPE conference - Poster 1 (Xavier Kurz)</dc:title>
  <dc:creator>European Medicines Agency</dc:creator>
  <cp:lastModifiedBy>nayeem hasan</cp:lastModifiedBy>
  <cp:revision>470</cp:revision>
  <cp:lastPrinted>2014-05-27T09:25:07Z</cp:lastPrinted>
  <dcterms:created xsi:type="dcterms:W3CDTF">2010-04-14T15:27:44Z</dcterms:created>
  <dcterms:modified xsi:type="dcterms:W3CDTF">2020-09-16T17:51:06Z</dcterms:modified>
</cp:coreProperties>
</file>