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256" r:id="rId2"/>
  </p:sldIdLst>
  <p:sldSz cx="30279975" cy="42808525"/>
  <p:notesSz cx="6810375" cy="9942513"/>
  <p:defaultTextStyle>
    <a:defPPr>
      <a:defRPr lang="en-GB"/>
    </a:defPPr>
    <a:lvl1pPr algn="ctr" rtl="0" fontAlgn="base">
      <a:spcBef>
        <a:spcPct val="0"/>
      </a:spcBef>
      <a:spcAft>
        <a:spcPct val="0"/>
      </a:spcAft>
      <a:defRPr sz="7200" kern="1200">
        <a:solidFill>
          <a:schemeClr val="bg1"/>
        </a:solidFill>
        <a:latin typeface="Verdana" pitchFamily="34" charset="0"/>
        <a:ea typeface="+mn-ea"/>
        <a:cs typeface="Arial" charset="0"/>
      </a:defRPr>
    </a:lvl1pPr>
    <a:lvl2pPr marL="769938" indent="-369888" algn="ctr" rtl="0" fontAlgn="base">
      <a:spcBef>
        <a:spcPct val="0"/>
      </a:spcBef>
      <a:spcAft>
        <a:spcPct val="0"/>
      </a:spcAft>
      <a:defRPr sz="7200" kern="1200">
        <a:solidFill>
          <a:schemeClr val="bg1"/>
        </a:solidFill>
        <a:latin typeface="Verdana" pitchFamily="34" charset="0"/>
        <a:ea typeface="+mn-ea"/>
        <a:cs typeface="Arial" charset="0"/>
      </a:defRPr>
    </a:lvl2pPr>
    <a:lvl3pPr marL="1543050" indent="-742950" algn="ctr" rtl="0" fontAlgn="base">
      <a:spcBef>
        <a:spcPct val="0"/>
      </a:spcBef>
      <a:spcAft>
        <a:spcPct val="0"/>
      </a:spcAft>
      <a:defRPr sz="7200" kern="1200">
        <a:solidFill>
          <a:schemeClr val="bg1"/>
        </a:solidFill>
        <a:latin typeface="Verdana" pitchFamily="34" charset="0"/>
        <a:ea typeface="+mn-ea"/>
        <a:cs typeface="Arial" charset="0"/>
      </a:defRPr>
    </a:lvl3pPr>
    <a:lvl4pPr marL="2316163" indent="-1116013" algn="ctr" rtl="0" fontAlgn="base">
      <a:spcBef>
        <a:spcPct val="0"/>
      </a:spcBef>
      <a:spcAft>
        <a:spcPct val="0"/>
      </a:spcAft>
      <a:defRPr sz="7200" kern="1200">
        <a:solidFill>
          <a:schemeClr val="bg1"/>
        </a:solidFill>
        <a:latin typeface="Verdana" pitchFamily="34" charset="0"/>
        <a:ea typeface="+mn-ea"/>
        <a:cs typeface="Arial" charset="0"/>
      </a:defRPr>
    </a:lvl4pPr>
    <a:lvl5pPr marL="3089275" indent="-1492250" algn="ctr" rtl="0" fontAlgn="base">
      <a:spcBef>
        <a:spcPct val="0"/>
      </a:spcBef>
      <a:spcAft>
        <a:spcPct val="0"/>
      </a:spcAft>
      <a:defRPr sz="7200" kern="1200">
        <a:solidFill>
          <a:schemeClr val="bg1"/>
        </a:solidFill>
        <a:latin typeface="Verdana" pitchFamily="34" charset="0"/>
        <a:ea typeface="+mn-ea"/>
        <a:cs typeface="Arial" charset="0"/>
      </a:defRPr>
    </a:lvl5pPr>
    <a:lvl6pPr marL="2286000" algn="l" defTabSz="914400" rtl="0" eaLnBrk="1" latinLnBrk="0" hangingPunct="1">
      <a:defRPr sz="7200" kern="1200">
        <a:solidFill>
          <a:schemeClr val="bg1"/>
        </a:solidFill>
        <a:latin typeface="Verdana" pitchFamily="34" charset="0"/>
        <a:ea typeface="+mn-ea"/>
        <a:cs typeface="Arial" charset="0"/>
      </a:defRPr>
    </a:lvl6pPr>
    <a:lvl7pPr marL="2743200" algn="l" defTabSz="914400" rtl="0" eaLnBrk="1" latinLnBrk="0" hangingPunct="1">
      <a:defRPr sz="7200" kern="1200">
        <a:solidFill>
          <a:schemeClr val="bg1"/>
        </a:solidFill>
        <a:latin typeface="Verdana" pitchFamily="34" charset="0"/>
        <a:ea typeface="+mn-ea"/>
        <a:cs typeface="Arial" charset="0"/>
      </a:defRPr>
    </a:lvl7pPr>
    <a:lvl8pPr marL="3200400" algn="l" defTabSz="914400" rtl="0" eaLnBrk="1" latinLnBrk="0" hangingPunct="1">
      <a:defRPr sz="7200" kern="1200">
        <a:solidFill>
          <a:schemeClr val="bg1"/>
        </a:solidFill>
        <a:latin typeface="Verdana" pitchFamily="34" charset="0"/>
        <a:ea typeface="+mn-ea"/>
        <a:cs typeface="Arial" charset="0"/>
      </a:defRPr>
    </a:lvl8pPr>
    <a:lvl9pPr marL="3657600" algn="l" defTabSz="914400" rtl="0" eaLnBrk="1" latinLnBrk="0" hangingPunct="1">
      <a:defRPr sz="7200" kern="1200">
        <a:solidFill>
          <a:schemeClr val="bg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12931" userDrawn="1">
          <p15:clr>
            <a:srgbClr val="A4A3A4"/>
          </p15:clr>
        </p15:guide>
        <p15:guide id="2" pos="9538">
          <p15:clr>
            <a:srgbClr val="A4A3A4"/>
          </p15:clr>
        </p15:guide>
        <p15:guide id="3" pos="18816">
          <p15:clr>
            <a:srgbClr val="A4A3A4"/>
          </p15:clr>
        </p15:guide>
        <p15:guide id="4" pos="42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Jamal Uddin" initials="MJU" lastIdx="3" clrIdx="0">
    <p:extLst>
      <p:ext uri="{19B8F6BF-5375-455C-9EA6-DF929625EA0E}">
        <p15:presenceInfo xmlns:p15="http://schemas.microsoft.com/office/powerpoint/2012/main" userId="S::md.jamal.uddin@regionh.dk::14c48568-a509-4c7d-8638-68bf815bd3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BD"/>
    <a:srgbClr val="66CCFF"/>
    <a:srgbClr val="3399FF"/>
    <a:srgbClr val="FF9900"/>
    <a:srgbClr val="7BBBB2"/>
    <a:srgbClr val="175E54"/>
    <a:srgbClr val="005172"/>
    <a:srgbClr val="FECB00"/>
    <a:srgbClr val="00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00" autoAdjust="0"/>
    <p:restoredTop sz="99314" autoAdjust="0"/>
  </p:normalViewPr>
  <p:slideViewPr>
    <p:cSldViewPr snapToGrid="0">
      <p:cViewPr>
        <p:scale>
          <a:sx n="57" d="100"/>
          <a:sy n="57" d="100"/>
        </p:scale>
        <p:origin x="42" y="-12210"/>
      </p:cViewPr>
      <p:guideLst>
        <p:guide orient="horz" pos="12931"/>
        <p:guide pos="9538"/>
        <p:guide pos="18816"/>
        <p:guide pos="4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ResearchProject\Jamal%20Sir\Breastfeed\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r>
              <a:rPr lang="en-US" sz="2800" b="1" dirty="0"/>
              <a:t>OUTCOME FREQUENCY</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tx2"/>
              </a:solid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Sheet1!$A$1:$A$5</c:f>
              <c:strCache>
                <c:ptCount val="5"/>
                <c:pt idx="0">
                  <c:v>Disease 0</c:v>
                </c:pt>
                <c:pt idx="1">
                  <c:v>Disease 1</c:v>
                </c:pt>
                <c:pt idx="2">
                  <c:v>Disease 2</c:v>
                </c:pt>
                <c:pt idx="3">
                  <c:v>Disease 3</c:v>
                </c:pt>
                <c:pt idx="4">
                  <c:v>Disease 4</c:v>
                </c:pt>
              </c:strCache>
            </c:strRef>
          </c:cat>
          <c:val>
            <c:numRef>
              <c:f>Sheet1!$B$1:$B$5</c:f>
              <c:numCache>
                <c:formatCode>General</c:formatCode>
                <c:ptCount val="5"/>
                <c:pt idx="0">
                  <c:v>366</c:v>
                </c:pt>
                <c:pt idx="1">
                  <c:v>93</c:v>
                </c:pt>
                <c:pt idx="2">
                  <c:v>82</c:v>
                </c:pt>
                <c:pt idx="3">
                  <c:v>56</c:v>
                </c:pt>
                <c:pt idx="4">
                  <c:v>35</c:v>
                </c:pt>
              </c:numCache>
            </c:numRef>
          </c:val>
          <c:extLst>
            <c:ext xmlns:c16="http://schemas.microsoft.com/office/drawing/2014/chart" uri="{C3380CC4-5D6E-409C-BE32-E72D297353CC}">
              <c16:uniqueId val="{00000000-CC62-47B0-8241-27BBD42EEBA8}"/>
            </c:ext>
          </c:extLst>
        </c:ser>
        <c:dLbls>
          <c:dLblPos val="outEnd"/>
          <c:showLegendKey val="0"/>
          <c:showVal val="1"/>
          <c:showCatName val="0"/>
          <c:showSerName val="0"/>
          <c:showPercent val="0"/>
          <c:showBubbleSize val="0"/>
        </c:dLbls>
        <c:gapWidth val="100"/>
        <c:overlap val="-24"/>
        <c:axId val="399990512"/>
        <c:axId val="399994776"/>
      </c:barChart>
      <c:catAx>
        <c:axId val="399990512"/>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r>
                  <a:rPr lang="en-US" sz="2800" dirty="0"/>
                  <a:t>DISEASE COUNT</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crossAx val="399994776"/>
        <c:crosses val="autoZero"/>
        <c:auto val="1"/>
        <c:lblAlgn val="ctr"/>
        <c:lblOffset val="100"/>
        <c:noMultiLvlLbl val="0"/>
      </c:catAx>
      <c:valAx>
        <c:axId val="39999477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tx2"/>
                    </a:solidFill>
                    <a:latin typeface="+mn-lt"/>
                    <a:ea typeface="+mn-ea"/>
                    <a:cs typeface="+mn-cs"/>
                  </a:defRPr>
                </a:pPr>
                <a:r>
                  <a:rPr lang="en-US" sz="2800" b="1" i="0" u="none" strike="noStrike" baseline="0" dirty="0">
                    <a:effectLst/>
                  </a:rPr>
                  <a:t>NUMBER OF CHILDRENS</a:t>
                </a:r>
                <a:endParaRPr lang="en-US" sz="2800" dirty="0"/>
              </a:p>
            </c:rich>
          </c:tx>
          <c:overlay val="0"/>
          <c:spPr>
            <a:noFill/>
            <a:ln>
              <a:noFill/>
            </a:ln>
            <a:effectLst/>
          </c:spPr>
          <c:txPr>
            <a:bodyPr rot="-540000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crossAx val="399990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4099" name="Rectangle 3"/>
          <p:cNvSpPr>
            <a:spLocks noGrp="1" noChangeArrowheads="1"/>
          </p:cNvSpPr>
          <p:nvPr>
            <p:ph type="dt" sz="quarter" idx="1"/>
          </p:nvPr>
        </p:nvSpPr>
        <p:spPr bwMode="auto">
          <a:xfrm>
            <a:off x="3857625" y="0"/>
            <a:ext cx="2951163"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r" defTabSz="966371">
              <a:defRPr sz="1200">
                <a:solidFill>
                  <a:schemeClr val="tx1"/>
                </a:solidFill>
                <a:cs typeface="Arial" charset="0"/>
              </a:defRPr>
            </a:lvl1pPr>
          </a:lstStyle>
          <a:p>
            <a:pPr>
              <a:defRPr/>
            </a:pPr>
            <a:fld id="{3038D2A4-96F3-4D98-9C2F-37D0E8D60EAE}" type="datetime4">
              <a:rPr lang="en-GB"/>
              <a:pPr>
                <a:defRPr/>
              </a:pPr>
              <a:t>16 September 2020</a:t>
            </a:fld>
            <a:endParaRPr lang="en-GB"/>
          </a:p>
        </p:txBody>
      </p:sp>
      <p:sp>
        <p:nvSpPr>
          <p:cNvPr id="4100" name="Rectangle 4"/>
          <p:cNvSpPr>
            <a:spLocks noGrp="1" noChangeArrowheads="1"/>
          </p:cNvSpPr>
          <p:nvPr>
            <p:ph type="ftr" sz="quarter" idx="2"/>
          </p:nvPr>
        </p:nvSpPr>
        <p:spPr bwMode="auto">
          <a:xfrm>
            <a:off x="0" y="9444038"/>
            <a:ext cx="2949575"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4101" name="Rectangle 5"/>
          <p:cNvSpPr>
            <a:spLocks noGrp="1" noChangeArrowheads="1"/>
          </p:cNvSpPr>
          <p:nvPr>
            <p:ph type="sldNum" sz="quarter" idx="3"/>
          </p:nvPr>
        </p:nvSpPr>
        <p:spPr bwMode="auto">
          <a:xfrm>
            <a:off x="3857625" y="9444038"/>
            <a:ext cx="2951163"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r" defTabSz="966371">
              <a:defRPr sz="1200">
                <a:solidFill>
                  <a:schemeClr val="tx1"/>
                </a:solidFill>
                <a:cs typeface="Arial" charset="0"/>
              </a:defRPr>
            </a:lvl1pPr>
          </a:lstStyle>
          <a:p>
            <a:pPr>
              <a:defRPr/>
            </a:pPr>
            <a:fld id="{F782B84B-C163-4F2D-88EB-37DC352A5254}" type="slidenum">
              <a:rPr lang="en-GB"/>
              <a:pPr>
                <a:defRPr/>
              </a:pPr>
              <a:t>‹#›</a:t>
            </a:fld>
            <a:endParaRPr lang="en-GB"/>
          </a:p>
        </p:txBody>
      </p:sp>
    </p:spTree>
    <p:extLst>
      <p:ext uri="{BB962C8B-B14F-4D97-AF65-F5344CB8AC3E}">
        <p14:creationId xmlns:p14="http://schemas.microsoft.com/office/powerpoint/2010/main" val="29374000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3075" name="Rectangle 3"/>
          <p:cNvSpPr>
            <a:spLocks noGrp="1" noChangeArrowheads="1"/>
          </p:cNvSpPr>
          <p:nvPr>
            <p:ph type="dt" idx="1"/>
          </p:nvPr>
        </p:nvSpPr>
        <p:spPr bwMode="auto">
          <a:xfrm>
            <a:off x="3857625" y="0"/>
            <a:ext cx="2951163" cy="496888"/>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lvl1pPr algn="r" defTabSz="966371">
              <a:defRPr sz="1200">
                <a:solidFill>
                  <a:schemeClr val="tx1"/>
                </a:solidFill>
                <a:cs typeface="Arial" charset="0"/>
              </a:defRPr>
            </a:lvl1pPr>
          </a:lstStyle>
          <a:p>
            <a:pPr>
              <a:defRPr/>
            </a:pPr>
            <a:fld id="{D9DBFCA1-9073-4588-ADEC-E88D5221E907}" type="datetime4">
              <a:rPr lang="en-GB"/>
              <a:pPr>
                <a:defRPr/>
              </a:pPr>
              <a:t>16 September 2020</a:t>
            </a:fld>
            <a:endParaRPr lang="en-GB"/>
          </a:p>
        </p:txBody>
      </p:sp>
      <p:sp>
        <p:nvSpPr>
          <p:cNvPr id="3076" name="Rectangle 4"/>
          <p:cNvSpPr>
            <a:spLocks noGrp="1" noRot="1" noChangeAspect="1" noChangeArrowheads="1" noTextEdit="1"/>
          </p:cNvSpPr>
          <p:nvPr>
            <p:ph type="sldImg" idx="2"/>
          </p:nvPr>
        </p:nvSpPr>
        <p:spPr bwMode="auto">
          <a:xfrm>
            <a:off x="2087563" y="746125"/>
            <a:ext cx="2635250"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2813"/>
            <a:ext cx="5448300" cy="4473575"/>
          </a:xfrm>
          <a:prstGeom prst="rect">
            <a:avLst/>
          </a:prstGeom>
          <a:noFill/>
          <a:ln w="9525">
            <a:noFill/>
            <a:miter lim="800000"/>
            <a:headEnd/>
            <a:tailEnd/>
          </a:ln>
          <a:effectLst/>
        </p:spPr>
        <p:txBody>
          <a:bodyPr vert="horz" wrap="square" lIns="96645" tIns="48323" rIns="96645" bIns="4832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9444038"/>
            <a:ext cx="2949575"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l" defTabSz="966371">
              <a:defRPr sz="1200">
                <a:solidFill>
                  <a:schemeClr val="tx1"/>
                </a:solidFill>
                <a:cs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57625" y="9444038"/>
            <a:ext cx="2951163" cy="496887"/>
          </a:xfrm>
          <a:prstGeom prst="rect">
            <a:avLst/>
          </a:prstGeom>
          <a:noFill/>
          <a:ln w="9525">
            <a:noFill/>
            <a:miter lim="800000"/>
            <a:headEnd/>
            <a:tailEnd/>
          </a:ln>
          <a:effectLst/>
        </p:spPr>
        <p:txBody>
          <a:bodyPr vert="horz" wrap="square" lIns="96645" tIns="48323" rIns="96645" bIns="48323" numCol="1" anchor="b" anchorCtr="0" compatLnSpc="1">
            <a:prstTxWarp prst="textNoShape">
              <a:avLst/>
            </a:prstTxWarp>
          </a:bodyPr>
          <a:lstStyle>
            <a:lvl1pPr algn="r" defTabSz="966371">
              <a:defRPr sz="1200">
                <a:solidFill>
                  <a:schemeClr val="tx1"/>
                </a:solidFill>
                <a:cs typeface="Arial" charset="0"/>
              </a:defRPr>
            </a:lvl1pPr>
          </a:lstStyle>
          <a:p>
            <a:pPr>
              <a:defRPr/>
            </a:pPr>
            <a:fld id="{6573035C-67F2-453D-AE40-8302758AA6FB}" type="slidenum">
              <a:rPr lang="en-GB"/>
              <a:pPr>
                <a:defRPr/>
              </a:pPr>
              <a:t>‹#›</a:t>
            </a:fld>
            <a:endParaRPr lang="en-GB"/>
          </a:p>
        </p:txBody>
      </p:sp>
    </p:spTree>
    <p:extLst>
      <p:ext uri="{BB962C8B-B14F-4D97-AF65-F5344CB8AC3E}">
        <p14:creationId xmlns:p14="http://schemas.microsoft.com/office/powerpoint/2010/main" val="37573736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2000" kern="1200">
        <a:solidFill>
          <a:schemeClr val="tx1"/>
        </a:solidFill>
        <a:latin typeface="Verdana" pitchFamily="34" charset="0"/>
        <a:ea typeface="+mn-ea"/>
        <a:cs typeface="+mn-cs"/>
      </a:defRPr>
    </a:lvl1pPr>
    <a:lvl2pPr marL="769938" algn="l" rtl="0" eaLnBrk="0" fontAlgn="base" hangingPunct="0">
      <a:spcBef>
        <a:spcPct val="30000"/>
      </a:spcBef>
      <a:spcAft>
        <a:spcPct val="0"/>
      </a:spcAft>
      <a:defRPr sz="2000" kern="1200">
        <a:solidFill>
          <a:schemeClr val="tx1"/>
        </a:solidFill>
        <a:latin typeface="Verdana" pitchFamily="34" charset="0"/>
        <a:ea typeface="+mn-ea"/>
        <a:cs typeface="+mn-cs"/>
      </a:defRPr>
    </a:lvl2pPr>
    <a:lvl3pPr marL="1543050" algn="l" rtl="0" eaLnBrk="0" fontAlgn="base" hangingPunct="0">
      <a:spcBef>
        <a:spcPct val="30000"/>
      </a:spcBef>
      <a:spcAft>
        <a:spcPct val="0"/>
      </a:spcAft>
      <a:defRPr sz="2000" kern="1200">
        <a:solidFill>
          <a:schemeClr val="tx1"/>
        </a:solidFill>
        <a:latin typeface="Verdana" pitchFamily="34" charset="0"/>
        <a:ea typeface="+mn-ea"/>
        <a:cs typeface="+mn-cs"/>
      </a:defRPr>
    </a:lvl3pPr>
    <a:lvl4pPr marL="2316163" algn="l" rtl="0" eaLnBrk="0" fontAlgn="base" hangingPunct="0">
      <a:spcBef>
        <a:spcPct val="30000"/>
      </a:spcBef>
      <a:spcAft>
        <a:spcPct val="0"/>
      </a:spcAft>
      <a:defRPr sz="2000" kern="1200">
        <a:solidFill>
          <a:schemeClr val="tx1"/>
        </a:solidFill>
        <a:latin typeface="Verdana" pitchFamily="34" charset="0"/>
        <a:ea typeface="+mn-ea"/>
        <a:cs typeface="+mn-cs"/>
      </a:defRPr>
    </a:lvl4pPr>
    <a:lvl5pPr marL="3089275" algn="l" rtl="0" eaLnBrk="0" fontAlgn="base" hangingPunct="0">
      <a:spcBef>
        <a:spcPct val="30000"/>
      </a:spcBef>
      <a:spcAft>
        <a:spcPct val="0"/>
      </a:spcAft>
      <a:defRPr sz="2000" kern="1200">
        <a:solidFill>
          <a:schemeClr val="tx1"/>
        </a:solidFill>
        <a:latin typeface="Verdana" pitchFamily="34" charset="0"/>
        <a:ea typeface="+mn-ea"/>
        <a:cs typeface="+mn-cs"/>
      </a:defRPr>
    </a:lvl5pPr>
    <a:lvl6pPr marL="3866362" algn="l" defTabSz="1546543" rtl="0" eaLnBrk="1" latinLnBrk="0" hangingPunct="1">
      <a:defRPr sz="2000" kern="1200">
        <a:solidFill>
          <a:schemeClr val="tx1"/>
        </a:solidFill>
        <a:latin typeface="+mn-lt"/>
        <a:ea typeface="+mn-ea"/>
        <a:cs typeface="+mn-cs"/>
      </a:defRPr>
    </a:lvl6pPr>
    <a:lvl7pPr marL="4639634" algn="l" defTabSz="1546543" rtl="0" eaLnBrk="1" latinLnBrk="0" hangingPunct="1">
      <a:defRPr sz="2000" kern="1200">
        <a:solidFill>
          <a:schemeClr val="tx1"/>
        </a:solidFill>
        <a:latin typeface="+mn-lt"/>
        <a:ea typeface="+mn-ea"/>
        <a:cs typeface="+mn-cs"/>
      </a:defRPr>
    </a:lvl7pPr>
    <a:lvl8pPr marL="5412907" algn="l" defTabSz="1546543" rtl="0" eaLnBrk="1" latinLnBrk="0" hangingPunct="1">
      <a:defRPr sz="2000" kern="1200">
        <a:solidFill>
          <a:schemeClr val="tx1"/>
        </a:solidFill>
        <a:latin typeface="+mn-lt"/>
        <a:ea typeface="+mn-ea"/>
        <a:cs typeface="+mn-cs"/>
      </a:defRPr>
    </a:lvl8pPr>
    <a:lvl9pPr marL="6186179" algn="l" defTabSz="1546543"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269667" y="13298078"/>
            <a:ext cx="25740649" cy="9175772"/>
          </a:xfrm>
          <a:prstGeom prst="rect">
            <a:avLst/>
          </a:prstGeom>
        </p:spPr>
        <p:txBody>
          <a:bodyPr lIns="154655" tIns="77327" rIns="154655" bIns="77327"/>
          <a:lstStyle/>
          <a:p>
            <a:r>
              <a:rPr lang="es-ES"/>
              <a:t>Haga clic para modificar el estilo de título del patrón</a:t>
            </a:r>
          </a:p>
        </p:txBody>
      </p:sp>
      <p:sp>
        <p:nvSpPr>
          <p:cNvPr id="3" name="2 Subtítulo"/>
          <p:cNvSpPr>
            <a:spLocks noGrp="1"/>
          </p:cNvSpPr>
          <p:nvPr>
            <p:ph type="subTitle" idx="1"/>
          </p:nvPr>
        </p:nvSpPr>
        <p:spPr>
          <a:xfrm>
            <a:off x="4542300" y="24258165"/>
            <a:ext cx="21195391" cy="10939956"/>
          </a:xfrm>
          <a:prstGeom prst="rect">
            <a:avLst/>
          </a:prstGeom>
        </p:spPr>
        <p:txBody>
          <a:bodyPr lIns="154655" tIns="77327" rIns="154655" bIns="77327"/>
          <a:lstStyle>
            <a:lvl1pPr marL="0" indent="0" algn="ctr">
              <a:buNone/>
              <a:defRPr/>
            </a:lvl1pPr>
            <a:lvl2pPr marL="773273" indent="0" algn="ctr">
              <a:buNone/>
              <a:defRPr/>
            </a:lvl2pPr>
            <a:lvl3pPr marL="1546543" indent="0" algn="ctr">
              <a:buNone/>
              <a:defRPr/>
            </a:lvl3pPr>
            <a:lvl4pPr marL="2319817" indent="0" algn="ctr">
              <a:buNone/>
              <a:defRPr/>
            </a:lvl4pPr>
            <a:lvl5pPr marL="3093089" indent="0" algn="ctr">
              <a:buNone/>
              <a:defRPr/>
            </a:lvl5pPr>
            <a:lvl6pPr marL="3866362" indent="0" algn="ctr">
              <a:buNone/>
              <a:defRPr/>
            </a:lvl6pPr>
            <a:lvl7pPr marL="4639634" indent="0" algn="ctr">
              <a:buNone/>
              <a:defRPr/>
            </a:lvl7pPr>
            <a:lvl8pPr marL="5412907" indent="0" algn="ctr">
              <a:buNone/>
              <a:defRPr/>
            </a:lvl8pPr>
            <a:lvl9pPr marL="6186179"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25189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
        <p:nvSpPr>
          <p:cNvPr id="3" name="2 Marcador de texto vertical"/>
          <p:cNvSpPr>
            <a:spLocks noGrp="1"/>
          </p:cNvSpPr>
          <p:nvPr>
            <p:ph type="body" orient="vert" idx="1"/>
          </p:nvPr>
        </p:nvSpPr>
        <p:spPr>
          <a:xfrm>
            <a:off x="1513116" y="9988659"/>
            <a:ext cx="27253758" cy="28252117"/>
          </a:xfrm>
          <a:prstGeom prst="rect">
            <a:avLst/>
          </a:prstGeom>
        </p:spPr>
        <p:txBody>
          <a:bodyPr vert="eaVert" lIns="154655" tIns="77327" rIns="154655" bIns="77327"/>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42792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954915" y="1713855"/>
            <a:ext cx="6811958" cy="36526921"/>
          </a:xfrm>
          <a:prstGeom prst="rect">
            <a:avLst/>
          </a:prstGeom>
        </p:spPr>
        <p:txBody>
          <a:bodyPr vert="eaVert" lIns="154655" tIns="77327" rIns="154655" bIns="77327"/>
          <a:lstStyle/>
          <a:p>
            <a:r>
              <a:rPr lang="es-ES"/>
              <a:t>Haga clic para modificar el estilo de título del patrón</a:t>
            </a:r>
          </a:p>
        </p:txBody>
      </p:sp>
      <p:sp>
        <p:nvSpPr>
          <p:cNvPr id="3" name="2 Marcador de texto vertical"/>
          <p:cNvSpPr>
            <a:spLocks noGrp="1"/>
          </p:cNvSpPr>
          <p:nvPr>
            <p:ph type="body" orient="vert" idx="1"/>
          </p:nvPr>
        </p:nvSpPr>
        <p:spPr>
          <a:xfrm>
            <a:off x="1513108" y="1713855"/>
            <a:ext cx="20156980" cy="36526921"/>
          </a:xfrm>
          <a:prstGeom prst="rect">
            <a:avLst/>
          </a:prstGeom>
        </p:spPr>
        <p:txBody>
          <a:bodyPr vert="eaVert" lIns="154655" tIns="77327" rIns="154655" bIns="77327"/>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5068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
        <p:nvSpPr>
          <p:cNvPr id="3" name="2 Marcador de contenido"/>
          <p:cNvSpPr>
            <a:spLocks noGrp="1"/>
          </p:cNvSpPr>
          <p:nvPr>
            <p:ph idx="1"/>
          </p:nvPr>
        </p:nvSpPr>
        <p:spPr>
          <a:xfrm>
            <a:off x="1513116" y="9988659"/>
            <a:ext cx="27253758" cy="28252117"/>
          </a:xfrm>
          <a:prstGeom prst="rect">
            <a:avLst/>
          </a:prstGeom>
        </p:spPr>
        <p:txBody>
          <a:bodyPr lIns="154655" tIns="77327" rIns="154655" bIns="77327"/>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65953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391315" y="27509702"/>
            <a:ext cx="25737683" cy="8501305"/>
          </a:xfrm>
          <a:prstGeom prst="rect">
            <a:avLst/>
          </a:prstGeom>
        </p:spPr>
        <p:txBody>
          <a:bodyPr lIns="154655" tIns="77327" rIns="154655" bIns="77327" anchor="t"/>
          <a:lstStyle>
            <a:lvl1pPr algn="l">
              <a:defRPr sz="6700" b="1" cap="all"/>
            </a:lvl1pPr>
          </a:lstStyle>
          <a:p>
            <a:r>
              <a:rPr lang="es-ES"/>
              <a:t>Haga clic para modificar el estilo de título del patrón</a:t>
            </a:r>
          </a:p>
        </p:txBody>
      </p:sp>
      <p:sp>
        <p:nvSpPr>
          <p:cNvPr id="3" name="2 Marcador de texto"/>
          <p:cNvSpPr>
            <a:spLocks noGrp="1"/>
          </p:cNvSpPr>
          <p:nvPr>
            <p:ph type="body" idx="1"/>
          </p:nvPr>
        </p:nvSpPr>
        <p:spPr>
          <a:xfrm>
            <a:off x="2391315" y="18145177"/>
            <a:ext cx="25737683" cy="9364523"/>
          </a:xfrm>
          <a:prstGeom prst="rect">
            <a:avLst/>
          </a:prstGeom>
        </p:spPr>
        <p:txBody>
          <a:bodyPr lIns="154655" tIns="77327" rIns="154655" bIns="77327" anchor="b"/>
          <a:lstStyle>
            <a:lvl1pPr marL="0" indent="0">
              <a:buNone/>
              <a:defRPr sz="3400"/>
            </a:lvl1pPr>
            <a:lvl2pPr marL="773273" indent="0">
              <a:buNone/>
              <a:defRPr sz="3000"/>
            </a:lvl2pPr>
            <a:lvl3pPr marL="1546543" indent="0">
              <a:buNone/>
              <a:defRPr sz="2700"/>
            </a:lvl3pPr>
            <a:lvl4pPr marL="2319817" indent="0">
              <a:buNone/>
              <a:defRPr sz="2400"/>
            </a:lvl4pPr>
            <a:lvl5pPr marL="3093089" indent="0">
              <a:buNone/>
              <a:defRPr sz="2400"/>
            </a:lvl5pPr>
            <a:lvl6pPr marL="3866362" indent="0">
              <a:buNone/>
              <a:defRPr sz="2400"/>
            </a:lvl6pPr>
            <a:lvl7pPr marL="4639634" indent="0">
              <a:buNone/>
              <a:defRPr sz="2400"/>
            </a:lvl7pPr>
            <a:lvl8pPr marL="5412907" indent="0">
              <a:buNone/>
              <a:defRPr sz="2400"/>
            </a:lvl8pPr>
            <a:lvl9pPr marL="6186179" indent="0">
              <a:buNone/>
              <a:defRPr sz="2400"/>
            </a:lvl9pPr>
          </a:lstStyle>
          <a:p>
            <a:pPr lvl="0"/>
            <a:r>
              <a:rPr lang="es-ES"/>
              <a:t>Haga clic para modificar el estilo de texto del patrón</a:t>
            </a:r>
          </a:p>
        </p:txBody>
      </p:sp>
    </p:spTree>
    <p:extLst>
      <p:ext uri="{BB962C8B-B14F-4D97-AF65-F5344CB8AC3E}">
        <p14:creationId xmlns:p14="http://schemas.microsoft.com/office/powerpoint/2010/main" val="28311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
        <p:nvSpPr>
          <p:cNvPr id="3" name="2 Marcador de contenido"/>
          <p:cNvSpPr>
            <a:spLocks noGrp="1"/>
          </p:cNvSpPr>
          <p:nvPr>
            <p:ph sz="half" idx="1"/>
          </p:nvPr>
        </p:nvSpPr>
        <p:spPr>
          <a:xfrm>
            <a:off x="1513113" y="9988659"/>
            <a:ext cx="13484472" cy="28252117"/>
          </a:xfrm>
          <a:prstGeom prst="rect">
            <a:avLst/>
          </a:prstGeom>
        </p:spPr>
        <p:txBody>
          <a:bodyPr lIns="154655" tIns="77327" rIns="154655" bIns="77327"/>
          <a:lstStyle>
            <a:lvl1pPr>
              <a:defRPr sz="4700"/>
            </a:lvl1pPr>
            <a:lvl2pPr>
              <a:defRPr sz="4000"/>
            </a:lvl2pPr>
            <a:lvl3pPr>
              <a:defRPr sz="3400"/>
            </a:lvl3pPr>
            <a:lvl4pPr>
              <a:defRPr sz="3000"/>
            </a:lvl4pPr>
            <a:lvl5pPr>
              <a:defRPr sz="3000"/>
            </a:lvl5pPr>
            <a:lvl6pPr>
              <a:defRPr sz="3000"/>
            </a:lvl6pPr>
            <a:lvl7pPr>
              <a:defRPr sz="3000"/>
            </a:lvl7pPr>
            <a:lvl8pPr>
              <a:defRPr sz="3000"/>
            </a:lvl8pPr>
            <a:lvl9pPr>
              <a:defRPr sz="3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15282401" y="9988659"/>
            <a:ext cx="13484466" cy="28252117"/>
          </a:xfrm>
          <a:prstGeom prst="rect">
            <a:avLst/>
          </a:prstGeom>
        </p:spPr>
        <p:txBody>
          <a:bodyPr lIns="154655" tIns="77327" rIns="154655" bIns="77327"/>
          <a:lstStyle>
            <a:lvl1pPr>
              <a:defRPr sz="4700"/>
            </a:lvl1pPr>
            <a:lvl2pPr>
              <a:defRPr sz="4000"/>
            </a:lvl2pPr>
            <a:lvl3pPr>
              <a:defRPr sz="3400"/>
            </a:lvl3pPr>
            <a:lvl4pPr>
              <a:defRPr sz="3000"/>
            </a:lvl4pPr>
            <a:lvl5pPr>
              <a:defRPr sz="3000"/>
            </a:lvl5pPr>
            <a:lvl6pPr>
              <a:defRPr sz="3000"/>
            </a:lvl6pPr>
            <a:lvl7pPr>
              <a:defRPr sz="3000"/>
            </a:lvl7pPr>
            <a:lvl8pPr>
              <a:defRPr sz="3000"/>
            </a:lvl8pPr>
            <a:lvl9pPr>
              <a:defRPr sz="3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0838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1513109" y="9583477"/>
            <a:ext cx="13380630" cy="3991436"/>
          </a:xfrm>
          <a:prstGeom prst="rect">
            <a:avLst/>
          </a:prstGeom>
        </p:spPr>
        <p:txBody>
          <a:bodyPr lIns="154655" tIns="77327" rIns="154655" bIns="77327" anchor="b"/>
          <a:lstStyle>
            <a:lvl1pPr marL="0" indent="0">
              <a:buNone/>
              <a:defRPr sz="4000" b="1"/>
            </a:lvl1pPr>
            <a:lvl2pPr marL="773273" indent="0">
              <a:buNone/>
              <a:defRPr sz="3400" b="1"/>
            </a:lvl2pPr>
            <a:lvl3pPr marL="1546543" indent="0">
              <a:buNone/>
              <a:defRPr sz="3000" b="1"/>
            </a:lvl3pPr>
            <a:lvl4pPr marL="2319817" indent="0">
              <a:buNone/>
              <a:defRPr sz="2700" b="1"/>
            </a:lvl4pPr>
            <a:lvl5pPr marL="3093089" indent="0">
              <a:buNone/>
              <a:defRPr sz="2700" b="1"/>
            </a:lvl5pPr>
            <a:lvl6pPr marL="3866362" indent="0">
              <a:buNone/>
              <a:defRPr sz="2700" b="1"/>
            </a:lvl6pPr>
            <a:lvl7pPr marL="4639634" indent="0">
              <a:buNone/>
              <a:defRPr sz="2700" b="1"/>
            </a:lvl7pPr>
            <a:lvl8pPr marL="5412907" indent="0">
              <a:buNone/>
              <a:defRPr sz="2700" b="1"/>
            </a:lvl8pPr>
            <a:lvl9pPr marL="6186179" indent="0">
              <a:buNone/>
              <a:defRPr sz="2700" b="1"/>
            </a:lvl9pPr>
          </a:lstStyle>
          <a:p>
            <a:pPr lvl="0"/>
            <a:r>
              <a:rPr lang="es-ES"/>
              <a:t>Haga clic para modificar el estilo de texto del patrón</a:t>
            </a:r>
          </a:p>
        </p:txBody>
      </p:sp>
      <p:sp>
        <p:nvSpPr>
          <p:cNvPr id="4" name="3 Marcador de contenido"/>
          <p:cNvSpPr>
            <a:spLocks noGrp="1"/>
          </p:cNvSpPr>
          <p:nvPr>
            <p:ph sz="half" idx="2"/>
          </p:nvPr>
        </p:nvSpPr>
        <p:spPr>
          <a:xfrm>
            <a:off x="1513109" y="13574908"/>
            <a:ext cx="13380630" cy="24665865"/>
          </a:xfrm>
          <a:prstGeom prst="rect">
            <a:avLst/>
          </a:prstGeom>
        </p:spPr>
        <p:txBody>
          <a:bodyPr lIns="154655" tIns="77327" rIns="154655" bIns="77327"/>
          <a:lstStyle>
            <a:lvl1pPr>
              <a:defRPr sz="4000"/>
            </a:lvl1pPr>
            <a:lvl2pPr>
              <a:defRPr sz="3400"/>
            </a:lvl2pPr>
            <a:lvl3pPr>
              <a:defRPr sz="3000"/>
            </a:lvl3pPr>
            <a:lvl4pPr>
              <a:defRPr sz="2700"/>
            </a:lvl4pPr>
            <a:lvl5pPr>
              <a:defRPr sz="2700"/>
            </a:lvl5pPr>
            <a:lvl6pPr>
              <a:defRPr sz="2700"/>
            </a:lvl6pPr>
            <a:lvl7pPr>
              <a:defRPr sz="2700"/>
            </a:lvl7pPr>
            <a:lvl8pPr>
              <a:defRPr sz="2700"/>
            </a:lvl8pPr>
            <a:lvl9pPr>
              <a:defRPr sz="2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15383278" y="9583477"/>
            <a:ext cx="13383595" cy="3991436"/>
          </a:xfrm>
          <a:prstGeom prst="rect">
            <a:avLst/>
          </a:prstGeom>
        </p:spPr>
        <p:txBody>
          <a:bodyPr lIns="154655" tIns="77327" rIns="154655" bIns="77327" anchor="b"/>
          <a:lstStyle>
            <a:lvl1pPr marL="0" indent="0">
              <a:buNone/>
              <a:defRPr sz="4000" b="1"/>
            </a:lvl1pPr>
            <a:lvl2pPr marL="773273" indent="0">
              <a:buNone/>
              <a:defRPr sz="3400" b="1"/>
            </a:lvl2pPr>
            <a:lvl3pPr marL="1546543" indent="0">
              <a:buNone/>
              <a:defRPr sz="3000" b="1"/>
            </a:lvl3pPr>
            <a:lvl4pPr marL="2319817" indent="0">
              <a:buNone/>
              <a:defRPr sz="2700" b="1"/>
            </a:lvl4pPr>
            <a:lvl5pPr marL="3093089" indent="0">
              <a:buNone/>
              <a:defRPr sz="2700" b="1"/>
            </a:lvl5pPr>
            <a:lvl6pPr marL="3866362" indent="0">
              <a:buNone/>
              <a:defRPr sz="2700" b="1"/>
            </a:lvl6pPr>
            <a:lvl7pPr marL="4639634" indent="0">
              <a:buNone/>
              <a:defRPr sz="2700" b="1"/>
            </a:lvl7pPr>
            <a:lvl8pPr marL="5412907" indent="0">
              <a:buNone/>
              <a:defRPr sz="2700" b="1"/>
            </a:lvl8pPr>
            <a:lvl9pPr marL="6186179" indent="0">
              <a:buNone/>
              <a:defRPr sz="2700" b="1"/>
            </a:lvl9pPr>
          </a:lstStyle>
          <a:p>
            <a:pPr lvl="0"/>
            <a:r>
              <a:rPr lang="es-ES"/>
              <a:t>Haga clic para modificar el estilo de texto del patrón</a:t>
            </a:r>
          </a:p>
        </p:txBody>
      </p:sp>
      <p:sp>
        <p:nvSpPr>
          <p:cNvPr id="6" name="5 Marcador de contenido"/>
          <p:cNvSpPr>
            <a:spLocks noGrp="1"/>
          </p:cNvSpPr>
          <p:nvPr>
            <p:ph sz="quarter" idx="4"/>
          </p:nvPr>
        </p:nvSpPr>
        <p:spPr>
          <a:xfrm>
            <a:off x="15383278" y="13574908"/>
            <a:ext cx="13383595" cy="24665865"/>
          </a:xfrm>
          <a:prstGeom prst="rect">
            <a:avLst/>
          </a:prstGeom>
        </p:spPr>
        <p:txBody>
          <a:bodyPr lIns="154655" tIns="77327" rIns="154655" bIns="77327"/>
          <a:lstStyle>
            <a:lvl1pPr>
              <a:defRPr sz="4000"/>
            </a:lvl1pPr>
            <a:lvl2pPr>
              <a:defRPr sz="3400"/>
            </a:lvl2pPr>
            <a:lvl3pPr>
              <a:defRPr sz="3000"/>
            </a:lvl3pPr>
            <a:lvl4pPr>
              <a:defRPr sz="2700"/>
            </a:lvl4pPr>
            <a:lvl5pPr>
              <a:defRPr sz="2700"/>
            </a:lvl5pPr>
            <a:lvl6pPr>
              <a:defRPr sz="2700"/>
            </a:lvl6pPr>
            <a:lvl7pPr>
              <a:defRPr sz="2700"/>
            </a:lvl7pPr>
            <a:lvl8pPr>
              <a:defRPr sz="2700"/>
            </a:lvl8pPr>
            <a:lvl9pPr>
              <a:defRPr sz="2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62606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3116" y="1713852"/>
            <a:ext cx="27253758" cy="7134753"/>
          </a:xfrm>
          <a:prstGeom prst="rect">
            <a:avLst/>
          </a:prstGeom>
        </p:spPr>
        <p:txBody>
          <a:bodyPr lIns="154655" tIns="77327" rIns="154655" bIns="77327"/>
          <a:lstStyle/>
          <a:p>
            <a:r>
              <a:rPr lang="es-ES"/>
              <a:t>Haga clic para modificar el estilo de título del patrón</a:t>
            </a:r>
          </a:p>
        </p:txBody>
      </p:sp>
    </p:spTree>
    <p:extLst>
      <p:ext uri="{BB962C8B-B14F-4D97-AF65-F5344CB8AC3E}">
        <p14:creationId xmlns:p14="http://schemas.microsoft.com/office/powerpoint/2010/main" val="356580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34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3109" y="1703786"/>
            <a:ext cx="9962784" cy="7255554"/>
          </a:xfrm>
          <a:prstGeom prst="rect">
            <a:avLst/>
          </a:prstGeom>
        </p:spPr>
        <p:txBody>
          <a:bodyPr lIns="154655" tIns="77327" rIns="154655" bIns="77327" anchor="b"/>
          <a:lstStyle>
            <a:lvl1pPr algn="l">
              <a:defRPr sz="3400" b="1"/>
            </a:lvl1pPr>
          </a:lstStyle>
          <a:p>
            <a:r>
              <a:rPr lang="es-ES"/>
              <a:t>Haga clic para modificar el estilo de título del patrón</a:t>
            </a:r>
          </a:p>
        </p:txBody>
      </p:sp>
      <p:sp>
        <p:nvSpPr>
          <p:cNvPr id="3" name="2 Marcador de contenido"/>
          <p:cNvSpPr>
            <a:spLocks noGrp="1"/>
          </p:cNvSpPr>
          <p:nvPr>
            <p:ph idx="1"/>
          </p:nvPr>
        </p:nvSpPr>
        <p:spPr>
          <a:xfrm>
            <a:off x="11837857" y="1703788"/>
            <a:ext cx="16929016" cy="36536988"/>
          </a:xfrm>
          <a:prstGeom prst="rect">
            <a:avLst/>
          </a:prstGeom>
        </p:spPr>
        <p:txBody>
          <a:bodyPr lIns="154655" tIns="77327" rIns="154655" bIns="77327"/>
          <a:lstStyle>
            <a:lvl1pPr>
              <a:defRPr sz="5400"/>
            </a:lvl1pPr>
            <a:lvl2pPr>
              <a:defRPr sz="4700"/>
            </a:lvl2pPr>
            <a:lvl3pPr>
              <a:defRPr sz="4000"/>
            </a:lvl3pPr>
            <a:lvl4pPr>
              <a:defRPr sz="3400"/>
            </a:lvl4pPr>
            <a:lvl5pPr>
              <a:defRPr sz="3400"/>
            </a:lvl5pPr>
            <a:lvl6pPr>
              <a:defRPr sz="3400"/>
            </a:lvl6pPr>
            <a:lvl7pPr>
              <a:defRPr sz="3400"/>
            </a:lvl7pPr>
            <a:lvl8pPr>
              <a:defRPr sz="3400"/>
            </a:lvl8pPr>
            <a:lvl9pPr>
              <a:defRPr sz="3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1513109" y="8959341"/>
            <a:ext cx="9962784" cy="29281434"/>
          </a:xfrm>
          <a:prstGeom prst="rect">
            <a:avLst/>
          </a:prstGeom>
        </p:spPr>
        <p:txBody>
          <a:bodyPr lIns="154655" tIns="77327" rIns="154655" bIns="77327"/>
          <a:lstStyle>
            <a:lvl1pPr marL="0" indent="0">
              <a:buNone/>
              <a:defRPr sz="2400"/>
            </a:lvl1pPr>
            <a:lvl2pPr marL="773273" indent="0">
              <a:buNone/>
              <a:defRPr sz="2000"/>
            </a:lvl2pPr>
            <a:lvl3pPr marL="1546543" indent="0">
              <a:buNone/>
              <a:defRPr sz="1700"/>
            </a:lvl3pPr>
            <a:lvl4pPr marL="2319817" indent="0">
              <a:buNone/>
              <a:defRPr sz="1500"/>
            </a:lvl4pPr>
            <a:lvl5pPr marL="3093089" indent="0">
              <a:buNone/>
              <a:defRPr sz="1500"/>
            </a:lvl5pPr>
            <a:lvl6pPr marL="3866362" indent="0">
              <a:buNone/>
              <a:defRPr sz="1500"/>
            </a:lvl6pPr>
            <a:lvl7pPr marL="4639634" indent="0">
              <a:buNone/>
              <a:defRPr sz="1500"/>
            </a:lvl7pPr>
            <a:lvl8pPr marL="5412907" indent="0">
              <a:buNone/>
              <a:defRPr sz="1500"/>
            </a:lvl8pPr>
            <a:lvl9pPr marL="6186179" indent="0">
              <a:buNone/>
              <a:defRPr sz="1500"/>
            </a:lvl9pPr>
          </a:lstStyle>
          <a:p>
            <a:pPr lvl="0"/>
            <a:r>
              <a:rPr lang="es-ES"/>
              <a:t>Haga clic para modificar el estilo de texto del patrón</a:t>
            </a:r>
          </a:p>
        </p:txBody>
      </p:sp>
    </p:spTree>
    <p:extLst>
      <p:ext uri="{BB962C8B-B14F-4D97-AF65-F5344CB8AC3E}">
        <p14:creationId xmlns:p14="http://schemas.microsoft.com/office/powerpoint/2010/main" val="11754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33762" y="29965971"/>
            <a:ext cx="18169174" cy="3538436"/>
          </a:xfrm>
          <a:prstGeom prst="rect">
            <a:avLst/>
          </a:prstGeom>
        </p:spPr>
        <p:txBody>
          <a:bodyPr lIns="154655" tIns="77327" rIns="154655" bIns="77327" anchor="b"/>
          <a:lstStyle>
            <a:lvl1pPr algn="l">
              <a:defRPr sz="3400" b="1"/>
            </a:lvl1pPr>
          </a:lstStyle>
          <a:p>
            <a:r>
              <a:rPr lang="es-ES"/>
              <a:t>Haga clic para modificar el estilo de título del patrón</a:t>
            </a:r>
          </a:p>
        </p:txBody>
      </p:sp>
      <p:sp>
        <p:nvSpPr>
          <p:cNvPr id="3" name="2 Marcador de posición de imagen"/>
          <p:cNvSpPr>
            <a:spLocks noGrp="1"/>
          </p:cNvSpPr>
          <p:nvPr>
            <p:ph type="pic" idx="1"/>
          </p:nvPr>
        </p:nvSpPr>
        <p:spPr>
          <a:xfrm>
            <a:off x="5933762" y="3825341"/>
            <a:ext cx="18169174" cy="25685115"/>
          </a:xfrm>
          <a:prstGeom prst="rect">
            <a:avLst/>
          </a:prstGeom>
        </p:spPr>
        <p:txBody>
          <a:bodyPr lIns="154655" tIns="77327" rIns="154655" bIns="77327"/>
          <a:lstStyle>
            <a:lvl1pPr marL="0" indent="0">
              <a:buNone/>
              <a:defRPr sz="5400"/>
            </a:lvl1pPr>
            <a:lvl2pPr marL="773273" indent="0">
              <a:buNone/>
              <a:defRPr sz="4700"/>
            </a:lvl2pPr>
            <a:lvl3pPr marL="1546543" indent="0">
              <a:buNone/>
              <a:defRPr sz="4000"/>
            </a:lvl3pPr>
            <a:lvl4pPr marL="2319817" indent="0">
              <a:buNone/>
              <a:defRPr sz="3400"/>
            </a:lvl4pPr>
            <a:lvl5pPr marL="3093089" indent="0">
              <a:buNone/>
              <a:defRPr sz="3400"/>
            </a:lvl5pPr>
            <a:lvl6pPr marL="3866362" indent="0">
              <a:buNone/>
              <a:defRPr sz="3400"/>
            </a:lvl6pPr>
            <a:lvl7pPr marL="4639634" indent="0">
              <a:buNone/>
              <a:defRPr sz="3400"/>
            </a:lvl7pPr>
            <a:lvl8pPr marL="5412907" indent="0">
              <a:buNone/>
              <a:defRPr sz="3400"/>
            </a:lvl8pPr>
            <a:lvl9pPr marL="6186179" indent="0">
              <a:buNone/>
              <a:defRPr sz="3400"/>
            </a:lvl9pPr>
          </a:lstStyle>
          <a:p>
            <a:pPr lvl="0"/>
            <a:endParaRPr lang="es-ES" noProof="0"/>
          </a:p>
        </p:txBody>
      </p:sp>
      <p:sp>
        <p:nvSpPr>
          <p:cNvPr id="4" name="3 Marcador de texto"/>
          <p:cNvSpPr>
            <a:spLocks noGrp="1"/>
          </p:cNvSpPr>
          <p:nvPr>
            <p:ph type="body" sz="half" idx="2"/>
          </p:nvPr>
        </p:nvSpPr>
        <p:spPr>
          <a:xfrm>
            <a:off x="5933762" y="33504404"/>
            <a:ext cx="18169174" cy="5023269"/>
          </a:xfrm>
          <a:prstGeom prst="rect">
            <a:avLst/>
          </a:prstGeom>
        </p:spPr>
        <p:txBody>
          <a:bodyPr lIns="154655" tIns="77327" rIns="154655" bIns="77327"/>
          <a:lstStyle>
            <a:lvl1pPr marL="0" indent="0">
              <a:buNone/>
              <a:defRPr sz="2400"/>
            </a:lvl1pPr>
            <a:lvl2pPr marL="773273" indent="0">
              <a:buNone/>
              <a:defRPr sz="2000"/>
            </a:lvl2pPr>
            <a:lvl3pPr marL="1546543" indent="0">
              <a:buNone/>
              <a:defRPr sz="1700"/>
            </a:lvl3pPr>
            <a:lvl4pPr marL="2319817" indent="0">
              <a:buNone/>
              <a:defRPr sz="1500"/>
            </a:lvl4pPr>
            <a:lvl5pPr marL="3093089" indent="0">
              <a:buNone/>
              <a:defRPr sz="1500"/>
            </a:lvl5pPr>
            <a:lvl6pPr marL="3866362" indent="0">
              <a:buNone/>
              <a:defRPr sz="1500"/>
            </a:lvl6pPr>
            <a:lvl7pPr marL="4639634" indent="0">
              <a:buNone/>
              <a:defRPr sz="1500"/>
            </a:lvl7pPr>
            <a:lvl8pPr marL="5412907" indent="0">
              <a:buNone/>
              <a:defRPr sz="1500"/>
            </a:lvl8pPr>
            <a:lvl9pPr marL="6186179" indent="0">
              <a:buNone/>
              <a:defRPr sz="1500"/>
            </a:lvl9pPr>
          </a:lstStyle>
          <a:p>
            <a:pPr lvl="0"/>
            <a:r>
              <a:rPr lang="es-ES"/>
              <a:t>Haga clic para modificar el estilo de texto del patrón</a:t>
            </a:r>
          </a:p>
        </p:txBody>
      </p:sp>
    </p:spTree>
    <p:extLst>
      <p:ext uri="{BB962C8B-B14F-4D97-AF65-F5344CB8AC3E}">
        <p14:creationId xmlns:p14="http://schemas.microsoft.com/office/powerpoint/2010/main" val="149936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20112038" y="866775"/>
            <a:ext cx="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eaLnBrk="1" hangingPunct="1">
              <a:defRPr/>
            </a:pPr>
            <a:endParaRPr lang="es-ES" altLang="en-US"/>
          </a:p>
        </p:txBody>
      </p:sp>
      <p:sp>
        <p:nvSpPr>
          <p:cNvPr id="1027" name="Line 17"/>
          <p:cNvSpPr>
            <a:spLocks noChangeShapeType="1"/>
          </p:cNvSpPr>
          <p:nvPr/>
        </p:nvSpPr>
        <p:spPr bwMode="auto">
          <a:xfrm>
            <a:off x="0" y="4221163"/>
            <a:ext cx="30279975" cy="0"/>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154655" tIns="77327" rIns="154655" bIns="77327"/>
          <a:lstStyle/>
          <a:p>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lvl1pPr algn="l" defTabSz="4171950" rtl="0" eaLnBrk="0" fontAlgn="base" hangingPunct="0">
        <a:lnSpc>
          <a:spcPts val="16450"/>
        </a:lnSpc>
        <a:spcBef>
          <a:spcPct val="0"/>
        </a:spcBef>
        <a:spcAft>
          <a:spcPct val="0"/>
        </a:spcAft>
        <a:defRPr sz="12900" b="1">
          <a:solidFill>
            <a:srgbClr val="003399"/>
          </a:solidFill>
          <a:latin typeface="+mj-lt"/>
          <a:ea typeface="+mj-ea"/>
          <a:cs typeface="+mj-cs"/>
        </a:defRPr>
      </a:lvl1pPr>
      <a:lvl2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2pPr>
      <a:lvl3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3pPr>
      <a:lvl4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4pPr>
      <a:lvl5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5pPr>
      <a:lvl6pPr marL="773273" algn="l" defTabSz="4175133" rtl="0" fontAlgn="base">
        <a:lnSpc>
          <a:spcPts val="16448"/>
        </a:lnSpc>
        <a:spcBef>
          <a:spcPct val="0"/>
        </a:spcBef>
        <a:spcAft>
          <a:spcPct val="0"/>
        </a:spcAft>
        <a:defRPr sz="12900" b="1">
          <a:solidFill>
            <a:srgbClr val="003399"/>
          </a:solidFill>
          <a:latin typeface="Verdana" pitchFamily="34" charset="0"/>
          <a:cs typeface="Arial" charset="0"/>
        </a:defRPr>
      </a:lvl6pPr>
      <a:lvl7pPr marL="1546543" algn="l" defTabSz="4175133" rtl="0" fontAlgn="base">
        <a:lnSpc>
          <a:spcPts val="16448"/>
        </a:lnSpc>
        <a:spcBef>
          <a:spcPct val="0"/>
        </a:spcBef>
        <a:spcAft>
          <a:spcPct val="0"/>
        </a:spcAft>
        <a:defRPr sz="12900" b="1">
          <a:solidFill>
            <a:srgbClr val="003399"/>
          </a:solidFill>
          <a:latin typeface="Verdana" pitchFamily="34" charset="0"/>
          <a:cs typeface="Arial" charset="0"/>
        </a:defRPr>
      </a:lvl7pPr>
      <a:lvl8pPr marL="2319817" algn="l" defTabSz="4175133" rtl="0" fontAlgn="base">
        <a:lnSpc>
          <a:spcPts val="16448"/>
        </a:lnSpc>
        <a:spcBef>
          <a:spcPct val="0"/>
        </a:spcBef>
        <a:spcAft>
          <a:spcPct val="0"/>
        </a:spcAft>
        <a:defRPr sz="12900" b="1">
          <a:solidFill>
            <a:srgbClr val="003399"/>
          </a:solidFill>
          <a:latin typeface="Verdana" pitchFamily="34" charset="0"/>
          <a:cs typeface="Arial" charset="0"/>
        </a:defRPr>
      </a:lvl8pPr>
      <a:lvl9pPr marL="3093089" algn="l" defTabSz="4175133" rtl="0" fontAlgn="base">
        <a:lnSpc>
          <a:spcPts val="16448"/>
        </a:lnSpc>
        <a:spcBef>
          <a:spcPct val="0"/>
        </a:spcBef>
        <a:spcAft>
          <a:spcPct val="0"/>
        </a:spcAft>
        <a:defRPr sz="12900" b="1">
          <a:solidFill>
            <a:srgbClr val="003399"/>
          </a:solidFill>
          <a:latin typeface="Verdana" pitchFamily="34" charset="0"/>
          <a:cs typeface="Arial" charset="0"/>
        </a:defRPr>
      </a:lvl9pPr>
    </p:titleStyle>
    <p:bodyStyle>
      <a:lvl1pPr marL="576263" indent="-576263" algn="l" defTabSz="36855400" rtl="0" eaLnBrk="0" fontAlgn="base" hangingPunct="0">
        <a:lnSpc>
          <a:spcPts val="12788"/>
        </a:lnSpc>
        <a:spcBef>
          <a:spcPct val="0"/>
        </a:spcBef>
        <a:spcAft>
          <a:spcPts val="5475"/>
        </a:spcAft>
        <a:buClr>
          <a:srgbClr val="000000"/>
        </a:buClr>
        <a:defRPr sz="11900">
          <a:solidFill>
            <a:srgbClr val="000000"/>
          </a:solidFill>
          <a:latin typeface="+mn-lt"/>
          <a:ea typeface="+mn-ea"/>
          <a:cs typeface="+mn-cs"/>
        </a:defRPr>
      </a:lvl1pPr>
      <a:lvl2pPr marL="1592263" indent="-1584325" algn="l" defTabSz="36855400" rtl="0" eaLnBrk="0" fontAlgn="base" hangingPunct="0">
        <a:lnSpc>
          <a:spcPts val="11888"/>
        </a:lnSpc>
        <a:spcBef>
          <a:spcPct val="0"/>
        </a:spcBef>
        <a:spcAft>
          <a:spcPts val="3663"/>
        </a:spcAft>
        <a:buClr>
          <a:srgbClr val="000000"/>
        </a:buClr>
        <a:buChar char="•"/>
        <a:defRPr sz="11000">
          <a:solidFill>
            <a:srgbClr val="000000"/>
          </a:solidFill>
          <a:latin typeface="+mn-lt"/>
          <a:cs typeface="+mn-cs"/>
        </a:defRPr>
      </a:lvl2pPr>
      <a:lvl3pPr marL="3200400" indent="-1597025" algn="l" defTabSz="36855400" rtl="0" eaLnBrk="0" fontAlgn="base" hangingPunct="0">
        <a:lnSpc>
          <a:spcPts val="10050"/>
        </a:lnSpc>
        <a:spcBef>
          <a:spcPct val="0"/>
        </a:spcBef>
        <a:spcAft>
          <a:spcPts val="2750"/>
        </a:spcAft>
        <a:buClr>
          <a:srgbClr val="000000"/>
        </a:buClr>
        <a:buFont typeface="Verdana" pitchFamily="34" charset="0"/>
        <a:buChar char="–"/>
        <a:defRPr sz="9100">
          <a:solidFill>
            <a:srgbClr val="000000"/>
          </a:solidFill>
          <a:latin typeface="+mn-lt"/>
          <a:cs typeface="+mn-cs"/>
        </a:defRPr>
      </a:lvl3pPr>
      <a:lvl4pPr marL="5057775" indent="-1774825" algn="l" defTabSz="36855400" rtl="0" eaLnBrk="0" fontAlgn="base" hangingPunct="0">
        <a:lnSpc>
          <a:spcPts val="10050"/>
        </a:lnSpc>
        <a:spcBef>
          <a:spcPct val="0"/>
        </a:spcBef>
        <a:spcAft>
          <a:spcPts val="2750"/>
        </a:spcAft>
        <a:buClr>
          <a:srgbClr val="000000"/>
        </a:buClr>
        <a:buFont typeface="Verdana" pitchFamily="34" charset="0"/>
        <a:buChar char="•"/>
        <a:defRPr sz="7200">
          <a:solidFill>
            <a:srgbClr val="000000"/>
          </a:solidFill>
          <a:latin typeface="+mn-lt"/>
          <a:cs typeface="+mn-cs"/>
        </a:defRPr>
      </a:lvl4pPr>
      <a:lvl5pPr marL="6753225" indent="-1685925" algn="l" defTabSz="36855400" rtl="0" eaLnBrk="0" fontAlgn="base" hangingPunct="0">
        <a:lnSpc>
          <a:spcPts val="8225"/>
        </a:lnSpc>
        <a:spcBef>
          <a:spcPct val="0"/>
        </a:spcBef>
        <a:spcAft>
          <a:spcPts val="2750"/>
        </a:spcAft>
        <a:buClr>
          <a:srgbClr val="000000"/>
        </a:buClr>
        <a:buFont typeface="Verdana" pitchFamily="34" charset="0"/>
        <a:buChar char="–"/>
        <a:defRPr sz="5400">
          <a:solidFill>
            <a:srgbClr val="000000"/>
          </a:solidFill>
          <a:latin typeface="+mn-lt"/>
          <a:cs typeface="+mn-cs"/>
        </a:defRPr>
      </a:lvl5pPr>
      <a:lvl6pPr marL="7528665"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6pPr>
      <a:lvl7pPr marL="8301937"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7pPr>
      <a:lvl8pPr marL="9075210"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8pPr>
      <a:lvl9pPr marL="9848482" indent="-1688848" algn="l" defTabSz="36856629" rtl="0" fontAlgn="base">
        <a:lnSpc>
          <a:spcPts val="8224"/>
        </a:lnSpc>
        <a:spcBef>
          <a:spcPct val="0"/>
        </a:spcBef>
        <a:spcAft>
          <a:spcPts val="2748"/>
        </a:spcAft>
        <a:buClr>
          <a:srgbClr val="000000"/>
        </a:buClr>
        <a:buFont typeface="Verdana" pitchFamily="34" charset="0"/>
        <a:buChar char="–"/>
        <a:defRPr sz="5400">
          <a:solidFill>
            <a:srgbClr val="000000"/>
          </a:solidFill>
          <a:latin typeface="+mn-lt"/>
          <a:cs typeface="+mn-cs"/>
        </a:defRPr>
      </a:lvl9pPr>
    </p:bodyStyle>
    <p:otherStyle>
      <a:defPPr>
        <a:defRPr lang="es-ES"/>
      </a:defPPr>
      <a:lvl1pPr marL="0" algn="l" defTabSz="1546543" rtl="0" eaLnBrk="1" latinLnBrk="0" hangingPunct="1">
        <a:defRPr sz="3000" kern="1200">
          <a:solidFill>
            <a:schemeClr val="tx1"/>
          </a:solidFill>
          <a:latin typeface="+mn-lt"/>
          <a:ea typeface="+mn-ea"/>
          <a:cs typeface="+mn-cs"/>
        </a:defRPr>
      </a:lvl1pPr>
      <a:lvl2pPr marL="773273" algn="l" defTabSz="1546543" rtl="0" eaLnBrk="1" latinLnBrk="0" hangingPunct="1">
        <a:defRPr sz="3000" kern="1200">
          <a:solidFill>
            <a:schemeClr val="tx1"/>
          </a:solidFill>
          <a:latin typeface="+mn-lt"/>
          <a:ea typeface="+mn-ea"/>
          <a:cs typeface="+mn-cs"/>
        </a:defRPr>
      </a:lvl2pPr>
      <a:lvl3pPr marL="1546543" algn="l" defTabSz="1546543" rtl="0" eaLnBrk="1" latinLnBrk="0" hangingPunct="1">
        <a:defRPr sz="3000" kern="1200">
          <a:solidFill>
            <a:schemeClr val="tx1"/>
          </a:solidFill>
          <a:latin typeface="+mn-lt"/>
          <a:ea typeface="+mn-ea"/>
          <a:cs typeface="+mn-cs"/>
        </a:defRPr>
      </a:lvl3pPr>
      <a:lvl4pPr marL="2319817" algn="l" defTabSz="1546543" rtl="0" eaLnBrk="1" latinLnBrk="0" hangingPunct="1">
        <a:defRPr sz="3000" kern="1200">
          <a:solidFill>
            <a:schemeClr val="tx1"/>
          </a:solidFill>
          <a:latin typeface="+mn-lt"/>
          <a:ea typeface="+mn-ea"/>
          <a:cs typeface="+mn-cs"/>
        </a:defRPr>
      </a:lvl4pPr>
      <a:lvl5pPr marL="3093089" algn="l" defTabSz="1546543" rtl="0" eaLnBrk="1" latinLnBrk="0" hangingPunct="1">
        <a:defRPr sz="3000" kern="1200">
          <a:solidFill>
            <a:schemeClr val="tx1"/>
          </a:solidFill>
          <a:latin typeface="+mn-lt"/>
          <a:ea typeface="+mn-ea"/>
          <a:cs typeface="+mn-cs"/>
        </a:defRPr>
      </a:lvl5pPr>
      <a:lvl6pPr marL="3866362" algn="l" defTabSz="1546543" rtl="0" eaLnBrk="1" latinLnBrk="0" hangingPunct="1">
        <a:defRPr sz="3000" kern="1200">
          <a:solidFill>
            <a:schemeClr val="tx1"/>
          </a:solidFill>
          <a:latin typeface="+mn-lt"/>
          <a:ea typeface="+mn-ea"/>
          <a:cs typeface="+mn-cs"/>
        </a:defRPr>
      </a:lvl6pPr>
      <a:lvl7pPr marL="4639634" algn="l" defTabSz="1546543" rtl="0" eaLnBrk="1" latinLnBrk="0" hangingPunct="1">
        <a:defRPr sz="3000" kern="1200">
          <a:solidFill>
            <a:schemeClr val="tx1"/>
          </a:solidFill>
          <a:latin typeface="+mn-lt"/>
          <a:ea typeface="+mn-ea"/>
          <a:cs typeface="+mn-cs"/>
        </a:defRPr>
      </a:lvl7pPr>
      <a:lvl8pPr marL="5412907" algn="l" defTabSz="1546543" rtl="0" eaLnBrk="1" latinLnBrk="0" hangingPunct="1">
        <a:defRPr sz="3000" kern="1200">
          <a:solidFill>
            <a:schemeClr val="tx1"/>
          </a:solidFill>
          <a:latin typeface="+mn-lt"/>
          <a:ea typeface="+mn-ea"/>
          <a:cs typeface="+mn-cs"/>
        </a:defRPr>
      </a:lvl8pPr>
      <a:lvl9pPr marL="6186179" algn="l" defTabSz="1546543"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88"/>
          <p:cNvSpPr>
            <a:spLocks noChangeArrowheads="1"/>
          </p:cNvSpPr>
          <p:nvPr/>
        </p:nvSpPr>
        <p:spPr bwMode="auto">
          <a:xfrm>
            <a:off x="759458" y="6662429"/>
            <a:ext cx="28663804" cy="3445051"/>
          </a:xfrm>
          <a:prstGeom prst="rect">
            <a:avLst/>
          </a:prstGeom>
          <a:solidFill>
            <a:schemeClr val="accent4">
              <a:lumMod val="60000"/>
              <a:lumOff val="40000"/>
            </a:schemeClr>
          </a:solidFill>
          <a:ln w="19050" algn="ctr">
            <a:solidFill>
              <a:schemeClr val="accent1"/>
            </a:solidFill>
            <a:miter lim="800000"/>
            <a:headEnd/>
            <a:tailEnd/>
          </a:ln>
          <a:effectLst/>
        </p:spPr>
        <p:txBody>
          <a:bodyPr lIns="243551" tIns="243551" rIns="243551" bIns="243551"/>
          <a:lstStyle/>
          <a:p>
            <a:pPr algn="just">
              <a:lnSpc>
                <a:spcPct val="110000"/>
              </a:lnSpc>
              <a:spcBef>
                <a:spcPts val="0"/>
              </a:spcBef>
              <a:defRPr/>
            </a:pPr>
            <a:r>
              <a:rPr lang="en-GB" sz="3200" b="1" dirty="0">
                <a:solidFill>
                  <a:srgbClr val="0059BD"/>
                </a:solidFill>
                <a:latin typeface="Garamond" pitchFamily="18" charset="0"/>
                <a:ea typeface="宋体" pitchFamily="2" charset="-122"/>
              </a:rPr>
              <a:t>Background:</a:t>
            </a:r>
          </a:p>
          <a:p>
            <a:pPr marL="499504" indent="-499504" algn="just">
              <a:spcBef>
                <a:spcPts val="0"/>
              </a:spcBef>
              <a:buClr>
                <a:srgbClr val="C00000"/>
              </a:buClr>
              <a:buFont typeface="Arial" pitchFamily="34" charset="0"/>
              <a:buChar char="•"/>
              <a:defRPr/>
            </a:pPr>
            <a:r>
              <a:rPr lang="en-US" sz="3200" dirty="0">
                <a:solidFill>
                  <a:schemeClr val="tx2"/>
                </a:solidFill>
                <a:latin typeface="Garamond" panose="02020404030301010803" pitchFamily="18" charset="0"/>
                <a:ea typeface="宋体" pitchFamily="2" charset="-122"/>
              </a:rPr>
              <a:t>Breastfeeding is a normal feeding method for infants and young children that ensures optimum growth and development.</a:t>
            </a:r>
          </a:p>
          <a:p>
            <a:pPr marL="499504" indent="-499504" algn="just">
              <a:spcBef>
                <a:spcPts val="0"/>
              </a:spcBef>
              <a:buClr>
                <a:srgbClr val="C00000"/>
              </a:buClr>
              <a:buFont typeface="Arial" pitchFamily="34" charset="0"/>
              <a:buChar char="•"/>
              <a:defRPr/>
            </a:pPr>
            <a:r>
              <a:rPr lang="en-US" sz="3200" dirty="0">
                <a:solidFill>
                  <a:schemeClr val="tx2"/>
                </a:solidFill>
                <a:latin typeface="Garamond" panose="02020404030301010803" pitchFamily="18" charset="0"/>
                <a:ea typeface="宋体" pitchFamily="2" charset="-122"/>
              </a:rPr>
              <a:t>Breast-feeding has many benefits for babies, e.g. physical growth, directing to height and weight gain etc.</a:t>
            </a:r>
          </a:p>
          <a:p>
            <a:pPr marL="499504" indent="-499504" algn="just">
              <a:spcBef>
                <a:spcPts val="0"/>
              </a:spcBef>
              <a:buClr>
                <a:srgbClr val="C00000"/>
              </a:buClr>
              <a:buFont typeface="Arial" pitchFamily="34" charset="0"/>
              <a:buChar char="•"/>
              <a:defRPr/>
            </a:pPr>
            <a:r>
              <a:rPr lang="en-US" sz="3200" dirty="0">
                <a:solidFill>
                  <a:schemeClr val="tx2"/>
                </a:solidFill>
                <a:latin typeface="Garamond" panose="02020404030301010803" pitchFamily="18" charset="0"/>
                <a:ea typeface="宋体" pitchFamily="2" charset="-122"/>
              </a:rPr>
              <a:t>Moreover, it also reduce the risk of many illnesses and diseases e.g. Ear infections, Respiratory tract infections, Gut infections, Allergic diseases, Diabetes and Childhood leukemia.</a:t>
            </a:r>
          </a:p>
          <a:p>
            <a:pPr marL="499504" indent="-499504" algn="just">
              <a:spcBef>
                <a:spcPts val="0"/>
              </a:spcBef>
              <a:buClr>
                <a:srgbClr val="C00000"/>
              </a:buClr>
              <a:buFont typeface="Arial" pitchFamily="34" charset="0"/>
              <a:buChar char="•"/>
              <a:defRPr/>
            </a:pPr>
            <a:r>
              <a:rPr lang="en-US" sz="3200" dirty="0">
                <a:solidFill>
                  <a:schemeClr val="tx2"/>
                </a:solidFill>
                <a:latin typeface="Garamond" panose="02020404030301010803" pitchFamily="18" charset="0"/>
              </a:rPr>
              <a:t>Several national and international organizations (e.g. WHO) indorse exclusive breastfeeding for the first six months</a:t>
            </a:r>
            <a:endParaRPr lang="en-GB" sz="3200" dirty="0">
              <a:solidFill>
                <a:schemeClr val="tx2"/>
              </a:solidFill>
              <a:latin typeface="Garamond" panose="02020404030301010803" pitchFamily="18" charset="0"/>
            </a:endParaRPr>
          </a:p>
        </p:txBody>
      </p:sp>
      <p:sp>
        <p:nvSpPr>
          <p:cNvPr id="1028" name="Rectangle 2"/>
          <p:cNvSpPr>
            <a:spLocks noGrp="1" noChangeArrowheads="1"/>
          </p:cNvSpPr>
          <p:nvPr>
            <p:ph type="ctrTitle"/>
          </p:nvPr>
        </p:nvSpPr>
        <p:spPr bwMode="auto">
          <a:xfrm>
            <a:off x="215900" y="3149283"/>
            <a:ext cx="29606874" cy="2192337"/>
          </a:xfrm>
          <a:ln>
            <a:miter lim="800000"/>
            <a:headEnd/>
            <a:tailEnd/>
          </a:ln>
        </p:spPr>
        <p:txBody>
          <a:bodyPr vert="horz" wrap="square" lIns="154624" tIns="77312" rIns="154624" bIns="77312" numCol="1" anchor="t" anchorCtr="0" compatLnSpc="1">
            <a:prstTxWarp prst="textNoShape">
              <a:avLst/>
            </a:prstTxWarp>
          </a:bodyPr>
          <a:lstStyle/>
          <a:p>
            <a:pPr algn="ctr" defTabSz="4175133">
              <a:lnSpc>
                <a:spcPct val="100000"/>
              </a:lnSpc>
              <a:spcBef>
                <a:spcPts val="0"/>
              </a:spcBef>
              <a:spcAft>
                <a:spcPts val="0"/>
              </a:spcAft>
              <a:defRPr/>
            </a:pPr>
            <a:r>
              <a:rPr lang="en-US" sz="5800" spc="-150" dirty="0">
                <a:solidFill>
                  <a:srgbClr val="FF0000"/>
                </a:solidFill>
                <a:latin typeface="Garamond" panose="02020404030301010803" pitchFamily="18" charset="0"/>
                <a:ea typeface="Verdana" pitchFamily="34" charset="0"/>
                <a:cs typeface="Verdana" pitchFamily="34" charset="0"/>
              </a:rPr>
              <a:t>Breastfeeding and Childhood Diseases: Evidence from Nationally Representative Survey</a:t>
            </a:r>
            <a:br>
              <a:rPr lang="en-GB" sz="7100" dirty="0">
                <a:latin typeface="Garamond" panose="02020404030301010803" pitchFamily="18" charset="0"/>
                <a:ea typeface="Verdana" pitchFamily="34" charset="0"/>
                <a:cs typeface="Verdana" pitchFamily="34" charset="0"/>
              </a:rPr>
            </a:br>
            <a:br>
              <a:rPr lang="en-GB" sz="6500" dirty="0">
                <a:latin typeface="Garamond" panose="02020404030301010803" pitchFamily="18" charset="0"/>
                <a:ea typeface="Verdana" pitchFamily="34" charset="0"/>
                <a:cs typeface="Verdana" pitchFamily="34" charset="0"/>
              </a:rPr>
            </a:br>
            <a:br>
              <a:rPr lang="en-GB" sz="3400" dirty="0">
                <a:latin typeface="Garamond" panose="02020404030301010803" pitchFamily="18" charset="0"/>
              </a:rPr>
            </a:br>
            <a:endParaRPr lang="en-US" sz="3400" kern="1200" dirty="0">
              <a:solidFill>
                <a:srgbClr val="0059BD"/>
              </a:solidFill>
              <a:latin typeface="Garamond" panose="02020404030301010803" pitchFamily="18" charset="0"/>
              <a:ea typeface="宋体" pitchFamily="2" charset="-122"/>
            </a:endParaRPr>
          </a:p>
        </p:txBody>
      </p:sp>
      <p:sp>
        <p:nvSpPr>
          <p:cNvPr id="2052" name="Rectangle 297"/>
          <p:cNvSpPr>
            <a:spLocks noChangeArrowheads="1"/>
          </p:cNvSpPr>
          <p:nvPr/>
        </p:nvSpPr>
        <p:spPr bwMode="auto">
          <a:xfrm>
            <a:off x="808089" y="41424960"/>
            <a:ext cx="28663796" cy="6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243551" tIns="60887" rIns="60887" bIns="60887" anchor="b"/>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buClr>
                <a:srgbClr val="000000"/>
              </a:buClr>
            </a:pPr>
            <a:r>
              <a:rPr lang="en-US" altLang="en-US" sz="3200" b="1" dirty="0">
                <a:solidFill>
                  <a:srgbClr val="003399"/>
                </a:solidFill>
                <a:latin typeface="Garamond" panose="02020404030301010803" pitchFamily="18" charset="0"/>
              </a:rPr>
              <a:t>Competing interests: </a:t>
            </a:r>
            <a:r>
              <a:rPr lang="en-US" altLang="en-US" sz="3000" dirty="0">
                <a:solidFill>
                  <a:srgbClr val="000000"/>
                </a:solidFill>
                <a:latin typeface="Garamond" pitchFamily="18" charset="0"/>
              </a:rPr>
              <a:t>The authors declare that they have no competing interests (financial or non-financial).</a:t>
            </a:r>
          </a:p>
        </p:txBody>
      </p:sp>
      <p:sp>
        <p:nvSpPr>
          <p:cNvPr id="2054" name="Line 300"/>
          <p:cNvSpPr>
            <a:spLocks noChangeShapeType="1"/>
          </p:cNvSpPr>
          <p:nvPr/>
        </p:nvSpPr>
        <p:spPr bwMode="auto">
          <a:xfrm>
            <a:off x="7796213" y="37201475"/>
            <a:ext cx="0" cy="3735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b"/>
          <a:lstStyle/>
          <a:p>
            <a:endParaRPr lang="en-GB">
              <a:latin typeface="Garamond" panose="02020404030301010803" pitchFamily="18" charset="0"/>
            </a:endParaRPr>
          </a:p>
        </p:txBody>
      </p:sp>
      <p:sp>
        <p:nvSpPr>
          <p:cNvPr id="2055" name="Line 301"/>
          <p:cNvSpPr>
            <a:spLocks noChangeShapeType="1"/>
          </p:cNvSpPr>
          <p:nvPr/>
        </p:nvSpPr>
        <p:spPr bwMode="auto">
          <a:xfrm>
            <a:off x="33858200" y="37201475"/>
            <a:ext cx="0" cy="37353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b"/>
          <a:lstStyle/>
          <a:p>
            <a:endParaRPr lang="en-GB">
              <a:latin typeface="Garamond" panose="02020404030301010803" pitchFamily="18" charset="0"/>
            </a:endParaRPr>
          </a:p>
        </p:txBody>
      </p:sp>
      <p:sp>
        <p:nvSpPr>
          <p:cNvPr id="2060" name="Rectangle 319"/>
          <p:cNvSpPr>
            <a:spLocks noChangeArrowheads="1"/>
          </p:cNvSpPr>
          <p:nvPr/>
        </p:nvSpPr>
        <p:spPr bwMode="auto">
          <a:xfrm>
            <a:off x="28238450" y="41922700"/>
            <a:ext cx="20415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lnSpc>
                <a:spcPct val="10000"/>
              </a:lnSpc>
              <a:spcAft>
                <a:spcPct val="10000"/>
              </a:spcAft>
              <a:buClr>
                <a:srgbClr val="000000"/>
              </a:buClr>
            </a:pPr>
            <a:endParaRPr lang="en-US" altLang="en-US" sz="1300">
              <a:solidFill>
                <a:srgbClr val="000000"/>
              </a:solidFill>
              <a:latin typeface="Garamond" panose="02020404030301010803" pitchFamily="18" charset="0"/>
            </a:endParaRPr>
          </a:p>
        </p:txBody>
      </p:sp>
      <p:sp>
        <p:nvSpPr>
          <p:cNvPr id="2061" name="Line 321"/>
          <p:cNvSpPr>
            <a:spLocks noChangeShapeType="1"/>
          </p:cNvSpPr>
          <p:nvPr/>
        </p:nvSpPr>
        <p:spPr bwMode="auto">
          <a:xfrm flipV="1">
            <a:off x="667383" y="42100500"/>
            <a:ext cx="28628779" cy="3810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60887" tIns="60887" rIns="60887" bIns="60887" anchor="ctr"/>
          <a:lstStyle/>
          <a:p>
            <a:endParaRPr lang="en-GB">
              <a:latin typeface="Garamond" panose="02020404030301010803" pitchFamily="18" charset="0"/>
            </a:endParaRPr>
          </a:p>
        </p:txBody>
      </p:sp>
      <p:sp>
        <p:nvSpPr>
          <p:cNvPr id="2062" name="Line 322"/>
          <p:cNvSpPr>
            <a:spLocks noChangeShapeType="1"/>
          </p:cNvSpPr>
          <p:nvPr/>
        </p:nvSpPr>
        <p:spPr bwMode="auto">
          <a:xfrm>
            <a:off x="0" y="42589450"/>
            <a:ext cx="1399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a:latin typeface="Garamond" panose="02020404030301010803" pitchFamily="18" charset="0"/>
            </a:endParaRPr>
          </a:p>
        </p:txBody>
      </p:sp>
      <p:sp>
        <p:nvSpPr>
          <p:cNvPr id="2063" name="Line 323"/>
          <p:cNvSpPr>
            <a:spLocks noChangeShapeType="1"/>
          </p:cNvSpPr>
          <p:nvPr/>
        </p:nvSpPr>
        <p:spPr bwMode="auto">
          <a:xfrm>
            <a:off x="0" y="41922700"/>
            <a:ext cx="0" cy="1333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ctr"/>
          <a:lstStyle/>
          <a:p>
            <a:endParaRPr lang="en-GB">
              <a:latin typeface="Garamond" panose="02020404030301010803" pitchFamily="18" charset="0"/>
            </a:endParaRPr>
          </a:p>
        </p:txBody>
      </p:sp>
      <p:sp>
        <p:nvSpPr>
          <p:cNvPr id="2064" name="Line 324"/>
          <p:cNvSpPr>
            <a:spLocks noChangeShapeType="1"/>
          </p:cNvSpPr>
          <p:nvPr/>
        </p:nvSpPr>
        <p:spPr bwMode="auto">
          <a:xfrm>
            <a:off x="30279975" y="41922700"/>
            <a:ext cx="0" cy="1333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60887" tIns="60887" rIns="60887" bIns="60887" anchor="ctr"/>
          <a:lstStyle/>
          <a:p>
            <a:endParaRPr lang="en-GB">
              <a:latin typeface="Garamond" panose="02020404030301010803" pitchFamily="18" charset="0"/>
            </a:endParaRPr>
          </a:p>
        </p:txBody>
      </p:sp>
      <p:sp>
        <p:nvSpPr>
          <p:cNvPr id="2065" name="Line 325"/>
          <p:cNvSpPr>
            <a:spLocks noChangeShapeType="1"/>
          </p:cNvSpPr>
          <p:nvPr/>
        </p:nvSpPr>
        <p:spPr bwMode="auto">
          <a:xfrm>
            <a:off x="30279975" y="42056050"/>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a:latin typeface="Garamond" panose="02020404030301010803" pitchFamily="18" charset="0"/>
            </a:endParaRPr>
          </a:p>
        </p:txBody>
      </p:sp>
      <p:sp>
        <p:nvSpPr>
          <p:cNvPr id="2066" name="Line 326"/>
          <p:cNvSpPr>
            <a:spLocks noChangeShapeType="1"/>
          </p:cNvSpPr>
          <p:nvPr/>
        </p:nvSpPr>
        <p:spPr bwMode="auto">
          <a:xfrm>
            <a:off x="0" y="42056050"/>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a:latin typeface="Garamond" panose="02020404030301010803" pitchFamily="18" charset="0"/>
            </a:endParaRPr>
          </a:p>
        </p:txBody>
      </p:sp>
      <p:sp>
        <p:nvSpPr>
          <p:cNvPr id="2067" name="Line 327"/>
          <p:cNvSpPr>
            <a:spLocks noChangeShapeType="1"/>
          </p:cNvSpPr>
          <p:nvPr/>
        </p:nvSpPr>
        <p:spPr bwMode="auto">
          <a:xfrm>
            <a:off x="15487650" y="42589450"/>
            <a:ext cx="5232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lIns="60887" tIns="60887" rIns="60887" bIns="60887" anchor="ctr"/>
          <a:lstStyle/>
          <a:p>
            <a:endParaRPr lang="en-GB">
              <a:latin typeface="Garamond" panose="02020404030301010803" pitchFamily="18" charset="0"/>
            </a:endParaRPr>
          </a:p>
        </p:txBody>
      </p:sp>
      <p:cxnSp>
        <p:nvCxnSpPr>
          <p:cNvPr id="2072" name="Straight Connector 18"/>
          <p:cNvCxnSpPr>
            <a:cxnSpLocks noChangeShapeType="1"/>
          </p:cNvCxnSpPr>
          <p:nvPr/>
        </p:nvCxnSpPr>
        <p:spPr bwMode="auto">
          <a:xfrm>
            <a:off x="699975" y="6356350"/>
            <a:ext cx="28723287" cy="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2088" name="Rectangle 288"/>
          <p:cNvSpPr>
            <a:spLocks noChangeArrowheads="1"/>
          </p:cNvSpPr>
          <p:nvPr/>
        </p:nvSpPr>
        <p:spPr bwMode="auto">
          <a:xfrm>
            <a:off x="759455" y="39050136"/>
            <a:ext cx="28663804" cy="2125954"/>
          </a:xfrm>
          <a:prstGeom prst="rect">
            <a:avLst/>
          </a:prstGeom>
          <a:solidFill>
            <a:schemeClr val="accent2">
              <a:lumMod val="40000"/>
              <a:lumOff val="60000"/>
              <a:alpha val="82000"/>
            </a:schemeClr>
          </a:solidFill>
          <a:ln w="9525">
            <a:solidFill>
              <a:srgbClr val="005172"/>
            </a:solidFill>
            <a:miter lim="800000"/>
            <a:headEnd/>
            <a:tailEnd/>
          </a:ln>
        </p:spPr>
        <p:txBody>
          <a:bodyPr wrap="square" lIns="154675" tIns="77337" rIns="154675" bIns="77337">
            <a:spAutoFit/>
          </a:bodyPr>
          <a:lstStyle/>
          <a:p>
            <a:pPr algn="just">
              <a:defRPr/>
            </a:pPr>
            <a:r>
              <a:rPr lang="en-US" sz="3200" b="1" dirty="0">
                <a:solidFill>
                  <a:srgbClr val="0059BD"/>
                </a:solidFill>
                <a:latin typeface="Garamond" panose="02020404030301010803" pitchFamily="18" charset="0"/>
                <a:ea typeface="宋体" pitchFamily="2" charset="-122"/>
              </a:rPr>
              <a:t>Conclusions:</a:t>
            </a:r>
          </a:p>
          <a:p>
            <a:pPr algn="just">
              <a:buClr>
                <a:schemeClr val="bg1"/>
              </a:buClr>
              <a:defRPr/>
            </a:pPr>
            <a:r>
              <a:rPr lang="en-US" sz="3200" dirty="0">
                <a:solidFill>
                  <a:schemeClr val="tx2"/>
                </a:solidFill>
                <a:latin typeface="Garamond" pitchFamily="18" charset="0"/>
              </a:rPr>
              <a:t>This study reveals that there is an association between EBF and children health development. Common childhood diseases can do rare harm in infants’ body because of EBF other than infants who are non-EBF. For this realization, we recommended to all related sector to enhance exclusive breastfeeding practice of mothers with training during antenatal and postnatal visits for women.</a:t>
            </a:r>
          </a:p>
        </p:txBody>
      </p:sp>
      <p:sp>
        <p:nvSpPr>
          <p:cNvPr id="40" name="Rectangle 2"/>
          <p:cNvSpPr txBox="1">
            <a:spLocks noChangeArrowheads="1"/>
          </p:cNvSpPr>
          <p:nvPr/>
        </p:nvSpPr>
        <p:spPr bwMode="auto">
          <a:xfrm>
            <a:off x="619125" y="4489768"/>
            <a:ext cx="29321125" cy="1269865"/>
          </a:xfrm>
          <a:prstGeom prst="rect">
            <a:avLst/>
          </a:prstGeom>
          <a:ln>
            <a:miter lim="800000"/>
            <a:headEnd/>
            <a:tailEnd/>
          </a:ln>
        </p:spPr>
        <p:txBody>
          <a:bodyPr lIns="154624" tIns="77312" rIns="154624" bIns="77312"/>
          <a:lstStyle>
            <a:lvl1pPr algn="l" defTabSz="4171950" rtl="0" eaLnBrk="0" fontAlgn="base" hangingPunct="0">
              <a:lnSpc>
                <a:spcPts val="16450"/>
              </a:lnSpc>
              <a:spcBef>
                <a:spcPct val="0"/>
              </a:spcBef>
              <a:spcAft>
                <a:spcPct val="0"/>
              </a:spcAft>
              <a:defRPr sz="12900" b="1">
                <a:solidFill>
                  <a:srgbClr val="003399"/>
                </a:solidFill>
                <a:latin typeface="+mj-lt"/>
                <a:ea typeface="+mj-ea"/>
                <a:cs typeface="+mj-cs"/>
              </a:defRPr>
            </a:lvl1pPr>
            <a:lvl2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2pPr>
            <a:lvl3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3pPr>
            <a:lvl4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4pPr>
            <a:lvl5pPr algn="l" defTabSz="4171950" rtl="0" eaLnBrk="0" fontAlgn="base" hangingPunct="0">
              <a:lnSpc>
                <a:spcPts val="16450"/>
              </a:lnSpc>
              <a:spcBef>
                <a:spcPct val="0"/>
              </a:spcBef>
              <a:spcAft>
                <a:spcPct val="0"/>
              </a:spcAft>
              <a:defRPr sz="12900" b="1">
                <a:solidFill>
                  <a:srgbClr val="003399"/>
                </a:solidFill>
                <a:latin typeface="Verdana" pitchFamily="34" charset="0"/>
                <a:cs typeface="Arial" charset="0"/>
              </a:defRPr>
            </a:lvl5pPr>
            <a:lvl6pPr marL="773273" algn="l" defTabSz="4175133" rtl="0" fontAlgn="base">
              <a:lnSpc>
                <a:spcPts val="16448"/>
              </a:lnSpc>
              <a:spcBef>
                <a:spcPct val="0"/>
              </a:spcBef>
              <a:spcAft>
                <a:spcPct val="0"/>
              </a:spcAft>
              <a:defRPr sz="12900" b="1">
                <a:solidFill>
                  <a:srgbClr val="003399"/>
                </a:solidFill>
                <a:latin typeface="Verdana" pitchFamily="34" charset="0"/>
                <a:cs typeface="Arial" charset="0"/>
              </a:defRPr>
            </a:lvl6pPr>
            <a:lvl7pPr marL="1546543" algn="l" defTabSz="4175133" rtl="0" fontAlgn="base">
              <a:lnSpc>
                <a:spcPts val="16448"/>
              </a:lnSpc>
              <a:spcBef>
                <a:spcPct val="0"/>
              </a:spcBef>
              <a:spcAft>
                <a:spcPct val="0"/>
              </a:spcAft>
              <a:defRPr sz="12900" b="1">
                <a:solidFill>
                  <a:srgbClr val="003399"/>
                </a:solidFill>
                <a:latin typeface="Verdana" pitchFamily="34" charset="0"/>
                <a:cs typeface="Arial" charset="0"/>
              </a:defRPr>
            </a:lvl7pPr>
            <a:lvl8pPr marL="2319817" algn="l" defTabSz="4175133" rtl="0" fontAlgn="base">
              <a:lnSpc>
                <a:spcPts val="16448"/>
              </a:lnSpc>
              <a:spcBef>
                <a:spcPct val="0"/>
              </a:spcBef>
              <a:spcAft>
                <a:spcPct val="0"/>
              </a:spcAft>
              <a:defRPr sz="12900" b="1">
                <a:solidFill>
                  <a:srgbClr val="003399"/>
                </a:solidFill>
                <a:latin typeface="Verdana" pitchFamily="34" charset="0"/>
                <a:cs typeface="Arial" charset="0"/>
              </a:defRPr>
            </a:lvl8pPr>
            <a:lvl9pPr marL="3093089" algn="l" defTabSz="4175133" rtl="0" fontAlgn="base">
              <a:lnSpc>
                <a:spcPts val="16448"/>
              </a:lnSpc>
              <a:spcBef>
                <a:spcPct val="0"/>
              </a:spcBef>
              <a:spcAft>
                <a:spcPct val="0"/>
              </a:spcAft>
              <a:defRPr sz="12900" b="1">
                <a:solidFill>
                  <a:srgbClr val="003399"/>
                </a:solidFill>
                <a:latin typeface="Verdana" pitchFamily="34" charset="0"/>
                <a:cs typeface="Arial" charset="0"/>
              </a:defRPr>
            </a:lvl9pPr>
          </a:lstStyle>
          <a:p>
            <a:pPr algn="ctr" defTabSz="4175133">
              <a:lnSpc>
                <a:spcPct val="150000"/>
              </a:lnSpc>
              <a:spcBef>
                <a:spcPts val="0"/>
              </a:spcBef>
              <a:spcAft>
                <a:spcPts val="0"/>
              </a:spcAft>
              <a:defRPr/>
            </a:pPr>
            <a:r>
              <a:rPr lang="en-GB" sz="4400" dirty="0">
                <a:latin typeface="Garamond" panose="02020404030301010803" pitchFamily="18" charset="0"/>
                <a:cs typeface="Arial" pitchFamily="34" charset="0"/>
              </a:rPr>
              <a:t>Mohammad Nayeem Hasan, MSc</a:t>
            </a:r>
            <a:r>
              <a:rPr lang="nl-NL" sz="4400" dirty="0">
                <a:latin typeface="Garamond" panose="02020404030301010803" pitchFamily="18" charset="0"/>
              </a:rPr>
              <a:t>, </a:t>
            </a:r>
            <a:r>
              <a:rPr lang="en-GB" sz="4400" dirty="0" err="1">
                <a:latin typeface="Garamond" panose="02020404030301010803" pitchFamily="18" charset="0"/>
                <a:cs typeface="Arial" pitchFamily="34" charset="0"/>
              </a:rPr>
              <a:t>Najmun</a:t>
            </a:r>
            <a:r>
              <a:rPr lang="en-GB" sz="4400" dirty="0">
                <a:latin typeface="Garamond" panose="02020404030301010803" pitchFamily="18" charset="0"/>
                <a:cs typeface="Arial" pitchFamily="34" charset="0"/>
              </a:rPr>
              <a:t> Nahar Nisha, BSc</a:t>
            </a:r>
            <a:r>
              <a:rPr lang="en-GB" sz="4400" dirty="0">
                <a:latin typeface="Garamond" panose="02020404030301010803" pitchFamily="18" charset="0"/>
              </a:rPr>
              <a:t>,</a:t>
            </a:r>
            <a:r>
              <a:rPr lang="nl-NL" sz="4400" dirty="0">
                <a:latin typeface="Garamond" panose="02020404030301010803" pitchFamily="18" charset="0"/>
              </a:rPr>
              <a:t> </a:t>
            </a:r>
            <a:r>
              <a:rPr lang="en-GB" sz="4400" dirty="0">
                <a:latin typeface="Garamond" panose="02020404030301010803" pitchFamily="18" charset="0"/>
                <a:cs typeface="Arial" pitchFamily="34" charset="0"/>
              </a:rPr>
              <a:t>Md. Jamal Uddin, PhD</a:t>
            </a:r>
            <a:br>
              <a:rPr lang="nl-NL" sz="4400" b="0" dirty="0">
                <a:latin typeface="Garamond" panose="02020404030301010803" pitchFamily="18" charset="0"/>
              </a:rPr>
            </a:br>
            <a:r>
              <a:rPr lang="en-US" sz="4800" b="0" baseline="30000" dirty="0">
                <a:solidFill>
                  <a:schemeClr val="tx2"/>
                </a:solidFill>
                <a:latin typeface="Garamond" panose="02020404030301010803" pitchFamily="18" charset="0"/>
              </a:rPr>
              <a:t> </a:t>
            </a:r>
            <a:r>
              <a:rPr lang="en-US" sz="4800" baseline="30000" dirty="0">
                <a:solidFill>
                  <a:schemeClr val="tx2"/>
                </a:solidFill>
                <a:latin typeface="Garamond" panose="02020404030301010803" pitchFamily="18" charset="0"/>
              </a:rPr>
              <a:t>Department of Statistics, Shahjalal University of Science &amp; Technology, Sylhet, Bangladesh</a:t>
            </a:r>
            <a:endParaRPr lang="en-US" sz="2000" dirty="0">
              <a:solidFill>
                <a:srgbClr val="0059BD"/>
              </a:solidFill>
              <a:latin typeface="Garamond" panose="02020404030301010803" pitchFamily="18" charset="0"/>
              <a:ea typeface="宋体" pitchFamily="2" charset="-122"/>
            </a:endParaRPr>
          </a:p>
        </p:txBody>
      </p:sp>
      <p:sp>
        <p:nvSpPr>
          <p:cNvPr id="4" name="TextBox 3"/>
          <p:cNvSpPr txBox="1"/>
          <p:nvPr/>
        </p:nvSpPr>
        <p:spPr>
          <a:xfrm>
            <a:off x="759455" y="10310978"/>
            <a:ext cx="28663797" cy="1618905"/>
          </a:xfrm>
          <a:prstGeom prst="rect">
            <a:avLst/>
          </a:prstGeom>
          <a:solidFill>
            <a:schemeClr val="bg1"/>
          </a:solidFill>
          <a:ln w="28575">
            <a:solidFill>
              <a:schemeClr val="accent1"/>
            </a:solidFill>
          </a:ln>
        </p:spPr>
        <p:txBody>
          <a:bodyPr wrap="square">
            <a:spAutoFit/>
          </a:bodyPr>
          <a:lstStyle/>
          <a:p>
            <a:pPr algn="l">
              <a:lnSpc>
                <a:spcPct val="110000"/>
              </a:lnSpc>
              <a:defRPr/>
            </a:pPr>
            <a:r>
              <a:rPr lang="en-GB" sz="3200" b="1" dirty="0">
                <a:solidFill>
                  <a:srgbClr val="0059BD"/>
                </a:solidFill>
                <a:latin typeface="Garamond" pitchFamily="18" charset="0"/>
                <a:ea typeface="宋体" pitchFamily="2" charset="-122"/>
              </a:rPr>
              <a:t>Objective: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To inspect the association between exclusive breastfeeding and common childhood diseases in Bangladesh. (e.g. diarrhea, blood in stools, fever, cough, breathing problem, a problem in chest and problem in the nose)</a:t>
            </a:r>
          </a:p>
        </p:txBody>
      </p:sp>
      <p:sp>
        <p:nvSpPr>
          <p:cNvPr id="2121" name="Rectangle 316"/>
          <p:cNvSpPr>
            <a:spLocks noChangeArrowheads="1"/>
          </p:cNvSpPr>
          <p:nvPr/>
        </p:nvSpPr>
        <p:spPr bwMode="auto">
          <a:xfrm>
            <a:off x="667383" y="42102087"/>
            <a:ext cx="1273016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0887" tIns="60887" rIns="60887" bIns="60887" anchor="ctr"/>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spcAft>
                <a:spcPct val="50000"/>
              </a:spcAft>
              <a:buClr>
                <a:srgbClr val="000000"/>
              </a:buClr>
            </a:pPr>
            <a:endParaRPr lang="en-US" altLang="en-US" sz="2700" b="1" dirty="0">
              <a:solidFill>
                <a:srgbClr val="003399"/>
              </a:solidFill>
              <a:latin typeface="Garamond" panose="02020404030301010803" pitchFamily="18" charset="0"/>
            </a:endParaRPr>
          </a:p>
          <a:p>
            <a:pPr algn="l" eaLnBrk="1" hangingPunct="1">
              <a:spcAft>
                <a:spcPct val="50000"/>
              </a:spcAft>
              <a:buClr>
                <a:srgbClr val="000000"/>
              </a:buClr>
            </a:pPr>
            <a:r>
              <a:rPr lang="en-US" altLang="en-US" sz="2400" b="1" dirty="0">
                <a:solidFill>
                  <a:srgbClr val="003399"/>
                </a:solidFill>
                <a:latin typeface="Garamond" panose="02020404030301010803" pitchFamily="18" charset="0"/>
              </a:rPr>
              <a:t>*Questions or suggestions please E-mail to Jamal: jaud@sund.ku.dk </a:t>
            </a:r>
            <a:r>
              <a:rPr lang="en-US" altLang="en-US" sz="2400" b="1" dirty="0">
                <a:solidFill>
                  <a:srgbClr val="000000"/>
                </a:solidFill>
                <a:latin typeface="Garamond" panose="02020404030301010803" pitchFamily="18" charset="0"/>
              </a:rPr>
              <a:t> </a:t>
            </a:r>
            <a:endParaRPr lang="en-US" altLang="en-US" sz="2400" dirty="0">
              <a:solidFill>
                <a:srgbClr val="000000"/>
              </a:solidFill>
              <a:latin typeface="Garamond" panose="02020404030301010803" pitchFamily="18" charset="0"/>
            </a:endParaRPr>
          </a:p>
          <a:p>
            <a:pPr algn="l" eaLnBrk="1" hangingPunct="1">
              <a:spcAft>
                <a:spcPct val="50000"/>
              </a:spcAft>
              <a:buClr>
                <a:srgbClr val="000000"/>
              </a:buClr>
            </a:pPr>
            <a:endParaRPr lang="en-US" altLang="en-US" sz="2700" b="1" dirty="0">
              <a:solidFill>
                <a:srgbClr val="003399"/>
              </a:solidFill>
              <a:latin typeface="Garamond" panose="02020404030301010803" pitchFamily="18" charset="0"/>
            </a:endParaRPr>
          </a:p>
        </p:txBody>
      </p:sp>
      <p:graphicFrame>
        <p:nvGraphicFramePr>
          <p:cNvPr id="2084" name="Object 2"/>
          <p:cNvGraphicFramePr>
            <a:graphicFrameLocks noChangeAspect="1"/>
          </p:cNvGraphicFramePr>
          <p:nvPr>
            <p:extLst>
              <p:ext uri="{D42A27DB-BD31-4B8C-83A1-F6EECF244321}">
                <p14:modId xmlns:p14="http://schemas.microsoft.com/office/powerpoint/2010/main" val="3923101560"/>
              </p:ext>
            </p:extLst>
          </p:nvPr>
        </p:nvGraphicFramePr>
        <p:xfrm>
          <a:off x="15082838" y="21294725"/>
          <a:ext cx="114300" cy="215900"/>
        </p:xfrm>
        <a:graphic>
          <a:graphicData uri="http://schemas.openxmlformats.org/presentationml/2006/ole">
            <mc:AlternateContent xmlns:mc="http://schemas.openxmlformats.org/markup-compatibility/2006">
              <mc:Choice xmlns:v="urn:schemas-microsoft-com:vml" Requires="v">
                <p:oleObj spid="_x0000_s2320" name="Equation" r:id="rId4" imgW="114120" imgH="215640" progId="Equation.3">
                  <p:embed/>
                </p:oleObj>
              </mc:Choice>
              <mc:Fallback>
                <p:oleObj name="Equation" r:id="rId4" imgW="114120" imgH="215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2838" y="21294725"/>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 name="TextBox 183"/>
          <p:cNvSpPr txBox="1"/>
          <p:nvPr/>
        </p:nvSpPr>
        <p:spPr>
          <a:xfrm>
            <a:off x="759458" y="12162222"/>
            <a:ext cx="14883498" cy="3588675"/>
          </a:xfrm>
          <a:prstGeom prst="rect">
            <a:avLst/>
          </a:prstGeom>
          <a:solidFill>
            <a:schemeClr val="bg1"/>
          </a:solidFill>
          <a:ln w="28575">
            <a:solidFill>
              <a:schemeClr val="accent1"/>
            </a:solidFill>
          </a:ln>
        </p:spPr>
        <p:txBody>
          <a:bodyPr wrap="square">
            <a:spAutoFit/>
          </a:bodyPr>
          <a:lstStyle/>
          <a:p>
            <a:pPr algn="l">
              <a:lnSpc>
                <a:spcPct val="110000"/>
              </a:lnSpc>
              <a:defRPr/>
            </a:pPr>
            <a:r>
              <a:rPr lang="en-GB" sz="3200" b="1" dirty="0">
                <a:solidFill>
                  <a:srgbClr val="0059BD"/>
                </a:solidFill>
                <a:latin typeface="Garamond" pitchFamily="18" charset="0"/>
                <a:ea typeface="宋体" pitchFamily="2" charset="-122"/>
              </a:rPr>
              <a:t>Methodology (Study Design):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We used Bangladesh Demographic and Health Survey 2014.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Women were aged between 15-49 years</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There were 632 children of 6 months who were finally selected for analysis</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EBF means that the child receives only breast milk. No other liquids or solids are given-NOT even water.</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Among  them, 55.30% infants are exclusively breastfed</a:t>
            </a:r>
          </a:p>
        </p:txBody>
      </p:sp>
      <p:cxnSp>
        <p:nvCxnSpPr>
          <p:cNvPr id="227" name="Straight Connector 18">
            <a:extLst>
              <a:ext uri="{FF2B5EF4-FFF2-40B4-BE49-F238E27FC236}">
                <a16:creationId xmlns:a16="http://schemas.microsoft.com/office/drawing/2014/main" id="{547339D1-DE6E-47F8-BDF5-02D5E77410CD}"/>
              </a:ext>
            </a:extLst>
          </p:cNvPr>
          <p:cNvCxnSpPr>
            <a:cxnSpLocks noChangeShapeType="1"/>
          </p:cNvCxnSpPr>
          <p:nvPr/>
        </p:nvCxnSpPr>
        <p:spPr bwMode="auto">
          <a:xfrm flipV="1">
            <a:off x="662750" y="2743008"/>
            <a:ext cx="28760512" cy="4191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168" name="TextBox 4">
            <a:extLst>
              <a:ext uri="{FF2B5EF4-FFF2-40B4-BE49-F238E27FC236}">
                <a16:creationId xmlns:a16="http://schemas.microsoft.com/office/drawing/2014/main" id="{F9DAC7B7-6AC6-4A51-9F6E-1BF92F1225D8}"/>
              </a:ext>
            </a:extLst>
          </p:cNvPr>
          <p:cNvSpPr txBox="1">
            <a:spLocks noChangeArrowheads="1"/>
          </p:cNvSpPr>
          <p:nvPr/>
        </p:nvSpPr>
        <p:spPr bwMode="auto">
          <a:xfrm>
            <a:off x="16006077" y="24208155"/>
            <a:ext cx="13370790" cy="1387271"/>
          </a:xfrm>
          <a:prstGeom prst="rect">
            <a:avLst/>
          </a:prstGeom>
          <a:solidFill>
            <a:schemeClr val="accent4">
              <a:lumMod val="20000"/>
              <a:lumOff val="8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US" altLang="en-US" sz="4000" b="1" dirty="0">
                <a:solidFill>
                  <a:srgbClr val="0059BD"/>
                </a:solidFill>
                <a:latin typeface="Garamond" pitchFamily="18" charset="0"/>
                <a:ea typeface="宋体" pitchFamily="2" charset="-122"/>
              </a:rPr>
              <a:t>Table 2: </a:t>
            </a:r>
            <a:r>
              <a:rPr lang="en-US" altLang="en-US" sz="4000" dirty="0">
                <a:solidFill>
                  <a:schemeClr val="tx2"/>
                </a:solidFill>
                <a:latin typeface="Garamond" pitchFamily="18" charset="0"/>
                <a:ea typeface="宋体" pitchFamily="2" charset="-122"/>
              </a:rPr>
              <a:t>Association between EBF and childhood diseases 0-6 months aged children in Bangladesh</a:t>
            </a:r>
            <a:endParaRPr lang="en-GB" altLang="en-US" sz="3800" b="1" dirty="0">
              <a:solidFill>
                <a:schemeClr val="tx2"/>
              </a:solidFill>
              <a:latin typeface="Garamond" pitchFamily="18" charset="0"/>
              <a:ea typeface="宋体" pitchFamily="2" charset="-122"/>
            </a:endParaRPr>
          </a:p>
        </p:txBody>
      </p:sp>
      <p:pic>
        <p:nvPicPr>
          <p:cNvPr id="63" name="Picture 62">
            <a:extLst>
              <a:ext uri="{FF2B5EF4-FFF2-40B4-BE49-F238E27FC236}">
                <a16:creationId xmlns:a16="http://schemas.microsoft.com/office/drawing/2014/main" id="{78CE4059-B0AD-4CE6-8A1C-7B0B86E7A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84250" y="334430"/>
            <a:ext cx="2844562" cy="2249854"/>
          </a:xfrm>
          <a:prstGeom prst="rect">
            <a:avLst/>
          </a:prstGeom>
        </p:spPr>
      </p:pic>
      <p:sp>
        <p:nvSpPr>
          <p:cNvPr id="65" name="TextBox 64">
            <a:extLst>
              <a:ext uri="{FF2B5EF4-FFF2-40B4-BE49-F238E27FC236}">
                <a16:creationId xmlns:a16="http://schemas.microsoft.com/office/drawing/2014/main" id="{0DB3BC9D-00E4-4E79-85E3-A04DAA4D31A4}"/>
              </a:ext>
            </a:extLst>
          </p:cNvPr>
          <p:cNvSpPr txBox="1"/>
          <p:nvPr/>
        </p:nvSpPr>
        <p:spPr>
          <a:xfrm>
            <a:off x="759458" y="28229676"/>
            <a:ext cx="14876408" cy="9990427"/>
          </a:xfrm>
          <a:prstGeom prst="rect">
            <a:avLst/>
          </a:prstGeom>
          <a:solidFill>
            <a:schemeClr val="bg1"/>
          </a:solidFill>
          <a:ln w="28575">
            <a:solidFill>
              <a:schemeClr val="accent1"/>
            </a:solidFill>
          </a:ln>
        </p:spPr>
        <p:txBody>
          <a:bodyPr wrap="square">
            <a:spAutoFit/>
          </a:bodyPr>
          <a:lstStyle/>
          <a:p>
            <a:pPr algn="l">
              <a:lnSpc>
                <a:spcPct val="110000"/>
              </a:lnSpc>
              <a:defRPr/>
            </a:pPr>
            <a:r>
              <a:rPr lang="en-GB" sz="3200" b="1" dirty="0">
                <a:solidFill>
                  <a:srgbClr val="0059BD"/>
                </a:solidFill>
                <a:latin typeface="Garamond" pitchFamily="18" charset="0"/>
                <a:ea typeface="宋体" pitchFamily="2" charset="-122"/>
              </a:rPr>
              <a:t>Methodology (Statistical Analysis):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We examined a outcome variable (childhood disease) of interest, using </a:t>
            </a:r>
          </a:p>
          <a:p>
            <a:pPr marL="2042554" lvl="2"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Poisson regression (PR),</a:t>
            </a:r>
          </a:p>
          <a:p>
            <a:pPr marL="2042554" lvl="2"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Negative Binomial (NB) regression,</a:t>
            </a:r>
          </a:p>
          <a:p>
            <a:pPr marL="2042554" lvl="2"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Zero-inflated Poisson (ZIP) regression and</a:t>
            </a:r>
          </a:p>
          <a:p>
            <a:pPr marL="2042554" lvl="2"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Zero-inflated Negative Binomial (ZINB) regression analysis</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In PR analysis, deviance and Chi-square goodness of fit test indicating overdispersion were obtained as 1.85 and 1.83, respectively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So, we analyzed data based on all other models (NB, ZIP and ZINB) and selected a best model based on AIC and BIC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We estimate crude (unadjusted) risk ratio (CRR) and adjusted risk ratios (ARRs) model for evaluating the association between EBF and childhood disease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Adjusted model: included all important confounding factors</a:t>
            </a:r>
            <a:endParaRPr lang="en-US" sz="3200" b="1" dirty="0">
              <a:solidFill>
                <a:schemeClr val="tx2"/>
              </a:solidFill>
              <a:latin typeface="Garamond" pitchFamily="18" charset="0"/>
              <a:ea typeface="宋体" pitchFamily="2" charset="-122"/>
            </a:endParaRPr>
          </a:p>
          <a:p>
            <a:pPr algn="just">
              <a:buClr>
                <a:srgbClr val="C00000"/>
              </a:buClr>
              <a:defRPr/>
            </a:pPr>
            <a:r>
              <a:rPr lang="en-US" sz="3200" b="1" dirty="0">
                <a:solidFill>
                  <a:srgbClr val="FF0000"/>
                </a:solidFill>
                <a:latin typeface="Garamond" pitchFamily="18" charset="0"/>
                <a:ea typeface="宋体" pitchFamily="2" charset="-122"/>
              </a:rPr>
              <a:t>Crude model: </a:t>
            </a:r>
          </a:p>
          <a:p>
            <a:pPr algn="just">
              <a:buClr>
                <a:srgbClr val="C00000"/>
              </a:buClr>
              <a:defRPr/>
            </a:pPr>
            <a:r>
              <a:rPr lang="en-US" sz="3200" dirty="0">
                <a:solidFill>
                  <a:schemeClr val="tx2"/>
                </a:solidFill>
                <a:latin typeface="Garamond" pitchFamily="18" charset="0"/>
                <a:ea typeface="宋体" pitchFamily="2" charset="-122"/>
              </a:rPr>
              <a:t>Disease (count) ~ EBF</a:t>
            </a:r>
          </a:p>
          <a:p>
            <a:pPr algn="just">
              <a:buClr>
                <a:srgbClr val="C00000"/>
              </a:buClr>
              <a:defRPr/>
            </a:pPr>
            <a:r>
              <a:rPr lang="en-US" sz="3200" b="1" dirty="0">
                <a:solidFill>
                  <a:srgbClr val="FF0000"/>
                </a:solidFill>
                <a:latin typeface="Garamond" pitchFamily="18" charset="0"/>
                <a:ea typeface="宋体" pitchFamily="2" charset="-122"/>
              </a:rPr>
              <a:t>Adjusted model: </a:t>
            </a:r>
          </a:p>
          <a:p>
            <a:pPr algn="just">
              <a:buClr>
                <a:srgbClr val="C00000"/>
              </a:buClr>
              <a:defRPr/>
            </a:pPr>
            <a:r>
              <a:rPr lang="en-US" sz="3200" dirty="0">
                <a:solidFill>
                  <a:schemeClr val="tx2"/>
                </a:solidFill>
                <a:latin typeface="Garamond" pitchFamily="18" charset="0"/>
                <a:ea typeface="宋体" pitchFamily="2" charset="-122"/>
              </a:rPr>
              <a:t>Disease(count) ~ EBF + Maternal Age + Division + Residence + Education (mothers) + Maternal employment status + Occupation (fathers) + Mass media + BMI (mothers)+ Wealth Index + HH members + C-section + Sex (child) + Place of delivery + Size of child (Birth) + Age (child)</a:t>
            </a:r>
          </a:p>
        </p:txBody>
      </p:sp>
      <p:sp>
        <p:nvSpPr>
          <p:cNvPr id="67" name="TextBox 4">
            <a:extLst>
              <a:ext uri="{FF2B5EF4-FFF2-40B4-BE49-F238E27FC236}">
                <a16:creationId xmlns:a16="http://schemas.microsoft.com/office/drawing/2014/main" id="{311A9690-14BB-4FC0-AADB-43039DC5F807}"/>
              </a:ext>
            </a:extLst>
          </p:cNvPr>
          <p:cNvSpPr txBox="1">
            <a:spLocks noChangeArrowheads="1"/>
          </p:cNvSpPr>
          <p:nvPr/>
        </p:nvSpPr>
        <p:spPr bwMode="auto">
          <a:xfrm>
            <a:off x="16006078" y="20167050"/>
            <a:ext cx="13370790" cy="771717"/>
          </a:xfrm>
          <a:prstGeom prst="rect">
            <a:avLst/>
          </a:prstGeom>
          <a:solidFill>
            <a:schemeClr val="accent4">
              <a:lumMod val="20000"/>
              <a:lumOff val="8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US" altLang="en-US" sz="4000" b="1" dirty="0">
                <a:solidFill>
                  <a:srgbClr val="0059BD"/>
                </a:solidFill>
                <a:latin typeface="Garamond" pitchFamily="18" charset="0"/>
                <a:ea typeface="宋体" pitchFamily="2" charset="-122"/>
              </a:rPr>
              <a:t>Table 2: </a:t>
            </a:r>
            <a:r>
              <a:rPr lang="en-US" altLang="en-US" sz="4000" dirty="0">
                <a:solidFill>
                  <a:schemeClr val="tx2"/>
                </a:solidFill>
                <a:latin typeface="Garamond" pitchFamily="18" charset="0"/>
                <a:ea typeface="宋体" pitchFamily="2" charset="-122"/>
              </a:rPr>
              <a:t>Influence of EBF on the early childhood diseases</a:t>
            </a:r>
            <a:endParaRPr lang="en-GB" altLang="en-US" sz="3800" b="1" dirty="0">
              <a:solidFill>
                <a:schemeClr val="tx2"/>
              </a:solidFill>
              <a:latin typeface="Garamond" pitchFamily="18" charset="0"/>
              <a:ea typeface="宋体" pitchFamily="2" charset="-122"/>
            </a:endParaRPr>
          </a:p>
        </p:txBody>
      </p:sp>
      <p:graphicFrame>
        <p:nvGraphicFramePr>
          <p:cNvPr id="68" name="Table 67">
            <a:extLst>
              <a:ext uri="{FF2B5EF4-FFF2-40B4-BE49-F238E27FC236}">
                <a16:creationId xmlns:a16="http://schemas.microsoft.com/office/drawing/2014/main" id="{F21C5B0A-DFD4-47EA-A63B-CD5E34390160}"/>
              </a:ext>
            </a:extLst>
          </p:cNvPr>
          <p:cNvGraphicFramePr>
            <a:graphicFrameLocks noGrp="1"/>
          </p:cNvGraphicFramePr>
          <p:nvPr>
            <p:extLst>
              <p:ext uri="{D42A27DB-BD31-4B8C-83A1-F6EECF244321}">
                <p14:modId xmlns:p14="http://schemas.microsoft.com/office/powerpoint/2010/main" val="2004004871"/>
              </p:ext>
            </p:extLst>
          </p:nvPr>
        </p:nvGraphicFramePr>
        <p:xfrm>
          <a:off x="16006078" y="21145030"/>
          <a:ext cx="13370791" cy="2215884"/>
        </p:xfrm>
        <a:graphic>
          <a:graphicData uri="http://schemas.openxmlformats.org/drawingml/2006/table">
            <a:tbl>
              <a:tblPr firstRow="1" firstCol="1" bandRow="1">
                <a:tableStyleId>{5C22544A-7EE6-4342-B048-85BDC9FD1C3A}</a:tableStyleId>
              </a:tblPr>
              <a:tblGrid>
                <a:gridCol w="3342143">
                  <a:extLst>
                    <a:ext uri="{9D8B030D-6E8A-4147-A177-3AD203B41FA5}">
                      <a16:colId xmlns:a16="http://schemas.microsoft.com/office/drawing/2014/main" val="4184332330"/>
                    </a:ext>
                  </a:extLst>
                </a:gridCol>
                <a:gridCol w="3867596">
                  <a:extLst>
                    <a:ext uri="{9D8B030D-6E8A-4147-A177-3AD203B41FA5}">
                      <a16:colId xmlns:a16="http://schemas.microsoft.com/office/drawing/2014/main" val="3272986712"/>
                    </a:ext>
                  </a:extLst>
                </a:gridCol>
                <a:gridCol w="3754309">
                  <a:extLst>
                    <a:ext uri="{9D8B030D-6E8A-4147-A177-3AD203B41FA5}">
                      <a16:colId xmlns:a16="http://schemas.microsoft.com/office/drawing/2014/main" val="955433934"/>
                    </a:ext>
                  </a:extLst>
                </a:gridCol>
                <a:gridCol w="2406743">
                  <a:extLst>
                    <a:ext uri="{9D8B030D-6E8A-4147-A177-3AD203B41FA5}">
                      <a16:colId xmlns:a16="http://schemas.microsoft.com/office/drawing/2014/main" val="20003"/>
                    </a:ext>
                  </a:extLst>
                </a:gridCol>
              </a:tblGrid>
              <a:tr h="540757">
                <a:tc>
                  <a:txBody>
                    <a:bodyPr/>
                    <a:lstStyle/>
                    <a:p>
                      <a:pPr algn="ctr">
                        <a:lnSpc>
                          <a:spcPct val="107000"/>
                        </a:lnSpc>
                        <a:spcAft>
                          <a:spcPts val="0"/>
                        </a:spcAft>
                      </a:pPr>
                      <a:r>
                        <a:rPr lang="en-GB" sz="4400" dirty="0">
                          <a:solidFill>
                            <a:schemeClr val="tx2"/>
                          </a:solidFill>
                          <a:effectLst/>
                          <a:latin typeface="Garamond" panose="02020404030301010803" pitchFamily="18" charset="0"/>
                        </a:rPr>
                        <a:t> </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Risk Ratio</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95% CI</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P-value</a:t>
                      </a:r>
                    </a:p>
                  </a:txBody>
                  <a:tcPr marL="68580" marR="68580" marT="0" marB="0" anchor="ctr"/>
                </a:tc>
                <a:extLst>
                  <a:ext uri="{0D108BD9-81ED-4DB2-BD59-A6C34878D82A}">
                    <a16:rowId xmlns:a16="http://schemas.microsoft.com/office/drawing/2014/main" val="2025092832"/>
                  </a:ext>
                </a:extLst>
              </a:tr>
              <a:tr h="1520876">
                <a:tc>
                  <a:txBody>
                    <a:bodyPr/>
                    <a:lstStyle/>
                    <a:p>
                      <a:pPr algn="ctr">
                        <a:lnSpc>
                          <a:spcPct val="107000"/>
                        </a:lnSpc>
                        <a:spcAft>
                          <a:spcPts val="0"/>
                        </a:spcAft>
                      </a:pPr>
                      <a:r>
                        <a:rPr lang="en-GB" sz="4400" dirty="0">
                          <a:solidFill>
                            <a:schemeClr val="tx2"/>
                          </a:solidFill>
                          <a:effectLst/>
                          <a:latin typeface="Garamond" panose="02020404030301010803" pitchFamily="18" charset="0"/>
                        </a:rPr>
                        <a:t>EBF</a:t>
                      </a:r>
                    </a:p>
                    <a:p>
                      <a:pPr algn="ctr">
                        <a:lnSpc>
                          <a:spcPct val="107000"/>
                        </a:lnSpc>
                        <a:spcAft>
                          <a:spcPts val="0"/>
                        </a:spcAft>
                      </a:pPr>
                      <a:r>
                        <a:rPr lang="en-GB" sz="4400" dirty="0">
                          <a:solidFill>
                            <a:schemeClr val="tx2"/>
                          </a:solidFill>
                          <a:effectLst/>
                          <a:latin typeface="Garamond" panose="02020404030301010803" pitchFamily="18" charset="0"/>
                        </a:rPr>
                        <a:t> (Yes vs No)</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1.24</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 1.01 – 1.57</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0.045</a:t>
                      </a:r>
                    </a:p>
                  </a:txBody>
                  <a:tcPr marL="68580" marR="68580" marT="0" marB="0" anchor="ctr"/>
                </a:tc>
                <a:extLst>
                  <a:ext uri="{0D108BD9-81ED-4DB2-BD59-A6C34878D82A}">
                    <a16:rowId xmlns:a16="http://schemas.microsoft.com/office/drawing/2014/main" val="2678066786"/>
                  </a:ext>
                </a:extLst>
              </a:tr>
            </a:tbl>
          </a:graphicData>
        </a:graphic>
      </p:graphicFrame>
      <p:sp>
        <p:nvSpPr>
          <p:cNvPr id="69" name="Content Placeholder 6">
            <a:extLst>
              <a:ext uri="{FF2B5EF4-FFF2-40B4-BE49-F238E27FC236}">
                <a16:creationId xmlns:a16="http://schemas.microsoft.com/office/drawing/2014/main" id="{4D3CF58A-BDCF-44AC-AB12-15CDDAB53626}"/>
              </a:ext>
            </a:extLst>
          </p:cNvPr>
          <p:cNvSpPr txBox="1">
            <a:spLocks/>
          </p:cNvSpPr>
          <p:nvPr/>
        </p:nvSpPr>
        <p:spPr>
          <a:xfrm>
            <a:off x="15997212" y="23398280"/>
            <a:ext cx="13370790" cy="610314"/>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600" dirty="0">
                <a:solidFill>
                  <a:srgbClr val="FF0000"/>
                </a:solidFill>
                <a:latin typeface="Garamond" panose="02020404030301010803" pitchFamily="18" charset="0"/>
              </a:rPr>
              <a:t>*Crude Model (only EBF variable in the model)</a:t>
            </a:r>
          </a:p>
        </p:txBody>
      </p:sp>
      <p:graphicFrame>
        <p:nvGraphicFramePr>
          <p:cNvPr id="70" name="Table 69">
            <a:extLst>
              <a:ext uri="{FF2B5EF4-FFF2-40B4-BE49-F238E27FC236}">
                <a16:creationId xmlns:a16="http://schemas.microsoft.com/office/drawing/2014/main" id="{77013259-0FEC-4C9B-8754-A397F931E7DD}"/>
              </a:ext>
            </a:extLst>
          </p:cNvPr>
          <p:cNvGraphicFramePr>
            <a:graphicFrameLocks noGrp="1"/>
          </p:cNvGraphicFramePr>
          <p:nvPr>
            <p:extLst>
              <p:ext uri="{D42A27DB-BD31-4B8C-83A1-F6EECF244321}">
                <p14:modId xmlns:p14="http://schemas.microsoft.com/office/powerpoint/2010/main" val="410940949"/>
              </p:ext>
            </p:extLst>
          </p:nvPr>
        </p:nvGraphicFramePr>
        <p:xfrm>
          <a:off x="15997212" y="25793777"/>
          <a:ext cx="13370790" cy="2107502"/>
        </p:xfrm>
        <a:graphic>
          <a:graphicData uri="http://schemas.openxmlformats.org/drawingml/2006/table">
            <a:tbl>
              <a:tblPr firstRow="1" firstCol="1" bandRow="1">
                <a:tableStyleId>{5C22544A-7EE6-4342-B048-85BDC9FD1C3A}</a:tableStyleId>
              </a:tblPr>
              <a:tblGrid>
                <a:gridCol w="3342141">
                  <a:extLst>
                    <a:ext uri="{9D8B030D-6E8A-4147-A177-3AD203B41FA5}">
                      <a16:colId xmlns:a16="http://schemas.microsoft.com/office/drawing/2014/main" val="4184332330"/>
                    </a:ext>
                  </a:extLst>
                </a:gridCol>
                <a:gridCol w="3867602">
                  <a:extLst>
                    <a:ext uri="{9D8B030D-6E8A-4147-A177-3AD203B41FA5}">
                      <a16:colId xmlns:a16="http://schemas.microsoft.com/office/drawing/2014/main" val="3272986712"/>
                    </a:ext>
                  </a:extLst>
                </a:gridCol>
                <a:gridCol w="3801498">
                  <a:extLst>
                    <a:ext uri="{9D8B030D-6E8A-4147-A177-3AD203B41FA5}">
                      <a16:colId xmlns:a16="http://schemas.microsoft.com/office/drawing/2014/main" val="955433934"/>
                    </a:ext>
                  </a:extLst>
                </a:gridCol>
                <a:gridCol w="2359549">
                  <a:extLst>
                    <a:ext uri="{9D8B030D-6E8A-4147-A177-3AD203B41FA5}">
                      <a16:colId xmlns:a16="http://schemas.microsoft.com/office/drawing/2014/main" val="20003"/>
                    </a:ext>
                  </a:extLst>
                </a:gridCol>
              </a:tblGrid>
              <a:tr h="360070">
                <a:tc>
                  <a:txBody>
                    <a:bodyPr/>
                    <a:lstStyle/>
                    <a:p>
                      <a:pPr algn="ctr">
                        <a:lnSpc>
                          <a:spcPct val="107000"/>
                        </a:lnSpc>
                        <a:spcAft>
                          <a:spcPts val="0"/>
                        </a:spcAft>
                      </a:pPr>
                      <a:r>
                        <a:rPr lang="en-GB" sz="4400" dirty="0">
                          <a:solidFill>
                            <a:schemeClr val="tx2"/>
                          </a:solidFill>
                          <a:effectLst/>
                          <a:latin typeface="Garamond" panose="02020404030301010803" pitchFamily="18" charset="0"/>
                        </a:rPr>
                        <a:t> </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Risk Ratio</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95% CI</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P-value</a:t>
                      </a:r>
                    </a:p>
                  </a:txBody>
                  <a:tcPr marL="68580" marR="68580" marT="0" marB="0" anchor="ctr"/>
                </a:tc>
                <a:extLst>
                  <a:ext uri="{0D108BD9-81ED-4DB2-BD59-A6C34878D82A}">
                    <a16:rowId xmlns:a16="http://schemas.microsoft.com/office/drawing/2014/main" val="2025092832"/>
                  </a:ext>
                </a:extLst>
              </a:tr>
              <a:tr h="554329">
                <a:tc>
                  <a:txBody>
                    <a:bodyPr/>
                    <a:lstStyle/>
                    <a:p>
                      <a:pPr algn="ctr">
                        <a:lnSpc>
                          <a:spcPct val="107000"/>
                        </a:lnSpc>
                        <a:spcAft>
                          <a:spcPts val="0"/>
                        </a:spcAft>
                      </a:pPr>
                      <a:r>
                        <a:rPr lang="en-GB" sz="4400" dirty="0">
                          <a:solidFill>
                            <a:schemeClr val="tx2"/>
                          </a:solidFill>
                          <a:effectLst/>
                          <a:latin typeface="Garamond" panose="02020404030301010803" pitchFamily="18" charset="0"/>
                        </a:rPr>
                        <a:t>EBF</a:t>
                      </a:r>
                    </a:p>
                    <a:p>
                      <a:pPr algn="ctr">
                        <a:lnSpc>
                          <a:spcPct val="107000"/>
                        </a:lnSpc>
                        <a:spcAft>
                          <a:spcPts val="0"/>
                        </a:spcAft>
                      </a:pPr>
                      <a:r>
                        <a:rPr lang="en-GB" sz="4400" dirty="0">
                          <a:solidFill>
                            <a:schemeClr val="tx2"/>
                          </a:solidFill>
                          <a:effectLst/>
                          <a:latin typeface="Garamond" panose="02020404030301010803" pitchFamily="18" charset="0"/>
                        </a:rPr>
                        <a:t> (Yes Vs No)</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1.27</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 1.01 – 1.60</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0.037</a:t>
                      </a:r>
                    </a:p>
                  </a:txBody>
                  <a:tcPr marL="68580" marR="68580" marT="0" marB="0" anchor="ctr"/>
                </a:tc>
                <a:extLst>
                  <a:ext uri="{0D108BD9-81ED-4DB2-BD59-A6C34878D82A}">
                    <a16:rowId xmlns:a16="http://schemas.microsoft.com/office/drawing/2014/main" val="2678066786"/>
                  </a:ext>
                </a:extLst>
              </a:tr>
            </a:tbl>
          </a:graphicData>
        </a:graphic>
      </p:graphicFrame>
      <p:sp>
        <p:nvSpPr>
          <p:cNvPr id="71" name="Rectangle 70">
            <a:extLst>
              <a:ext uri="{FF2B5EF4-FFF2-40B4-BE49-F238E27FC236}">
                <a16:creationId xmlns:a16="http://schemas.microsoft.com/office/drawing/2014/main" id="{1524A374-ECBF-4AA0-9F51-7B16049B84D0}"/>
              </a:ext>
            </a:extLst>
          </p:cNvPr>
          <p:cNvSpPr/>
          <p:nvPr/>
        </p:nvSpPr>
        <p:spPr>
          <a:xfrm>
            <a:off x="15997212" y="27965846"/>
            <a:ext cx="13370790" cy="646331"/>
          </a:xfrm>
          <a:prstGeom prst="rect">
            <a:avLst/>
          </a:prstGeom>
          <a:ln>
            <a:solidFill>
              <a:schemeClr val="accent1"/>
            </a:solidFill>
          </a:ln>
        </p:spPr>
        <p:txBody>
          <a:bodyPr wrap="square">
            <a:spAutoFit/>
          </a:bodyPr>
          <a:lstStyle/>
          <a:p>
            <a:pPr algn="l"/>
            <a:r>
              <a:rPr lang="en-GB" sz="3600" dirty="0">
                <a:solidFill>
                  <a:srgbClr val="FF0000"/>
                </a:solidFill>
                <a:latin typeface="Garamond" panose="02020404030301010803" pitchFamily="18" charset="0"/>
              </a:rPr>
              <a:t>*Adjusted Model (C-section &amp; other covariates in the model)</a:t>
            </a:r>
          </a:p>
        </p:txBody>
      </p:sp>
      <p:sp>
        <p:nvSpPr>
          <p:cNvPr id="73" name="Rectangle 288">
            <a:extLst>
              <a:ext uri="{FF2B5EF4-FFF2-40B4-BE49-F238E27FC236}">
                <a16:creationId xmlns:a16="http://schemas.microsoft.com/office/drawing/2014/main" id="{61A66799-350A-4FF1-99CF-B01F2A94C7FF}"/>
              </a:ext>
            </a:extLst>
          </p:cNvPr>
          <p:cNvSpPr>
            <a:spLocks noChangeArrowheads="1"/>
          </p:cNvSpPr>
          <p:nvPr/>
        </p:nvSpPr>
        <p:spPr bwMode="auto">
          <a:xfrm>
            <a:off x="15997212" y="28731313"/>
            <a:ext cx="13370790" cy="2996262"/>
          </a:xfrm>
          <a:prstGeom prst="rect">
            <a:avLst/>
          </a:prstGeom>
          <a:solidFill>
            <a:schemeClr val="bg1"/>
          </a:solidFill>
          <a:ln w="28575" algn="ctr">
            <a:solidFill>
              <a:schemeClr val="accent1">
                <a:lumMod val="60000"/>
                <a:lumOff val="40000"/>
              </a:schemeClr>
            </a:solidFill>
            <a:miter lim="800000"/>
            <a:headEnd/>
            <a:tailEnd/>
          </a:ln>
        </p:spPr>
        <p:txBody>
          <a:bodyPr lIns="243551" tIns="243551" rIns="243551" bIns="243551"/>
          <a:lstStyle/>
          <a:p>
            <a:pPr algn="just">
              <a:spcBef>
                <a:spcPts val="0"/>
              </a:spcBef>
              <a:defRPr/>
            </a:pPr>
            <a:r>
              <a:rPr lang="en-US" sz="4400" b="1" dirty="0">
                <a:solidFill>
                  <a:srgbClr val="0059BD"/>
                </a:solidFill>
                <a:latin typeface="Garamond" panose="02020404030301010803" pitchFamily="18" charset="0"/>
                <a:ea typeface="宋体" pitchFamily="2" charset="-122"/>
              </a:rPr>
              <a:t>Key findings: </a:t>
            </a:r>
          </a:p>
          <a:p>
            <a:pPr marL="580032" indent="-580032" algn="just">
              <a:buClr>
                <a:srgbClr val="FF0000"/>
              </a:buClr>
              <a:buFont typeface="Arial" pitchFamily="34" charset="0"/>
              <a:buChar char="•"/>
              <a:defRPr/>
            </a:pPr>
            <a:r>
              <a:rPr lang="en-US" sz="4400" dirty="0">
                <a:solidFill>
                  <a:schemeClr val="tx2"/>
                </a:solidFill>
                <a:latin typeface="Garamond" pitchFamily="18" charset="0"/>
                <a:ea typeface="宋体" pitchFamily="2" charset="-122"/>
              </a:rPr>
              <a:t>Our analyses showed that children who exclusively breastfed compare to non-exclusively breastfed are at increased risk for developing childhood disease.</a:t>
            </a:r>
          </a:p>
        </p:txBody>
      </p:sp>
      <p:sp>
        <p:nvSpPr>
          <p:cNvPr id="74" name="Rectangle 288">
            <a:extLst>
              <a:ext uri="{FF2B5EF4-FFF2-40B4-BE49-F238E27FC236}">
                <a16:creationId xmlns:a16="http://schemas.microsoft.com/office/drawing/2014/main" id="{8C6BA3E6-A8D7-4067-8945-F96BD335378F}"/>
              </a:ext>
            </a:extLst>
          </p:cNvPr>
          <p:cNvSpPr>
            <a:spLocks noChangeArrowheads="1"/>
          </p:cNvSpPr>
          <p:nvPr/>
        </p:nvSpPr>
        <p:spPr bwMode="auto">
          <a:xfrm>
            <a:off x="15997212" y="31826677"/>
            <a:ext cx="13370790" cy="5988550"/>
          </a:xfrm>
          <a:prstGeom prst="rect">
            <a:avLst/>
          </a:prstGeom>
          <a:solidFill>
            <a:srgbClr val="92D050">
              <a:alpha val="82000"/>
            </a:srgbClr>
          </a:solidFill>
          <a:ln w="9525">
            <a:solidFill>
              <a:srgbClr val="005172"/>
            </a:solidFill>
            <a:miter lim="800000"/>
            <a:headEnd/>
            <a:tailEnd/>
          </a:ln>
        </p:spPr>
        <p:txBody>
          <a:bodyPr wrap="square" lIns="154675" tIns="77337" rIns="154675" bIns="77337">
            <a:spAutoFit/>
          </a:bodyPr>
          <a:lstStyle/>
          <a:p>
            <a:pPr algn="just">
              <a:defRPr/>
            </a:pPr>
            <a:r>
              <a:rPr lang="en-US" sz="4300" b="1" dirty="0">
                <a:solidFill>
                  <a:srgbClr val="0059BD"/>
                </a:solidFill>
                <a:latin typeface="Garamond" panose="02020404030301010803" pitchFamily="18" charset="0"/>
                <a:ea typeface="宋体" pitchFamily="2" charset="-122"/>
              </a:rPr>
              <a:t>Limitation of the Data:</a:t>
            </a:r>
          </a:p>
          <a:p>
            <a:pPr marL="571500" indent="-571500" algn="just">
              <a:buFont typeface="Arial" panose="020B0604020202020204" pitchFamily="34" charset="0"/>
              <a:buChar char="•"/>
              <a:defRPr/>
            </a:pPr>
            <a:r>
              <a:rPr lang="en-US" sz="4200" dirty="0">
                <a:solidFill>
                  <a:schemeClr val="tx2"/>
                </a:solidFill>
                <a:latin typeface="Garamond" pitchFamily="18" charset="0"/>
                <a:ea typeface="宋体" pitchFamily="2" charset="-122"/>
              </a:rPr>
              <a:t>This study such as the information was derived from a secondary source. </a:t>
            </a:r>
          </a:p>
          <a:p>
            <a:pPr marL="571500" indent="-571500" algn="just">
              <a:buFont typeface="Arial" panose="020B0604020202020204" pitchFamily="34" charset="0"/>
              <a:buChar char="•"/>
              <a:defRPr/>
            </a:pPr>
            <a:r>
              <a:rPr lang="en-US" sz="4200" dirty="0">
                <a:solidFill>
                  <a:schemeClr val="tx2"/>
                </a:solidFill>
                <a:latin typeface="Garamond" pitchFamily="18" charset="0"/>
                <a:ea typeface="宋体" pitchFamily="2" charset="-122"/>
              </a:rPr>
              <a:t>Number of children under the age of 7 month was not enough. </a:t>
            </a:r>
          </a:p>
          <a:p>
            <a:pPr marL="571500" indent="-571500" algn="just">
              <a:buFont typeface="Arial" panose="020B0604020202020204" pitchFamily="34" charset="0"/>
              <a:buChar char="•"/>
              <a:defRPr/>
            </a:pPr>
            <a:r>
              <a:rPr lang="en-US" sz="4200" dirty="0">
                <a:solidFill>
                  <a:schemeClr val="tx2"/>
                </a:solidFill>
                <a:latin typeface="Garamond" pitchFamily="18" charset="0"/>
                <a:ea typeface="宋体" pitchFamily="2" charset="-122"/>
              </a:rPr>
              <a:t>Information about child disease like Asthma, type 1 diabetes, Crohn's disease, allergic diseases, immune deficiencies leukemia, were not available. </a:t>
            </a:r>
          </a:p>
          <a:p>
            <a:pPr marL="571500" indent="-571500" algn="just">
              <a:buFont typeface="Arial" panose="020B0604020202020204" pitchFamily="34" charset="0"/>
              <a:buChar char="•"/>
              <a:defRPr/>
            </a:pPr>
            <a:r>
              <a:rPr lang="en-US" sz="4200" dirty="0">
                <a:solidFill>
                  <a:schemeClr val="tx2"/>
                </a:solidFill>
                <a:latin typeface="Garamond" pitchFamily="18" charset="0"/>
                <a:ea typeface="宋体" pitchFamily="2" charset="-122"/>
              </a:rPr>
              <a:t>Insufficient information was available about mothers health.</a:t>
            </a:r>
          </a:p>
        </p:txBody>
      </p:sp>
      <p:sp>
        <p:nvSpPr>
          <p:cNvPr id="75" name="Line 321">
            <a:extLst>
              <a:ext uri="{FF2B5EF4-FFF2-40B4-BE49-F238E27FC236}">
                <a16:creationId xmlns:a16="http://schemas.microsoft.com/office/drawing/2014/main" id="{73AD9A2A-C078-40AB-ABF2-B08D96E77EB7}"/>
              </a:ext>
            </a:extLst>
          </p:cNvPr>
          <p:cNvSpPr>
            <a:spLocks noChangeShapeType="1"/>
          </p:cNvSpPr>
          <p:nvPr/>
        </p:nvSpPr>
        <p:spPr bwMode="auto">
          <a:xfrm flipV="1">
            <a:off x="699975" y="41434603"/>
            <a:ext cx="28628779" cy="3810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60887" tIns="60887" rIns="60887" bIns="60887" anchor="ctr"/>
          <a:lstStyle/>
          <a:p>
            <a:endParaRPr lang="en-GB" dirty="0">
              <a:latin typeface="Garamond" panose="02020404030301010803" pitchFamily="18" charset="0"/>
            </a:endParaRPr>
          </a:p>
        </p:txBody>
      </p:sp>
      <p:pic>
        <p:nvPicPr>
          <p:cNvPr id="41" name="Picture 40">
            <a:extLst>
              <a:ext uri="{FF2B5EF4-FFF2-40B4-BE49-F238E27FC236}">
                <a16:creationId xmlns:a16="http://schemas.microsoft.com/office/drawing/2014/main" id="{4504B7CC-C52E-448A-AE44-47A1EC4D8153}"/>
              </a:ext>
            </a:extLst>
          </p:cNvPr>
          <p:cNvPicPr>
            <a:picLocks noChangeAspect="1"/>
          </p:cNvPicPr>
          <p:nvPr/>
        </p:nvPicPr>
        <p:blipFill rotWithShape="1">
          <a:blip r:embed="rId7"/>
          <a:srcRect l="2614" t="8127" r="5883" b="5798"/>
          <a:stretch/>
        </p:blipFill>
        <p:spPr>
          <a:xfrm>
            <a:off x="1265379" y="752475"/>
            <a:ext cx="3189991" cy="1549424"/>
          </a:xfrm>
          <a:prstGeom prst="rect">
            <a:avLst/>
          </a:prstGeom>
        </p:spPr>
      </p:pic>
      <p:sp>
        <p:nvSpPr>
          <p:cNvPr id="39" name="TextBox 38">
            <a:extLst>
              <a:ext uri="{FF2B5EF4-FFF2-40B4-BE49-F238E27FC236}">
                <a16:creationId xmlns:a16="http://schemas.microsoft.com/office/drawing/2014/main" id="{537ABAD8-9CA5-4AB7-874B-35C7A10E3464}"/>
              </a:ext>
            </a:extLst>
          </p:cNvPr>
          <p:cNvSpPr txBox="1"/>
          <p:nvPr/>
        </p:nvSpPr>
        <p:spPr>
          <a:xfrm>
            <a:off x="752371" y="15908262"/>
            <a:ext cx="14883498" cy="3096232"/>
          </a:xfrm>
          <a:prstGeom prst="rect">
            <a:avLst/>
          </a:prstGeom>
          <a:solidFill>
            <a:schemeClr val="bg1"/>
          </a:solidFill>
          <a:ln w="28575">
            <a:solidFill>
              <a:schemeClr val="accent1"/>
            </a:solidFill>
          </a:ln>
        </p:spPr>
        <p:txBody>
          <a:bodyPr wrap="square">
            <a:spAutoFit/>
          </a:bodyPr>
          <a:lstStyle/>
          <a:p>
            <a:pPr algn="l">
              <a:lnSpc>
                <a:spcPct val="110000"/>
              </a:lnSpc>
              <a:defRPr/>
            </a:pPr>
            <a:r>
              <a:rPr lang="en-GB" sz="3200" b="1" dirty="0">
                <a:solidFill>
                  <a:srgbClr val="0059BD"/>
                </a:solidFill>
                <a:latin typeface="Garamond" pitchFamily="18" charset="0"/>
                <a:ea typeface="宋体" pitchFamily="2" charset="-122"/>
              </a:rPr>
              <a:t>Methodology (Outcome Variable):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A child is identified as suffering from diseases if their mother reported that the child had diseases in the two weeks prior to the survey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For study purpose, firstly, we put 1 if their mother reported that the child had a specific disease, otherwise 0 </a:t>
            </a:r>
          </a:p>
          <a:p>
            <a:pPr marL="499504" indent="-499504" algn="just">
              <a:buClr>
                <a:srgbClr val="C00000"/>
              </a:buClr>
              <a:buFont typeface="Arial" pitchFamily="34" charset="0"/>
              <a:buChar char="•"/>
              <a:defRPr/>
            </a:pPr>
            <a:r>
              <a:rPr lang="en-US" sz="3200" dirty="0">
                <a:solidFill>
                  <a:schemeClr val="tx2"/>
                </a:solidFill>
                <a:latin typeface="Garamond" pitchFamily="18" charset="0"/>
                <a:ea typeface="宋体" pitchFamily="2" charset="-122"/>
              </a:rPr>
              <a:t>Then, we count all diseases for regression analysis</a:t>
            </a:r>
          </a:p>
        </p:txBody>
      </p:sp>
      <p:graphicFrame>
        <p:nvGraphicFramePr>
          <p:cNvPr id="42" name="Chart 41">
            <a:extLst>
              <a:ext uri="{FF2B5EF4-FFF2-40B4-BE49-F238E27FC236}">
                <a16:creationId xmlns:a16="http://schemas.microsoft.com/office/drawing/2014/main" id="{0334CEF4-34CE-4E7B-A75B-94B8F989605A}"/>
              </a:ext>
            </a:extLst>
          </p:cNvPr>
          <p:cNvGraphicFramePr>
            <a:graphicFrameLocks/>
          </p:cNvGraphicFramePr>
          <p:nvPr>
            <p:extLst>
              <p:ext uri="{D42A27DB-BD31-4B8C-83A1-F6EECF244321}">
                <p14:modId xmlns:p14="http://schemas.microsoft.com/office/powerpoint/2010/main" val="2650197257"/>
              </p:ext>
            </p:extLst>
          </p:nvPr>
        </p:nvGraphicFramePr>
        <p:xfrm>
          <a:off x="752371" y="19175357"/>
          <a:ext cx="14883495" cy="8038226"/>
        </p:xfrm>
        <a:graphic>
          <a:graphicData uri="http://schemas.openxmlformats.org/drawingml/2006/chart">
            <c:chart xmlns:c="http://schemas.openxmlformats.org/drawingml/2006/chart" xmlns:r="http://schemas.openxmlformats.org/officeDocument/2006/relationships" r:id="rId8"/>
          </a:graphicData>
        </a:graphic>
      </p:graphicFrame>
      <p:sp>
        <p:nvSpPr>
          <p:cNvPr id="43" name="TextBox 4">
            <a:extLst>
              <a:ext uri="{FF2B5EF4-FFF2-40B4-BE49-F238E27FC236}">
                <a16:creationId xmlns:a16="http://schemas.microsoft.com/office/drawing/2014/main" id="{6148B59C-A550-46D9-A0A9-7A12BB00A1FA}"/>
              </a:ext>
            </a:extLst>
          </p:cNvPr>
          <p:cNvSpPr txBox="1">
            <a:spLocks noChangeArrowheads="1"/>
          </p:cNvSpPr>
          <p:nvPr/>
        </p:nvSpPr>
        <p:spPr bwMode="auto">
          <a:xfrm>
            <a:off x="759455" y="27226154"/>
            <a:ext cx="14876411" cy="771717"/>
          </a:xfrm>
          <a:prstGeom prst="rect">
            <a:avLst/>
          </a:prstGeom>
          <a:solidFill>
            <a:schemeClr val="accent4">
              <a:lumMod val="20000"/>
              <a:lumOff val="8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GB" altLang="en-US" sz="4000" b="1" dirty="0">
                <a:solidFill>
                  <a:srgbClr val="0059BD"/>
                </a:solidFill>
                <a:latin typeface="Garamond" pitchFamily="18" charset="0"/>
                <a:ea typeface="宋体" pitchFamily="2" charset="-122"/>
              </a:rPr>
              <a:t>Figure 1:</a:t>
            </a:r>
            <a:r>
              <a:rPr lang="en-GB" altLang="en-US" sz="4000" b="1" dirty="0">
                <a:solidFill>
                  <a:schemeClr val="tx2"/>
                </a:solidFill>
                <a:latin typeface="Garamond" pitchFamily="18" charset="0"/>
                <a:ea typeface="宋体" pitchFamily="2" charset="-122"/>
              </a:rPr>
              <a:t> </a:t>
            </a:r>
            <a:r>
              <a:rPr lang="en-US" altLang="en-US" sz="4000" dirty="0">
                <a:solidFill>
                  <a:schemeClr val="tx2"/>
                </a:solidFill>
                <a:latin typeface="Garamond" pitchFamily="18" charset="0"/>
                <a:ea typeface="宋体" pitchFamily="2" charset="-122"/>
              </a:rPr>
              <a:t>Diseases held for children under 7 months  </a:t>
            </a:r>
            <a:endParaRPr lang="en-GB" altLang="en-US" sz="3800" dirty="0">
              <a:solidFill>
                <a:schemeClr val="tx2"/>
              </a:solidFill>
              <a:latin typeface="Garamond" pitchFamily="18" charset="0"/>
              <a:ea typeface="宋体" pitchFamily="2" charset="-122"/>
            </a:endParaRPr>
          </a:p>
        </p:txBody>
      </p:sp>
      <p:sp>
        <p:nvSpPr>
          <p:cNvPr id="7" name="Rectangle 6">
            <a:extLst>
              <a:ext uri="{FF2B5EF4-FFF2-40B4-BE49-F238E27FC236}">
                <a16:creationId xmlns:a16="http://schemas.microsoft.com/office/drawing/2014/main" id="{5FC37101-5B98-4D10-8722-27AB55CE66F8}"/>
              </a:ext>
            </a:extLst>
          </p:cNvPr>
          <p:cNvSpPr/>
          <p:nvPr/>
        </p:nvSpPr>
        <p:spPr>
          <a:xfrm>
            <a:off x="16006078" y="12162223"/>
            <a:ext cx="13417173" cy="597692"/>
          </a:xfrm>
          <a:prstGeom prst="rect">
            <a:avLst/>
          </a:prstGeom>
          <a:ln>
            <a:solidFill>
              <a:schemeClr val="accent1"/>
            </a:solidFill>
          </a:ln>
        </p:spPr>
        <p:txBody>
          <a:bodyPr wrap="square">
            <a:spAutoFit/>
          </a:bodyPr>
          <a:lstStyle/>
          <a:p>
            <a:pPr algn="l"/>
            <a:r>
              <a:rPr lang="en-US" sz="3200" dirty="0">
                <a:solidFill>
                  <a:srgbClr val="0059BD"/>
                </a:solidFill>
                <a:latin typeface="Garamond" panose="02020404030301010803" pitchFamily="18" charset="0"/>
              </a:rPr>
              <a:t>Results:</a:t>
            </a:r>
          </a:p>
        </p:txBody>
      </p:sp>
      <p:sp>
        <p:nvSpPr>
          <p:cNvPr id="50" name="TextBox 4">
            <a:extLst>
              <a:ext uri="{FF2B5EF4-FFF2-40B4-BE49-F238E27FC236}">
                <a16:creationId xmlns:a16="http://schemas.microsoft.com/office/drawing/2014/main" id="{A434AAB4-8EE8-4352-B2B6-47835605FD1C}"/>
              </a:ext>
            </a:extLst>
          </p:cNvPr>
          <p:cNvSpPr txBox="1">
            <a:spLocks noChangeArrowheads="1"/>
          </p:cNvSpPr>
          <p:nvPr/>
        </p:nvSpPr>
        <p:spPr bwMode="auto">
          <a:xfrm>
            <a:off x="16006078" y="12930180"/>
            <a:ext cx="13417173" cy="771717"/>
          </a:xfrm>
          <a:prstGeom prst="rect">
            <a:avLst/>
          </a:prstGeom>
          <a:solidFill>
            <a:schemeClr val="accent4">
              <a:lumMod val="20000"/>
              <a:lumOff val="8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US" altLang="en-US" sz="4000" b="1" dirty="0">
                <a:solidFill>
                  <a:srgbClr val="0059BD"/>
                </a:solidFill>
                <a:latin typeface="Garamond" pitchFamily="18" charset="0"/>
                <a:ea typeface="宋体" pitchFamily="2" charset="-122"/>
              </a:rPr>
              <a:t>Table 1: </a:t>
            </a:r>
            <a:r>
              <a:rPr lang="en-US" altLang="en-US" sz="4000" dirty="0">
                <a:solidFill>
                  <a:schemeClr val="tx2"/>
                </a:solidFill>
                <a:latin typeface="Garamond" pitchFamily="18" charset="0"/>
                <a:ea typeface="宋体" pitchFamily="2" charset="-122"/>
              </a:rPr>
              <a:t>Model selection criteria for PR, NB, ZIP and ZINB</a:t>
            </a:r>
            <a:endParaRPr lang="en-GB" altLang="en-US" sz="3800" b="1" dirty="0">
              <a:solidFill>
                <a:schemeClr val="tx2"/>
              </a:solidFill>
              <a:latin typeface="Garamond" pitchFamily="18" charset="0"/>
              <a:ea typeface="宋体" pitchFamily="2" charset="-122"/>
            </a:endParaRPr>
          </a:p>
        </p:txBody>
      </p:sp>
      <p:graphicFrame>
        <p:nvGraphicFramePr>
          <p:cNvPr id="51" name="Table 50">
            <a:extLst>
              <a:ext uri="{FF2B5EF4-FFF2-40B4-BE49-F238E27FC236}">
                <a16:creationId xmlns:a16="http://schemas.microsoft.com/office/drawing/2014/main" id="{4902B794-9689-48DA-A8B3-8CA09294CC9A}"/>
              </a:ext>
            </a:extLst>
          </p:cNvPr>
          <p:cNvGraphicFramePr>
            <a:graphicFrameLocks noGrp="1"/>
          </p:cNvGraphicFramePr>
          <p:nvPr>
            <p:extLst>
              <p:ext uri="{D42A27DB-BD31-4B8C-83A1-F6EECF244321}">
                <p14:modId xmlns:p14="http://schemas.microsoft.com/office/powerpoint/2010/main" val="4036035288"/>
              </p:ext>
            </p:extLst>
          </p:nvPr>
        </p:nvGraphicFramePr>
        <p:xfrm>
          <a:off x="16006078" y="13900728"/>
          <a:ext cx="13417172" cy="3475040"/>
        </p:xfrm>
        <a:graphic>
          <a:graphicData uri="http://schemas.openxmlformats.org/drawingml/2006/table">
            <a:tbl>
              <a:tblPr firstRow="1" firstCol="1" bandRow="1">
                <a:tableStyleId>{5C22544A-7EE6-4342-B048-85BDC9FD1C3A}</a:tableStyleId>
              </a:tblPr>
              <a:tblGrid>
                <a:gridCol w="2601293">
                  <a:extLst>
                    <a:ext uri="{9D8B030D-6E8A-4147-A177-3AD203B41FA5}">
                      <a16:colId xmlns:a16="http://schemas.microsoft.com/office/drawing/2014/main" val="4184332330"/>
                    </a:ext>
                  </a:extLst>
                </a:gridCol>
                <a:gridCol w="3604929">
                  <a:extLst>
                    <a:ext uri="{9D8B030D-6E8A-4147-A177-3AD203B41FA5}">
                      <a16:colId xmlns:a16="http://schemas.microsoft.com/office/drawing/2014/main" val="3272986712"/>
                    </a:ext>
                  </a:extLst>
                </a:gridCol>
                <a:gridCol w="2438400">
                  <a:extLst>
                    <a:ext uri="{9D8B030D-6E8A-4147-A177-3AD203B41FA5}">
                      <a16:colId xmlns:a16="http://schemas.microsoft.com/office/drawing/2014/main" val="2407087913"/>
                    </a:ext>
                  </a:extLst>
                </a:gridCol>
                <a:gridCol w="2400300">
                  <a:extLst>
                    <a:ext uri="{9D8B030D-6E8A-4147-A177-3AD203B41FA5}">
                      <a16:colId xmlns:a16="http://schemas.microsoft.com/office/drawing/2014/main" val="955433934"/>
                    </a:ext>
                  </a:extLst>
                </a:gridCol>
                <a:gridCol w="2372250">
                  <a:extLst>
                    <a:ext uri="{9D8B030D-6E8A-4147-A177-3AD203B41FA5}">
                      <a16:colId xmlns:a16="http://schemas.microsoft.com/office/drawing/2014/main" val="20003"/>
                    </a:ext>
                  </a:extLst>
                </a:gridCol>
              </a:tblGrid>
              <a:tr h="171776">
                <a:tc>
                  <a:txBody>
                    <a:bodyPr/>
                    <a:lstStyle/>
                    <a:p>
                      <a:pPr algn="ctr">
                        <a:lnSpc>
                          <a:spcPct val="107000"/>
                        </a:lnSpc>
                        <a:spcAft>
                          <a:spcPts val="0"/>
                        </a:spcAft>
                      </a:pPr>
                      <a:r>
                        <a:rPr lang="en-GB" sz="4400" dirty="0">
                          <a:solidFill>
                            <a:schemeClr val="tx2"/>
                          </a:solidFill>
                          <a:effectLst/>
                          <a:latin typeface="Garamond" panose="02020404030301010803" pitchFamily="18" charset="0"/>
                        </a:rPr>
                        <a:t> Model</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3200" b="1" dirty="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-2 (Log-likelihood)</a:t>
                      </a:r>
                      <a:endParaRPr lang="en-US" sz="3200" dirty="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b="1" dirty="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AIC</a:t>
                      </a:r>
                      <a:endParaRPr lang="en-US" sz="3200" dirty="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b="1">
                          <a:solidFill>
                            <a:schemeClr val="tx2"/>
                          </a:solidFill>
                          <a:effectLst/>
                          <a:latin typeface="Times New Roman" panose="02020603050405020304" pitchFamily="18" charset="0"/>
                          <a:ea typeface="Calibri" panose="020F0502020204030204" pitchFamily="34" charset="0"/>
                          <a:cs typeface="Vrinda" panose="020B0502040204020203" pitchFamily="34" charset="0"/>
                        </a:rPr>
                        <a:t>AICc</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b="1">
                          <a:solidFill>
                            <a:schemeClr val="tx2"/>
                          </a:solidFill>
                          <a:effectLst/>
                          <a:latin typeface="Times New Roman" panose="02020603050405020304" pitchFamily="18" charset="0"/>
                          <a:ea typeface="Calibri" panose="020F0502020204030204" pitchFamily="34" charset="0"/>
                          <a:cs typeface="Vrinda" panose="020B0502040204020203" pitchFamily="34" charset="0"/>
                        </a:rPr>
                        <a:t>BIC</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5092832"/>
                  </a:ext>
                </a:extLst>
              </a:tr>
              <a:tr h="171776">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PR</a:t>
                      </a:r>
                    </a:p>
                  </a:txBody>
                  <a:tcPr marL="68580" marR="68580" marT="0" marB="0" anchor="ctr"/>
                </a:tc>
                <a:tc>
                  <a:txBody>
                    <a:bodyPr/>
                    <a:lstStyle/>
                    <a:p>
                      <a:pPr marL="0" marR="0" algn="ctr">
                        <a:lnSpc>
                          <a:spcPct val="107000"/>
                        </a:lnSpc>
                        <a:spcBef>
                          <a:spcPts val="0"/>
                        </a:spcBef>
                        <a:spcAft>
                          <a:spcPts val="0"/>
                        </a:spcAft>
                      </a:pPr>
                      <a:r>
                        <a:rPr lang="en-US" sz="3200" b="0" dirty="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1264.08</a:t>
                      </a:r>
                      <a:endParaRPr lang="en-US" sz="3200" b="0" dirty="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1870.50</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1870.52</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1879.40</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26624836"/>
                  </a:ext>
                </a:extLst>
              </a:tr>
              <a:tr h="171776">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NB</a:t>
                      </a:r>
                    </a:p>
                  </a:txBody>
                  <a:tcPr marL="68580" marR="68580" marT="0" marB="0" anchor="ctr"/>
                </a:tc>
                <a:tc>
                  <a:txBody>
                    <a:bodyPr/>
                    <a:lstStyle/>
                    <a:p>
                      <a:pPr marL="0" marR="0" algn="ctr">
                        <a:lnSpc>
                          <a:spcPct val="107000"/>
                        </a:lnSpc>
                        <a:spcBef>
                          <a:spcPts val="0"/>
                        </a:spcBef>
                        <a:spcAft>
                          <a:spcPts val="0"/>
                        </a:spcAft>
                      </a:pPr>
                      <a:r>
                        <a:rPr lang="en-US" sz="3200" b="0" dirty="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1116.32</a:t>
                      </a:r>
                      <a:endParaRPr lang="en-US" sz="3200" b="0" dirty="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1659.14</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1659.17</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dirty="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1672.48</a:t>
                      </a:r>
                      <a:endParaRPr lang="en-US" sz="3200" dirty="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92355239"/>
                  </a:ext>
                </a:extLst>
              </a:tr>
              <a:tr h="171776">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ZIP</a:t>
                      </a:r>
                    </a:p>
                  </a:txBody>
                  <a:tcPr marL="68580" marR="68580" marT="0" marB="0" anchor="ctr"/>
                </a:tc>
                <a:tc>
                  <a:txBody>
                    <a:bodyPr/>
                    <a:lstStyle/>
                    <a:p>
                      <a:pPr marL="0" marR="0" algn="ctr">
                        <a:lnSpc>
                          <a:spcPct val="107000"/>
                        </a:lnSpc>
                        <a:spcBef>
                          <a:spcPts val="0"/>
                        </a:spcBef>
                        <a:spcAft>
                          <a:spcPts val="0"/>
                        </a:spcAft>
                      </a:pPr>
                      <a:r>
                        <a:rPr lang="en-US" sz="3200" b="0" dirty="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1078.36</a:t>
                      </a:r>
                      <a:endParaRPr lang="en-US" sz="3200" b="0" dirty="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1686.79</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1686.82</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1700.13</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75425434"/>
                  </a:ext>
                </a:extLst>
              </a:tr>
              <a:tr h="171776">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ZINB</a:t>
                      </a:r>
                    </a:p>
                  </a:txBody>
                  <a:tcPr marL="68580" marR="68580" marT="0" marB="0" anchor="ctr"/>
                </a:tc>
                <a:tc>
                  <a:txBody>
                    <a:bodyPr/>
                    <a:lstStyle/>
                    <a:p>
                      <a:pPr marL="0" marR="0" algn="ctr">
                        <a:lnSpc>
                          <a:spcPct val="107000"/>
                        </a:lnSpc>
                        <a:spcBef>
                          <a:spcPts val="0"/>
                        </a:spcBef>
                        <a:spcAft>
                          <a:spcPts val="0"/>
                        </a:spcAft>
                      </a:pPr>
                      <a:r>
                        <a:rPr lang="en-US" sz="3200" b="1">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1590.16</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b="1">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1598.15</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b="1">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1598.22</a:t>
                      </a:r>
                      <a:endParaRPr lang="en-US" sz="320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0"/>
                        </a:spcAft>
                      </a:pPr>
                      <a:r>
                        <a:rPr lang="en-US" sz="3200" b="1" dirty="0">
                          <a:solidFill>
                            <a:schemeClr val="tx2"/>
                          </a:solidFill>
                          <a:effectLst/>
                          <a:latin typeface="Times New Roman" panose="02020603050405020304" pitchFamily="18" charset="0"/>
                          <a:ea typeface="Calibri" panose="020F0502020204030204" pitchFamily="34" charset="0"/>
                          <a:cs typeface="Vrinda" panose="020B0502040204020203" pitchFamily="34" charset="0"/>
                        </a:rPr>
                        <a:t>1615.95</a:t>
                      </a:r>
                      <a:endParaRPr lang="en-US" sz="3200" dirty="0">
                        <a:solidFill>
                          <a:schemeClr val="tx2"/>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334617856"/>
                  </a:ext>
                </a:extLst>
              </a:tr>
            </a:tbl>
          </a:graphicData>
        </a:graphic>
      </p:graphicFrame>
      <p:sp>
        <p:nvSpPr>
          <p:cNvPr id="52" name="Content Placeholder 6">
            <a:extLst>
              <a:ext uri="{FF2B5EF4-FFF2-40B4-BE49-F238E27FC236}">
                <a16:creationId xmlns:a16="http://schemas.microsoft.com/office/drawing/2014/main" id="{E4F9064C-ED23-4C4F-A453-78822910196E}"/>
              </a:ext>
            </a:extLst>
          </p:cNvPr>
          <p:cNvSpPr txBox="1">
            <a:spLocks/>
          </p:cNvSpPr>
          <p:nvPr/>
        </p:nvSpPr>
        <p:spPr>
          <a:xfrm>
            <a:off x="16006077" y="17420217"/>
            <a:ext cx="13370791" cy="1149753"/>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600" dirty="0">
                <a:solidFill>
                  <a:srgbClr val="FF0000"/>
                </a:solidFill>
                <a:latin typeface="Garamond" panose="02020404030301010803" pitchFamily="18" charset="0"/>
              </a:rPr>
              <a:t>*</a:t>
            </a:r>
            <a:r>
              <a:rPr lang="en-US" sz="3600" dirty="0">
                <a:solidFill>
                  <a:srgbClr val="FF0000"/>
                </a:solidFill>
                <a:latin typeface="Garamond" panose="02020404030301010803" pitchFamily="18" charset="0"/>
              </a:rPr>
              <a:t>In the selection of appropriate regression model, ZINB regression was chosen as the best model</a:t>
            </a:r>
            <a:endParaRPr lang="en-GB" sz="3600" dirty="0">
              <a:solidFill>
                <a:srgbClr val="FF0000"/>
              </a:solidFill>
              <a:latin typeface="Garamond" panose="02020404030301010803" pitchFamily="18" charset="0"/>
            </a:endParaRPr>
          </a:p>
        </p:txBody>
      </p:sp>
      <p:sp>
        <p:nvSpPr>
          <p:cNvPr id="53" name="Content Placeholder 6">
            <a:extLst>
              <a:ext uri="{FF2B5EF4-FFF2-40B4-BE49-F238E27FC236}">
                <a16:creationId xmlns:a16="http://schemas.microsoft.com/office/drawing/2014/main" id="{558BF10A-A00E-4014-88DF-B40C0552AA84}"/>
              </a:ext>
            </a:extLst>
          </p:cNvPr>
          <p:cNvSpPr txBox="1">
            <a:spLocks/>
          </p:cNvSpPr>
          <p:nvPr/>
        </p:nvSpPr>
        <p:spPr>
          <a:xfrm>
            <a:off x="16006078" y="18750794"/>
            <a:ext cx="13370790" cy="1149753"/>
          </a:xfrm>
          <a:prstGeom prst="rect">
            <a:avLst/>
          </a:prstGeom>
          <a:ln>
            <a:solidFill>
              <a:schemeClr val="accent6"/>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b="1" dirty="0">
                <a:solidFill>
                  <a:schemeClr val="tx2"/>
                </a:solidFill>
                <a:latin typeface="Garamond" panose="02020404030301010803" pitchFamily="18" charset="0"/>
              </a:rPr>
              <a:t>ZINB regression analysis between disease (count) and Exclusive breastfeeding</a:t>
            </a:r>
            <a:endParaRPr lang="en-GB" sz="3600" b="1" dirty="0">
              <a:solidFill>
                <a:schemeClr val="tx2"/>
              </a:solidFill>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Abstract science - White background">
  <a:themeElements>
    <a:clrScheme name="Abstract science - White background 1">
      <a:dk1>
        <a:srgbClr val="DCDCDC"/>
      </a:dk1>
      <a:lt1>
        <a:srgbClr val="FFFFFF"/>
      </a:lt1>
      <a:dk2>
        <a:srgbClr val="000000"/>
      </a:dk2>
      <a:lt2>
        <a:srgbClr val="6D6F71"/>
      </a:lt2>
      <a:accent1>
        <a:srgbClr val="009BBB"/>
      </a:accent1>
      <a:accent2>
        <a:srgbClr val="E98300"/>
      </a:accent2>
      <a:accent3>
        <a:srgbClr val="FFFFFF"/>
      </a:accent3>
      <a:accent4>
        <a:srgbClr val="BCBCBC"/>
      </a:accent4>
      <a:accent5>
        <a:srgbClr val="AACBDA"/>
      </a:accent5>
      <a:accent6>
        <a:srgbClr val="D37600"/>
      </a:accent6>
      <a:hlink>
        <a:srgbClr val="0098DB"/>
      </a:hlink>
      <a:folHlink>
        <a:srgbClr val="983222"/>
      </a:folHlink>
    </a:clrScheme>
    <a:fontScheme name="Abstract science - White background">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2468563" rtl="0" eaLnBrk="1" fontAlgn="base" latinLnBrk="0" hangingPunct="1">
          <a:lnSpc>
            <a:spcPct val="100000"/>
          </a:lnSpc>
          <a:spcBef>
            <a:spcPct val="0"/>
          </a:spcBef>
          <a:spcAft>
            <a:spcPct val="0"/>
          </a:spcAft>
          <a:buClrTx/>
          <a:buSzTx/>
          <a:buFontTx/>
          <a:buNone/>
          <a:tabLst/>
          <a:defRPr kumimoji="0" lang="en-GB" sz="4300" b="0" i="0" u="none" strike="noStrike" cap="none" normalizeH="0" baseline="0" smtClean="0">
            <a:ln>
              <a:noFill/>
            </a:ln>
            <a:solidFill>
              <a:schemeClr val="bg1"/>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2468563" rtl="0" eaLnBrk="1" fontAlgn="base" latinLnBrk="0" hangingPunct="1">
          <a:lnSpc>
            <a:spcPct val="100000"/>
          </a:lnSpc>
          <a:spcBef>
            <a:spcPct val="0"/>
          </a:spcBef>
          <a:spcAft>
            <a:spcPct val="0"/>
          </a:spcAft>
          <a:buClrTx/>
          <a:buSzTx/>
          <a:buFontTx/>
          <a:buNone/>
          <a:tabLst/>
          <a:defRPr kumimoji="0" lang="en-GB" sz="4300" b="0" i="0" u="none" strike="noStrike" cap="none" normalizeH="0" baseline="0" smtClean="0">
            <a:ln>
              <a:noFill/>
            </a:ln>
            <a:solidFill>
              <a:schemeClr val="bg1"/>
            </a:solidFill>
            <a:effectLst/>
            <a:latin typeface="Verdana" pitchFamily="34" charset="0"/>
            <a:cs typeface="Arial" charset="0"/>
          </a:defRPr>
        </a:defPPr>
      </a:lstStyle>
    </a:lnDef>
  </a:objectDefaults>
  <a:extraClrSchemeLst>
    <a:extraClrScheme>
      <a:clrScheme name="Abstract science - White background 1">
        <a:dk1>
          <a:srgbClr val="DCDCDC"/>
        </a:dk1>
        <a:lt1>
          <a:srgbClr val="FFFFFF"/>
        </a:lt1>
        <a:dk2>
          <a:srgbClr val="000000"/>
        </a:dk2>
        <a:lt2>
          <a:srgbClr val="6D6F71"/>
        </a:lt2>
        <a:accent1>
          <a:srgbClr val="009BBB"/>
        </a:accent1>
        <a:accent2>
          <a:srgbClr val="E98300"/>
        </a:accent2>
        <a:accent3>
          <a:srgbClr val="FFFFFF"/>
        </a:accent3>
        <a:accent4>
          <a:srgbClr val="BCBCBC"/>
        </a:accent4>
        <a:accent5>
          <a:srgbClr val="AACBDA"/>
        </a:accent5>
        <a:accent6>
          <a:srgbClr val="D37600"/>
        </a:accent6>
        <a:hlink>
          <a:srgbClr val="0098DB"/>
        </a:hlink>
        <a:folHlink>
          <a:srgbClr val="9832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7974</TotalTime>
  <Words>881</Words>
  <Application>Microsoft Office PowerPoint</Application>
  <PresentationFormat>Custom</PresentationFormat>
  <Paragraphs>100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Garamond</vt:lpstr>
      <vt:lpstr>Times New Roman</vt:lpstr>
      <vt:lpstr>Verdana</vt:lpstr>
      <vt:lpstr>Abstract science - White background</vt:lpstr>
      <vt:lpstr>Equation</vt:lpstr>
      <vt:lpstr>Breastfeeding and Childhood Diseases: Evidence from Nationally Representative Survey   </vt:lpstr>
    </vt:vector>
  </TitlesOfParts>
  <Company>European Medicines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ICPE conference - Poster 1 (Xavier Kurz)</dc:title>
  <dc:creator>European Medicines Agency</dc:creator>
  <cp:lastModifiedBy>nayeem hasan</cp:lastModifiedBy>
  <cp:revision>445</cp:revision>
  <cp:lastPrinted>2014-05-27T09:25:07Z</cp:lastPrinted>
  <dcterms:created xsi:type="dcterms:W3CDTF">2010-04-14T15:27:44Z</dcterms:created>
  <dcterms:modified xsi:type="dcterms:W3CDTF">2020-09-16T17:46:19Z</dcterms:modified>
</cp:coreProperties>
</file>