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9EFD9F51-E086-4CC8-A976-CA0A99E98DF0}">
          <p14:sldIdLst>
            <p14:sldId id="256"/>
            <p14:sldId id="257"/>
            <p14:sldId id="258"/>
            <p14:sldId id="259"/>
            <p14:sldId id="260"/>
            <p14:sldId id="27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63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Well Come the Protocol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200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Fateha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Jannat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Registration </a:t>
            </a:r>
            <a:r>
              <a:rPr lang="en-US" b="1" dirty="0">
                <a:solidFill>
                  <a:schemeClr val="tx1"/>
                </a:solidFill>
              </a:rPr>
              <a:t>no: </a:t>
            </a:r>
            <a:r>
              <a:rPr lang="en-US" dirty="0">
                <a:solidFill>
                  <a:schemeClr val="tx1"/>
                </a:solidFill>
              </a:rPr>
              <a:t>190302030013</a:t>
            </a:r>
            <a:endParaRPr lang="en-US" altLang="en-US" sz="4800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Fall 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2019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Masters of Public Health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Department of Public Health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North East University </a:t>
            </a:r>
            <a:r>
              <a:rPr lang="en-US" b="1" dirty="0" smtClean="0">
                <a:solidFill>
                  <a:schemeClr val="tx1"/>
                </a:solidFill>
              </a:rPr>
              <a:t>Bangladesh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Guide/Supervisor: </a:t>
            </a:r>
            <a:r>
              <a:rPr lang="en-GB" dirty="0" err="1">
                <a:solidFill>
                  <a:schemeClr val="tx1"/>
                </a:solidFill>
              </a:rPr>
              <a:t>Dr.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Tanusree</a:t>
            </a:r>
            <a:r>
              <a:rPr lang="en-GB" dirty="0">
                <a:solidFill>
                  <a:schemeClr val="tx1"/>
                </a:solidFill>
              </a:rPr>
              <a:t> Sarkar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b="1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045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related </a:t>
            </a:r>
            <a:r>
              <a:rPr lang="en-US" dirty="0"/>
              <a:t>variables-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88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population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/>
                </a:r>
              </a:p>
              <a:p>
                <a:pPr marL="0" indent="0">
                  <a:buNone/>
                </a:pPr>
                <a:r>
                  <a:rPr lang="en-US" b="1" dirty="0" smtClean="0"/>
                  <a:t>    Sample </a:t>
                </a:r>
                <a:r>
                  <a:rPr lang="en-US" b="1" dirty="0"/>
                  <a:t>size and the statistical basis of it:</a:t>
                </a:r>
                <a:endParaRPr lang="en-US" dirty="0"/>
              </a:p>
              <a:p>
                <a:r>
                  <a:rPr lang="en-US" dirty="0"/>
                  <a:t>Sample size was estimated by following formula: 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r>
                  <a:rPr lang="en-US" dirty="0" err="1"/>
                  <a:t>pq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n =    -----------------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961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method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Purposive/ Multistage </a:t>
            </a:r>
            <a:r>
              <a:rPr lang="en-US" dirty="0"/>
              <a:t>sampling method will be used.</a:t>
            </a:r>
          </a:p>
        </p:txBody>
      </p:sp>
    </p:spTree>
    <p:extLst>
      <p:ext uri="{BB962C8B-B14F-4D97-AF65-F5344CB8AC3E}">
        <p14:creationId xmlns:p14="http://schemas.microsoft.com/office/powerpoint/2010/main" xmlns="" val="8441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sample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Inclusive criteria:- </a:t>
            </a:r>
          </a:p>
          <a:p>
            <a:pPr marL="0" indent="0">
              <a:buNone/>
            </a:pPr>
            <a:r>
              <a:rPr lang="en-US" dirty="0"/>
              <a:t>1.	</a:t>
            </a:r>
            <a:r>
              <a:rPr lang="en-US" dirty="0" smtClean="0"/>
              <a:t>Reproductive age group (15-49) years.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	Those who are willing to participate in the study.</a:t>
            </a:r>
          </a:p>
          <a:p>
            <a:r>
              <a:rPr lang="en-US" b="1" dirty="0"/>
              <a:t>Exclusive criteria: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Those who are not willing to participate in the study.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Data will not be collected from the widows and divorced women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Severely ill person.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Mentally disoriented.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19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 of data collection: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to face interview. </a:t>
            </a:r>
            <a:endParaRPr lang="en-US" dirty="0" smtClean="0"/>
          </a:p>
          <a:p>
            <a:r>
              <a:rPr lang="en-US" dirty="0" smtClean="0"/>
              <a:t>Permission and purpose </a:t>
            </a:r>
            <a:r>
              <a:rPr lang="en-US" dirty="0"/>
              <a:t>of the </a:t>
            </a:r>
            <a:r>
              <a:rPr lang="en-US" dirty="0" smtClean="0"/>
              <a:t>study will be taken </a:t>
            </a:r>
            <a:r>
              <a:rPr lang="en-US" dirty="0"/>
              <a:t>from </a:t>
            </a:r>
            <a:r>
              <a:rPr lang="en-US" dirty="0" smtClean="0"/>
              <a:t>respondents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Respondents will  </a:t>
            </a:r>
            <a:r>
              <a:rPr lang="en-US" dirty="0"/>
              <a:t>be given full assurance on some ethical point of view that under no circumstances any part of the interview will </a:t>
            </a:r>
            <a:r>
              <a:rPr lang="en-US" dirty="0" smtClean="0"/>
              <a:t>not be </a:t>
            </a:r>
            <a:r>
              <a:rPr lang="en-US" dirty="0"/>
              <a:t>disclosed to any unauthorized person. </a:t>
            </a:r>
          </a:p>
        </p:txBody>
      </p:sp>
    </p:spTree>
    <p:extLst>
      <p:ext uri="{BB962C8B-B14F-4D97-AF65-F5344CB8AC3E}">
        <p14:creationId xmlns:p14="http://schemas.microsoft.com/office/powerpoint/2010/main" xmlns="" val="326722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------------at urban slum </a:t>
            </a:r>
            <a:r>
              <a:rPr lang="en-US" dirty="0"/>
              <a:t>area in Sylhet </a:t>
            </a:r>
            <a:r>
              <a:rPr lang="en-US" dirty="0" smtClean="0"/>
              <a:t>City Corporation?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81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00CC"/>
                </a:solidFill>
              </a:rPr>
              <a:t>Work frame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00200"/>
            <a:ext cx="58673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031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00CC"/>
                </a:solidFill>
              </a:rPr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90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4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600" y="1066800"/>
            <a:ext cx="8853999" cy="46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82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en-US" sz="3600" b="1" dirty="0">
                <a:solidFill>
                  <a:srgbClr val="0070C0"/>
                </a:solidFill>
              </a:rPr>
              <a:t>Prevalence of Contraceptive among married women of reproductive age of urban slum in Sylhet City Corporation”.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79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</a:p>
          <a:p>
            <a:pPr marL="0" indent="0">
              <a:buNone/>
            </a:pPr>
            <a:r>
              <a:rPr lang="en-US" dirty="0" smtClean="0"/>
              <a:t>6.</a:t>
            </a:r>
            <a:r>
              <a:rPr lang="en-US" dirty="0"/>
              <a:t> </a:t>
            </a:r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273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People in slum area usually have very little idea about contraceptives.</a:t>
            </a:r>
          </a:p>
          <a:p>
            <a:pPr marL="514350" indent="-514350">
              <a:buAutoNum type="arabicPeriod"/>
            </a:pP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6043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of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032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00CC"/>
                </a:solidFill>
              </a:rPr>
              <a:t>Literature review: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err="1"/>
              <a:t>Ferdousi</a:t>
            </a:r>
            <a:r>
              <a:rPr lang="en-US" sz="2400" dirty="0"/>
              <a:t> et al. (2010) identified fear of side effects as a major reason for not using contraceptives (46%) followed by religious reasons (12%) and husbands or family disapproval (11%)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2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500" b="1" dirty="0">
                <a:solidFill>
                  <a:srgbClr val="009900"/>
                </a:solidFill>
              </a:rPr>
              <a:t>General objectives:-</a:t>
            </a:r>
            <a:endParaRPr lang="en-US" sz="3500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dirty="0" smtClean="0"/>
              <a:t>1.To </a:t>
            </a:r>
            <a:r>
              <a:rPr lang="en-US" dirty="0"/>
              <a:t>identify the Prevalence of Contraceptive among married women of reproductive age of urban slum in Sylhet City Corporation.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9900"/>
                </a:solidFill>
              </a:rPr>
              <a:t>Specific Objective:-</a:t>
            </a:r>
            <a:endParaRPr lang="en-US" sz="3500" dirty="0">
              <a:solidFill>
                <a:srgbClr val="009900"/>
              </a:solidFill>
            </a:endParaRPr>
          </a:p>
          <a:p>
            <a:pPr lvl="0" algn="just">
              <a:buNone/>
            </a:pPr>
            <a:r>
              <a:rPr lang="en-US" dirty="0" smtClean="0"/>
              <a:t>1.To </a:t>
            </a:r>
            <a:r>
              <a:rPr lang="en-US" dirty="0" smtClean="0"/>
              <a:t>evaluate</a:t>
            </a:r>
            <a:r>
              <a:rPr lang="en-US" dirty="0" smtClean="0"/>
              <a:t> </a:t>
            </a:r>
            <a:r>
              <a:rPr lang="en-US" dirty="0"/>
              <a:t>the socio-demographic </a:t>
            </a:r>
            <a:r>
              <a:rPr lang="en-US" dirty="0" smtClean="0"/>
              <a:t>characteristics.</a:t>
            </a:r>
            <a:endParaRPr lang="en-US" dirty="0"/>
          </a:p>
          <a:p>
            <a:pPr lvl="0" algn="just">
              <a:buNone/>
            </a:pPr>
            <a:r>
              <a:rPr lang="en-US" dirty="0" smtClean="0"/>
              <a:t>2.</a:t>
            </a:r>
            <a:r>
              <a:rPr lang="en-US" dirty="0" smtClean="0"/>
              <a:t>To </a:t>
            </a:r>
            <a:r>
              <a:rPr lang="en-US" dirty="0"/>
              <a:t>assess the </a:t>
            </a:r>
            <a:r>
              <a:rPr lang="en-US" dirty="0" smtClean="0"/>
              <a:t>Contraceptive </a:t>
            </a:r>
            <a:r>
              <a:rPr lang="en-US" dirty="0"/>
              <a:t>Prevalence Rate (CPR) in </a:t>
            </a:r>
            <a:r>
              <a:rPr lang="en-US" dirty="0" smtClean="0"/>
              <a:t>urban slum.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3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of Study: The study design is descriptive type of cross sectional 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Study period: January 2021 to April 2021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865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Variables: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Socio demographic variables-</a:t>
            </a:r>
          </a:p>
          <a:p>
            <a:pPr marL="0" indent="0" algn="just">
              <a:buNone/>
            </a:pPr>
            <a:r>
              <a:rPr lang="en-US" dirty="0"/>
              <a:t>1.	Age</a:t>
            </a:r>
          </a:p>
          <a:p>
            <a:pPr marL="0" indent="0" algn="just">
              <a:buNone/>
            </a:pPr>
            <a:r>
              <a:rPr lang="en-US" dirty="0"/>
              <a:t>2.	Sex</a:t>
            </a:r>
          </a:p>
          <a:p>
            <a:pPr marL="0" indent="0" algn="just">
              <a:buNone/>
            </a:pPr>
            <a:r>
              <a:rPr lang="en-US" dirty="0"/>
              <a:t>3.	Religion</a:t>
            </a:r>
          </a:p>
          <a:p>
            <a:pPr marL="0" indent="0" algn="just">
              <a:buNone/>
            </a:pPr>
            <a:r>
              <a:rPr lang="en-US" dirty="0"/>
              <a:t>4.	Marital status</a:t>
            </a:r>
          </a:p>
          <a:p>
            <a:pPr marL="0" indent="0" algn="just">
              <a:buNone/>
            </a:pPr>
            <a:r>
              <a:rPr lang="en-US" dirty="0"/>
              <a:t>5.	Occupation</a:t>
            </a:r>
          </a:p>
          <a:p>
            <a:pPr marL="0" indent="0" algn="just">
              <a:buNone/>
            </a:pPr>
            <a:r>
              <a:rPr lang="en-US" dirty="0"/>
              <a:t>6.	Educational qualification</a:t>
            </a:r>
          </a:p>
          <a:p>
            <a:pPr marL="0" indent="0" algn="just">
              <a:buNone/>
            </a:pPr>
            <a:r>
              <a:rPr lang="en-US" dirty="0"/>
              <a:t>7.	Monthly income</a:t>
            </a:r>
          </a:p>
          <a:p>
            <a:pPr marL="0" indent="0" algn="just">
              <a:buNone/>
            </a:pPr>
            <a:r>
              <a:rPr lang="en-US" dirty="0"/>
              <a:t>8.	Family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441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304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Well Come the Protocol Presentation </vt:lpstr>
      <vt:lpstr>“Prevalence of Contraceptive among married women of reproductive age of urban slum in Sylhet City Corporation”. </vt:lpstr>
      <vt:lpstr>Introduction</vt:lpstr>
      <vt:lpstr>Problem statement: </vt:lpstr>
      <vt:lpstr>Rationale of the research</vt:lpstr>
      <vt:lpstr>Literature review:</vt:lpstr>
      <vt:lpstr>Objectives: </vt:lpstr>
      <vt:lpstr>Methodology </vt:lpstr>
      <vt:lpstr> Variables:</vt:lpstr>
      <vt:lpstr> related variables- </vt:lpstr>
      <vt:lpstr>Study population:</vt:lpstr>
      <vt:lpstr>Sampling method:</vt:lpstr>
      <vt:lpstr>Criteria for sample selection</vt:lpstr>
      <vt:lpstr> Method of data collection: </vt:lpstr>
      <vt:lpstr>Research question: </vt:lpstr>
      <vt:lpstr>Work frame</vt:lpstr>
      <vt:lpstr>Reference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Come</dc:title>
  <dc:creator>Shofiq</dc:creator>
  <cp:lastModifiedBy>HP</cp:lastModifiedBy>
  <cp:revision>33</cp:revision>
  <dcterms:created xsi:type="dcterms:W3CDTF">2006-08-16T00:00:00Z</dcterms:created>
  <dcterms:modified xsi:type="dcterms:W3CDTF">2021-03-15T15:17:35Z</dcterms:modified>
</cp:coreProperties>
</file>