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4DC94-BE28-41C4-AE61-043CCA6874B2}" v="755" dt="2023-11-27T22:21:0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06" autoAdjust="0"/>
    <p:restoredTop sz="95652" autoAdjust="0"/>
  </p:normalViewPr>
  <p:slideViewPr>
    <p:cSldViewPr snapToGrid="0">
      <p:cViewPr varScale="1">
        <p:scale>
          <a:sx n="124" d="100"/>
          <a:sy n="124" d="100"/>
        </p:scale>
        <p:origin x="192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27.11.2023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Präsentation für den Lösungsansatz von dem Abschlussprojekt in FPROG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359569"/>
          </a:xfrm>
        </p:spPr>
        <p:txBody>
          <a:bodyPr>
            <a:normAutofit lnSpcReduction="10000"/>
          </a:bodyPr>
          <a:lstStyle/>
          <a:p>
            <a:r>
              <a:rPr lang="de-AT" noProof="0" dirty="0"/>
              <a:t>Von Simon Penn und Maximilian </a:t>
            </a:r>
            <a:r>
              <a:rPr lang="de-AT" noProof="0" dirty="0" err="1"/>
              <a:t>Turza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BD2B2-5ACD-27D9-59FA-B5504777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9013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Aufgabenstellung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US" dirty="0" err="1">
                <a:latin typeface="Arial"/>
                <a:cs typeface="Arial"/>
              </a:rPr>
              <a:t>Programm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zum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Einlesen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eines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großen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Textfiles</a:t>
            </a:r>
            <a:r>
              <a:rPr lang="en-US" dirty="0">
                <a:latin typeface="Arial"/>
                <a:cs typeface="Arial"/>
              </a:rPr>
              <a:t> (Buch)</a:t>
            </a:r>
            <a:endParaRPr lang="en-US" dirty="0" err="1"/>
          </a:p>
          <a:p>
            <a:pPr marL="170815" indent="-170815"/>
            <a:r>
              <a:rPr lang="en-US" err="1">
                <a:latin typeface="Arial"/>
                <a:cs typeface="Arial"/>
              </a:rPr>
              <a:t>Einlesen</a:t>
            </a:r>
            <a:r>
              <a:rPr lang="en-US" dirty="0">
                <a:latin typeface="Arial"/>
                <a:cs typeface="Arial"/>
              </a:rPr>
              <a:t> von 2 </a:t>
            </a:r>
            <a:r>
              <a:rPr lang="en-US" err="1">
                <a:latin typeface="Arial"/>
                <a:cs typeface="Arial"/>
              </a:rPr>
              <a:t>weiteren</a:t>
            </a:r>
            <a:r>
              <a:rPr lang="en-US" dirty="0">
                <a:latin typeface="Arial"/>
                <a:cs typeface="Arial"/>
              </a:rPr>
              <a:t> Listen </a:t>
            </a:r>
            <a:r>
              <a:rPr lang="en-US" err="1">
                <a:latin typeface="Arial"/>
                <a:cs typeface="Arial"/>
              </a:rPr>
              <a:t>mit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Kriegs</a:t>
            </a:r>
            <a:r>
              <a:rPr lang="en-US" dirty="0">
                <a:latin typeface="Arial"/>
                <a:cs typeface="Arial"/>
              </a:rPr>
              <a:t>- und </a:t>
            </a:r>
            <a:r>
              <a:rPr lang="en-US" err="1">
                <a:latin typeface="Arial"/>
                <a:cs typeface="Arial"/>
              </a:rPr>
              <a:t>Friedensbegriffen</a:t>
            </a:r>
            <a:endParaRPr lang="en-US" dirty="0">
              <a:latin typeface="Arial"/>
              <a:cs typeface="Arial"/>
            </a:endParaRPr>
          </a:p>
          <a:p>
            <a:pPr marL="170815" indent="-170815"/>
            <a:r>
              <a:rPr lang="en-US" dirty="0" err="1"/>
              <a:t>Dichteberechnung</a:t>
            </a:r>
            <a:r>
              <a:rPr lang="en-US" dirty="0"/>
              <a:t> von </a:t>
            </a:r>
            <a:r>
              <a:rPr lang="en-US" dirty="0" err="1"/>
              <a:t>Kriegs</a:t>
            </a:r>
            <a:r>
              <a:rPr lang="en-US" dirty="0"/>
              <a:t>- und </a:t>
            </a:r>
            <a:r>
              <a:rPr lang="en-US" dirty="0" err="1"/>
              <a:t>Friedensbegriffen</a:t>
            </a:r>
            <a:endParaRPr lang="en-US" dirty="0"/>
          </a:p>
          <a:p>
            <a:pPr marL="170815" indent="-170815"/>
            <a:r>
              <a:rPr lang="en-US" dirty="0" err="1"/>
              <a:t>Kategorisierung</a:t>
            </a:r>
            <a:r>
              <a:rPr lang="en-US" dirty="0"/>
              <a:t> der </a:t>
            </a:r>
            <a:r>
              <a:rPr lang="en-US" dirty="0" err="1"/>
              <a:t>Kapitel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der </a:t>
            </a:r>
            <a:r>
              <a:rPr lang="en-US" dirty="0" err="1"/>
              <a:t>Wortlisten</a:t>
            </a:r>
            <a:r>
              <a:rPr lang="en-US" dirty="0"/>
              <a:t> und </a:t>
            </a:r>
            <a:r>
              <a:rPr lang="en-US" dirty="0" err="1"/>
              <a:t>Dichteberechnung</a:t>
            </a:r>
            <a:endParaRPr lang="en-US" dirty="0"/>
          </a:p>
          <a:p>
            <a:pPr marL="170815" indent="-170815"/>
            <a:r>
              <a:rPr lang="en-US" dirty="0" err="1"/>
              <a:t>Implementierung</a:t>
            </a:r>
            <a:r>
              <a:rPr lang="en-US" dirty="0"/>
              <a:t> der Map-Reduce Philosophie</a:t>
            </a:r>
          </a:p>
          <a:p>
            <a:pPr marL="170815" indent="-170815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48751-4238-26AF-3FD0-AB0161E6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Gewählte Methodik und Setup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8207A-5BFC-F961-46E5-95B6BB8DA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Programmiersprache: C++ / Standard: C++17</a:t>
            </a:r>
          </a:p>
          <a:p>
            <a:r>
              <a:rPr lang="de-DE" dirty="0"/>
              <a:t>Nutzung von Threads um Kapitel zu analysieren</a:t>
            </a:r>
          </a:p>
          <a:p>
            <a:r>
              <a:rPr lang="de-DE" dirty="0"/>
              <a:t>Arbeitsschritte: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Einlesen der Dateien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/>
              <a:t>Tokenisierung und Aufteilung in Kapitel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 err="1"/>
              <a:t>Map</a:t>
            </a:r>
            <a:r>
              <a:rPr lang="de-DE" dirty="0"/>
              <a:t>-Schritt zur Wortzählung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 err="1"/>
              <a:t>Reduce</a:t>
            </a:r>
            <a:r>
              <a:rPr lang="de-DE" dirty="0"/>
              <a:t>-Schritt zur Wortzählung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 err="1"/>
              <a:t>Termhäufigkeit</a:t>
            </a:r>
            <a:r>
              <a:rPr lang="de-DE" dirty="0"/>
              <a:t> berechnen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/>
              <a:t>Entscheidung über Kategorie des Kapitels</a:t>
            </a:r>
          </a:p>
          <a:p>
            <a:pPr marL="457200" indent="-457200">
              <a:buFont typeface="+mj-lt"/>
              <a:buAutoNum type="romanUcPeriod"/>
            </a:pPr>
            <a:r>
              <a:rPr lang="de-DE" dirty="0"/>
              <a:t>Ausgabe der Ergebnisse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6EAD70-86FB-DA02-46C7-724803D059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6FEC22C-B6FC-1696-CC67-63CB8F11A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12781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CB52C-8931-0542-2FAE-7C29CE1C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I. Einlesen der Dateien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FA637-D427-10B5-64D2-92A0FA5469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de-DE" dirty="0">
                <a:latin typeface="Arial"/>
                <a:cs typeface="Arial"/>
              </a:rPr>
              <a:t>Input: Filename</a:t>
            </a:r>
          </a:p>
          <a:p>
            <a:pPr marL="170815" indent="-170815"/>
            <a:r>
              <a:rPr lang="de-DE" dirty="0">
                <a:latin typeface="Arial"/>
                <a:cs typeface="Arial"/>
              </a:rPr>
              <a:t>File wird mit </a:t>
            </a:r>
            <a:r>
              <a:rPr lang="de-DE" dirty="0" err="1">
                <a:latin typeface="Arial"/>
                <a:cs typeface="Arial"/>
              </a:rPr>
              <a:t>std</a:t>
            </a:r>
            <a:r>
              <a:rPr lang="de-DE" dirty="0">
                <a:latin typeface="Arial"/>
                <a:cs typeface="Arial"/>
              </a:rPr>
              <a:t>::</a:t>
            </a:r>
            <a:r>
              <a:rPr lang="de-DE" dirty="0" err="1">
                <a:latin typeface="Arial"/>
                <a:cs typeface="Arial"/>
              </a:rPr>
              <a:t>ifstream</a:t>
            </a:r>
            <a:r>
              <a:rPr lang="de-DE" dirty="0">
                <a:latin typeface="Arial"/>
                <a:cs typeface="Arial"/>
              </a:rPr>
              <a:t> eingelesen</a:t>
            </a:r>
            <a:endParaRPr lang="de-DE" dirty="0"/>
          </a:p>
          <a:p>
            <a:pPr marL="170815" indent="-170815"/>
            <a:r>
              <a:rPr lang="de-DE" dirty="0">
                <a:latin typeface="Arial"/>
                <a:cs typeface="Arial"/>
              </a:rPr>
              <a:t>Inhalt wird Stück für Stück (immer bis zum nächsten Whitespace)</a:t>
            </a:r>
            <a:br>
              <a:rPr lang="de-DE" dirty="0">
                <a:latin typeface="Arial"/>
                <a:cs typeface="Arial"/>
              </a:rPr>
            </a:br>
            <a:r>
              <a:rPr lang="de-DE" dirty="0">
                <a:latin typeface="Arial"/>
                <a:cs typeface="Arial"/>
              </a:rPr>
              <a:t>in Vektor gespeichert</a:t>
            </a:r>
          </a:p>
          <a:p>
            <a:pPr marL="170815" indent="-170815"/>
            <a:r>
              <a:rPr lang="de-DE" dirty="0">
                <a:latin typeface="Arial"/>
                <a:cs typeface="Arial"/>
              </a:rPr>
              <a:t>Output: Vektor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3BCD72-D8C4-83D8-F5C6-06DA0A655A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6A65338-5FD5-4797-A5E6-67B3118DA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103850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AF92A-9C50-C45B-E405-EFC4699A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II. Tokenisierung und Aufteilung der Kapitel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C3A6EC-4487-8AF6-78E6-FD983916BC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de-DE" b="1" dirty="0">
                <a:latin typeface="Arial"/>
                <a:cs typeface="Arial"/>
              </a:rPr>
              <a:t>Tokenisierung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Input: Fileinhalt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Ausgelesener String wird in Wörter </a:t>
            </a:r>
            <a:r>
              <a:rPr lang="de-DE" dirty="0" err="1">
                <a:latin typeface="Arial"/>
                <a:cs typeface="Arial"/>
              </a:rPr>
              <a:t>tokenisiert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Sonderzeichen werden ignoriert</a:t>
            </a:r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Output: Vektor – ein Wort pro Element</a:t>
            </a:r>
            <a:endParaRPr lang="de-DE" dirty="0"/>
          </a:p>
          <a:p>
            <a:pPr marL="170815" indent="-170815"/>
            <a:r>
              <a:rPr lang="de-DE" b="1" dirty="0">
                <a:latin typeface="Arial"/>
                <a:cs typeface="Arial"/>
              </a:rPr>
              <a:t>Aufteilung der Kapitel</a:t>
            </a:r>
            <a:endParaRPr lang="de-DE" b="1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Input: Vektor mit Wörtern</a:t>
            </a: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Aufteilung nach Keyword: "CHAPTER"</a:t>
            </a: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Output: Vektor&lt;Vektor&gt; - ein Kapitel pro Element (äußerer Vektor)</a:t>
            </a: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de-DE" dirty="0"/>
          </a:p>
          <a:p>
            <a:pPr marL="513715" lvl="1" indent="-170815">
              <a:buFont typeface="Courier New" panose="020B0604020202020204" pitchFamily="34" charset="0"/>
              <a:buChar char="o"/>
            </a:pPr>
            <a:endParaRPr lang="de-DE" dirty="0"/>
          </a:p>
          <a:p>
            <a:pPr marL="170815" indent="-170815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4DC89-DEC5-9983-D9AF-EDF3ECAD05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BCD8A62-E906-742A-0348-59F88932B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194262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8C5DE-5F6A-22A5-55BE-84C2E914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III. </a:t>
            </a:r>
            <a:r>
              <a:rPr lang="de-DE" dirty="0" err="1"/>
              <a:t>Map</a:t>
            </a:r>
            <a:r>
              <a:rPr lang="de-DE" dirty="0"/>
              <a:t>-Schritt zur Wortzählung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56C4C-5E86-EF25-DD58-D95BD0661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Für jedes Wort im Text wird eine </a:t>
            </a:r>
            <a:r>
              <a:rPr lang="de-DE" dirty="0" err="1"/>
              <a:t>Map</a:t>
            </a:r>
            <a:r>
              <a:rPr lang="de-DE" dirty="0"/>
              <a:t>-Funktion aufgerufen, die ein Zwischenergebnis erzeugt</a:t>
            </a:r>
          </a:p>
          <a:p>
            <a:r>
              <a:rPr lang="de-DE" dirty="0" err="1"/>
              <a:t>Map</a:t>
            </a:r>
            <a:r>
              <a:rPr lang="de-DE" dirty="0"/>
              <a:t> Jedes Wort wird zu einem Paar (Wort, 1) transformiert.</a:t>
            </a:r>
          </a:p>
          <a:p>
            <a:pPr marL="0" indent="0">
              <a:buNone/>
            </a:pPr>
            <a:r>
              <a:rPr lang="de-DE" b="1" dirty="0"/>
              <a:t>Warum?</a:t>
            </a:r>
          </a:p>
          <a:p>
            <a:r>
              <a:rPr lang="de-DE" dirty="0"/>
              <a:t>Die Aufgabe ist es, für jedes Wort im Text ein Zwischenergebnis zu erzeugen, das die Grundlage für die spätere Berechnung der Wortanzahl bildet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Was machen wir?</a:t>
            </a:r>
          </a:p>
          <a:p>
            <a:r>
              <a:rPr lang="de-DE" dirty="0"/>
              <a:t>Jedes Wort wird zu einem Paar (Wort, 1) transformiert. Das Paar repräsentiert, dass das Wort einmal im Text gefunden wurde.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0237CA-D156-AEDA-1542-348734B6C2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7A16ACFC-E019-2F33-1E0A-1C6A73278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4389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B0C9C-798F-C20B-59E9-B3AC348D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IV: </a:t>
            </a:r>
            <a:r>
              <a:rPr lang="de-DE" dirty="0" err="1"/>
              <a:t>Reduce</a:t>
            </a:r>
            <a:r>
              <a:rPr lang="de-DE" dirty="0"/>
              <a:t>-Schritt der Wortzählungen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EC2A1-C681-A07F-8550-7F35F97EBD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Zwischenergebnisse aus dem </a:t>
            </a:r>
            <a:r>
              <a:rPr lang="de-DE" dirty="0" err="1"/>
              <a:t>Map</a:t>
            </a:r>
            <a:r>
              <a:rPr lang="de-DE" dirty="0"/>
              <a:t>-Schritt werden aggregiert.</a:t>
            </a:r>
          </a:p>
          <a:p>
            <a:r>
              <a:rPr lang="de-DE" dirty="0" err="1"/>
              <a:t>Reduce</a:t>
            </a:r>
            <a:r>
              <a:rPr lang="de-DE" dirty="0"/>
              <a:t>: Die Wortzählungen werden für jedes einzigartige Wort zusammengeführt.</a:t>
            </a:r>
          </a:p>
          <a:p>
            <a:endParaRPr lang="de-DE" dirty="0"/>
          </a:p>
          <a:p>
            <a:r>
              <a:rPr lang="de-DE" b="1" dirty="0"/>
              <a:t>Warum </a:t>
            </a:r>
            <a:r>
              <a:rPr lang="de-DE" b="1" dirty="0" err="1"/>
              <a:t>Reduce</a:t>
            </a:r>
            <a:r>
              <a:rPr lang="de-DE" b="1" dirty="0"/>
              <a:t>?</a:t>
            </a:r>
          </a:p>
          <a:p>
            <a:r>
              <a:rPr lang="de-DE" dirty="0"/>
              <a:t>Nachdem der </a:t>
            </a:r>
            <a:r>
              <a:rPr lang="de-DE" dirty="0" err="1"/>
              <a:t>Map</a:t>
            </a:r>
            <a:r>
              <a:rPr lang="de-DE" dirty="0"/>
              <a:t>-Schritt abgeschlossen ist, müssen die Teilergebnisse aggregiert werden, um die endgültige Anzahl der Vorkommen jedes Wortes zu erhalten. </a:t>
            </a:r>
          </a:p>
          <a:p>
            <a:endParaRPr lang="de-DE" dirty="0"/>
          </a:p>
          <a:p>
            <a:r>
              <a:rPr lang="de-DE" b="1" dirty="0"/>
              <a:t>Was wird gemacht?</a:t>
            </a:r>
          </a:p>
          <a:p>
            <a:r>
              <a:rPr lang="de-DE" dirty="0"/>
              <a:t>Die Teilergebnisse (Wort, 1) werden für jedes einzigartige Wort aggregiert, indem die 1en summiert werden. Das Ergebnis ist eine </a:t>
            </a:r>
            <a:r>
              <a:rPr lang="de-DE" dirty="0" err="1"/>
              <a:t>Map</a:t>
            </a:r>
            <a:r>
              <a:rPr lang="de-DE" dirty="0"/>
              <a:t>, die jedem Wort seine Gesamtzahl im Text zuordnet.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466358-6539-CF70-11CC-86DAE232B1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7F17B82-58A7-EB25-46B8-408D304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125743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6BED4-4C63-C87C-3B09-6ECC8D6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Termhäufigkeit</a:t>
            </a:r>
            <a:r>
              <a:rPr lang="de-DE" dirty="0"/>
              <a:t> berechnen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80946-1E1E-DB60-755F-4877526B28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Die Berechnung der </a:t>
            </a:r>
            <a:r>
              <a:rPr lang="de-DE" dirty="0" err="1"/>
              <a:t>Termhäufigkeit</a:t>
            </a:r>
            <a:r>
              <a:rPr lang="de-DE" dirty="0"/>
              <a:t> erfolgt für jedes Kapitel</a:t>
            </a:r>
          </a:p>
          <a:p>
            <a:r>
              <a:rPr lang="de-DE" b="1" dirty="0" err="1"/>
              <a:t>Map</a:t>
            </a:r>
            <a:r>
              <a:rPr lang="de-DE" dirty="0"/>
              <a:t>: Für jedes Wort im Kapitel wird überprüft, ob es in der Liste der Terme vorkommt, und ein Zwischenergebnis wird erzeugt. (Wort, </a:t>
            </a:r>
            <a:r>
              <a:rPr lang="de-DE" dirty="0" err="1"/>
              <a:t>Termhäufigkeit</a:t>
            </a:r>
            <a:r>
              <a:rPr lang="de-DE" dirty="0"/>
              <a:t>)</a:t>
            </a:r>
          </a:p>
          <a:p>
            <a:r>
              <a:rPr lang="de-DE" b="1" dirty="0" err="1"/>
              <a:t>Reduce</a:t>
            </a:r>
            <a:r>
              <a:rPr lang="de-DE" dirty="0"/>
              <a:t>: Die Zwischenergebnisse werden aggregiert, um die Gesamthäufigkeit der Begriffe zu erhalten. Hier werden Paare (Wort, </a:t>
            </a:r>
            <a:r>
              <a:rPr lang="de-DE" dirty="0" err="1"/>
              <a:t>Termhäufigkeit</a:t>
            </a:r>
            <a:r>
              <a:rPr lang="de-DE" dirty="0"/>
              <a:t>) aggregiert.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6E314-54F7-1E67-EF80-532A629942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C604A61-F968-E1EE-533C-FF2D10907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175163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A5163-A393-3C79-926C-BFA3FC8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Entscheidung über Kategorien der Kapitel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12563-0BD4-86BC-B3B0-613EA9735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Für jedes Kapitel wird entschieden, ob es kriegsbezogen oder friedensbezogen ist.</a:t>
            </a:r>
          </a:p>
          <a:p>
            <a:r>
              <a:rPr lang="de-DE" dirty="0"/>
              <a:t>Die </a:t>
            </a:r>
            <a:r>
              <a:rPr lang="de-DE" dirty="0" err="1"/>
              <a:t>Termhäufigkeiten</a:t>
            </a:r>
            <a:r>
              <a:rPr lang="de-DE" dirty="0"/>
              <a:t> werden in Kategorien (Krieg oder Frieden) übersetzt. Hier wird einfach die </a:t>
            </a:r>
            <a:r>
              <a:rPr lang="de-DE" dirty="0" err="1"/>
              <a:t>Termhäufigkeit</a:t>
            </a:r>
            <a:r>
              <a:rPr lang="de-DE" dirty="0"/>
              <a:t> für Kriegs- und Friedensbegriffe berechnet. </a:t>
            </a:r>
          </a:p>
          <a:p>
            <a:r>
              <a:rPr lang="de-DE" dirty="0"/>
              <a:t>Es erfolgt eine </a:t>
            </a:r>
            <a:r>
              <a:rPr lang="de-DE" dirty="0" err="1"/>
              <a:t>Entschiedung</a:t>
            </a:r>
            <a:r>
              <a:rPr lang="de-DE" dirty="0"/>
              <a:t> auf Grundlage der aggregierten Ergebnisse. Hier wird die Gesamthäufigkeit der Begriffe für jedes Kapitel berechnet und verglichen.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CDD38-17B2-8631-3293-FA1C52AB2E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A7D9A9B-58AC-5317-AA4C-9A6AF4C7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FPROG Project | Penn &amp; Turza | WS2023</a:t>
            </a:r>
          </a:p>
        </p:txBody>
      </p:sp>
    </p:spTree>
    <p:extLst>
      <p:ext uri="{BB962C8B-B14F-4D97-AF65-F5344CB8AC3E}">
        <p14:creationId xmlns:p14="http://schemas.microsoft.com/office/powerpoint/2010/main" val="300143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468</Words>
  <Application>Microsoft Office PowerPoint</Application>
  <PresentationFormat>Bildschirmpräsentation (16:9)</PresentationFormat>
  <Paragraphs>65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Präsentation für den Lösungsansatz von dem Abschlussprojekt in FPROG</vt:lpstr>
      <vt:lpstr>Aufgabenstellung</vt:lpstr>
      <vt:lpstr>Gewählte Methodik und Setup</vt:lpstr>
      <vt:lpstr>I. Einlesen der Dateien</vt:lpstr>
      <vt:lpstr>II. Tokenisierung und Aufteilung der Kapitel</vt:lpstr>
      <vt:lpstr>III. Map-Schritt zur Wortzählung</vt:lpstr>
      <vt:lpstr>IV: Reduce-Schritt der Wortzählungen</vt:lpstr>
      <vt:lpstr>Termhäufigkeit berechnen</vt:lpstr>
      <vt:lpstr>Entscheidung über Kategorien der Kapitel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für den Lösungsansatz von dem Abschlussprojekt in FPROG</dc:title>
  <dc:creator>Maximilian Turza</dc:creator>
  <cp:lastModifiedBy>Maximilian Turza</cp:lastModifiedBy>
  <cp:revision>106</cp:revision>
  <dcterms:created xsi:type="dcterms:W3CDTF">2023-11-27T18:04:06Z</dcterms:created>
  <dcterms:modified xsi:type="dcterms:W3CDTF">2023-11-27T22:37:32Z</dcterms:modified>
</cp:coreProperties>
</file>