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32"/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79"/>
    <p:restoredTop sz="94705"/>
  </p:normalViewPr>
  <p:slideViewPr>
    <p:cSldViewPr snapToGrid="0" snapToObjects="1">
      <p:cViewPr varScale="1">
        <p:scale>
          <a:sx n="93" d="100"/>
          <a:sy n="93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00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FACULTY, SCHOOL, DEPARTMENT OR INSTITUTE NAME HERE</a:t>
            </a:r>
          </a:p>
          <a:p>
            <a:pPr lvl="1"/>
            <a:r>
              <a:rPr lang="en-US" dirty="0" smtClean="0"/>
              <a:t>SECOND TIER INFORMATION HERE IF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D5003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D500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FACULTY, SCHOOL, DEPARTMENT OR INSTITUTE NAME HERE</a:t>
            </a:r>
          </a:p>
          <a:p>
            <a:pPr lvl="1"/>
            <a:r>
              <a:rPr lang="en-US" dirty="0" smtClean="0"/>
              <a:t>SECOND TIER INFORMATION HERE IF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3" r:id="rId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954382"/>
            <a:ext cx="7886700" cy="202668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O" dirty="0" smtClean="0"/>
              <a:t>UCL </a:t>
            </a:r>
            <a:r>
              <a:rPr lang="es-CO" dirty="0" err="1" smtClean="0"/>
              <a:t>Energy</a:t>
            </a:r>
            <a:r>
              <a:rPr lang="es-CO" dirty="0" smtClean="0"/>
              <a:t> </a:t>
            </a:r>
            <a:r>
              <a:rPr lang="es-CO" dirty="0" err="1" smtClean="0"/>
              <a:t>Institue</a:t>
            </a:r>
            <a:endParaRPr lang="es-CO" dirty="0" smtClean="0"/>
          </a:p>
          <a:p>
            <a:r>
              <a:rPr lang="en-US" dirty="0" smtClean="0"/>
              <a:t>BENV0091 </a:t>
            </a:r>
            <a:r>
              <a:rPr lang="en-US" dirty="0"/>
              <a:t>- </a:t>
            </a:r>
            <a:r>
              <a:rPr lang="en-US" dirty="0"/>
              <a:t>Energy Data Analysis </a:t>
            </a:r>
            <a:endParaRPr lang="en-US" dirty="0" smtClean="0"/>
          </a:p>
          <a:p>
            <a:r>
              <a:rPr lang="en-US" dirty="0" smtClean="0"/>
              <a:t>Yue Li – Jacob Burrows - </a:t>
            </a:r>
            <a:r>
              <a:rPr lang="es-CO" dirty="0" smtClean="0"/>
              <a:t>Simón Pérez </a:t>
            </a:r>
            <a:endParaRPr lang="es-CO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28650" y="1344159"/>
            <a:ext cx="7886700" cy="994172"/>
          </a:xfrm>
        </p:spPr>
        <p:txBody>
          <a:bodyPr/>
          <a:lstStyle/>
          <a:p>
            <a:r>
              <a:rPr lang="en-GB" dirty="0" smtClean="0"/>
              <a:t>Customer classification using energy consumption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0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954382"/>
            <a:ext cx="7886700" cy="2026683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O" dirty="0" smtClean="0"/>
              <a:t>UCL </a:t>
            </a:r>
            <a:r>
              <a:rPr lang="es-CO" dirty="0" err="1" smtClean="0"/>
              <a:t>Energy</a:t>
            </a:r>
            <a:r>
              <a:rPr lang="es-CO" dirty="0" smtClean="0"/>
              <a:t> </a:t>
            </a:r>
            <a:r>
              <a:rPr lang="es-CO" dirty="0" err="1" smtClean="0"/>
              <a:t>Institue</a:t>
            </a:r>
            <a:endParaRPr lang="es-CO" dirty="0" smtClean="0"/>
          </a:p>
          <a:p>
            <a:r>
              <a:rPr lang="en-US" dirty="0" smtClean="0"/>
              <a:t>BENV0091 </a:t>
            </a:r>
            <a:r>
              <a:rPr lang="en-US" dirty="0"/>
              <a:t>- </a:t>
            </a:r>
            <a:r>
              <a:rPr lang="en-US" dirty="0"/>
              <a:t>Energy Data Analysis </a:t>
            </a:r>
            <a:endParaRPr lang="en-US" dirty="0" smtClean="0"/>
          </a:p>
          <a:p>
            <a:r>
              <a:rPr lang="en-US" dirty="0" smtClean="0"/>
              <a:t>Yue Li – Jacob Burrows - </a:t>
            </a:r>
            <a:r>
              <a:rPr lang="es-CO" dirty="0" smtClean="0"/>
              <a:t>Simón Pérez </a:t>
            </a:r>
            <a:endParaRPr lang="es-CO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28650" y="1344159"/>
            <a:ext cx="7886700" cy="994172"/>
          </a:xfrm>
        </p:spPr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0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O" dirty="0" smtClean="0"/>
              <a:t>UCL </a:t>
            </a:r>
            <a:r>
              <a:rPr lang="es-CO" dirty="0" err="1" smtClean="0"/>
              <a:t>Energy</a:t>
            </a:r>
            <a:r>
              <a:rPr lang="es-CO" dirty="0" smtClean="0"/>
              <a:t> </a:t>
            </a:r>
            <a:r>
              <a:rPr lang="es-CO" dirty="0" err="1" smtClean="0"/>
              <a:t>Institue</a:t>
            </a:r>
            <a:endParaRPr lang="es-CO" dirty="0" smtClean="0"/>
          </a:p>
          <a:p>
            <a:r>
              <a:rPr lang="en-US" dirty="0" smtClean="0"/>
              <a:t>BENV0091 </a:t>
            </a:r>
            <a:r>
              <a:rPr lang="en-US" dirty="0"/>
              <a:t>- </a:t>
            </a:r>
            <a:r>
              <a:rPr lang="en-US" dirty="0"/>
              <a:t>Energy Data Analysis </a:t>
            </a:r>
            <a:endParaRPr lang="en-US" dirty="0" smtClean="0"/>
          </a:p>
          <a:p>
            <a:r>
              <a:rPr lang="en-US" dirty="0" smtClean="0"/>
              <a:t>Yue Li – Jacob Burrows - </a:t>
            </a:r>
            <a:r>
              <a:rPr lang="es-CO" dirty="0" smtClean="0"/>
              <a:t>Simón Pérez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34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54</Words>
  <Application>Microsoft Office PowerPoint</Application>
  <PresentationFormat>Presentación en pantalla (16:9)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4_Custom Design</vt:lpstr>
      <vt:lpstr>Customer classification using energy consumption</vt:lpstr>
      <vt:lpstr>Data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Simon Perez Arango</cp:lastModifiedBy>
  <cp:revision>85</cp:revision>
  <dcterms:created xsi:type="dcterms:W3CDTF">2016-12-07T10:36:45Z</dcterms:created>
  <dcterms:modified xsi:type="dcterms:W3CDTF">2018-11-27T16:33:15Z</dcterms:modified>
</cp:coreProperties>
</file>