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oneff.info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and Exporting Images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Ivan </a:t>
            </a:r>
            <a:r>
              <a:rPr lang="en-US" dirty="0" err="1" smtClean="0"/>
              <a:t>Zhekov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796278" cy="369332"/>
          </a:xfrm>
        </p:spPr>
        <p:txBody>
          <a:bodyPr/>
          <a:lstStyle/>
          <a:p>
            <a:r>
              <a:rPr lang="en-US" dirty="0" smtClean="0"/>
              <a:t>Telerik Web Design Course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58477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Front-end Developer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http://joneff.info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8432">
            <a:off x="368065" y="1202355"/>
            <a:ext cx="1848910" cy="184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51671">
            <a:off x="5853899" y="4600223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87908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1414">
            <a:off x="6558846" y="448734"/>
            <a:ext cx="1674258" cy="168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http://www.sme-blog.com/wp-content/uploads/2010/09/Business-Bas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3286" y="3200399"/>
            <a:ext cx="6362700" cy="2399387"/>
          </a:xfrm>
          <a:prstGeom prst="roundRect">
            <a:avLst>
              <a:gd name="adj" fmla="val 6383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7200" y="1600200"/>
            <a:ext cx="4114800" cy="1447800"/>
          </a:xfrm>
        </p:spPr>
        <p:txBody>
          <a:bodyPr/>
          <a:lstStyle/>
          <a:p>
            <a:r>
              <a:rPr lang="en-US" dirty="0" smtClean="0"/>
              <a:t>Photoshop </a:t>
            </a:r>
            <a:br>
              <a:rPr lang="en-US" dirty="0" smtClean="0"/>
            </a:br>
            <a:r>
              <a:rPr lang="en-US" dirty="0" smtClean="0"/>
              <a:t>Toolboxes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66022" y="3012278"/>
            <a:ext cx="4517156" cy="1026322"/>
          </a:xfrm>
        </p:spPr>
        <p:txBody>
          <a:bodyPr/>
          <a:lstStyle/>
          <a:p>
            <a:r>
              <a:rPr lang="en-US" dirty="0" smtClean="0"/>
              <a:t>Tools, Layers and Groups,</a:t>
            </a:r>
          </a:p>
          <a:p>
            <a:r>
              <a:rPr lang="en-US" dirty="0" smtClean="0"/>
              <a:t> History, Type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522292"/>
            <a:ext cx="1280434" cy="156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513825"/>
            <a:ext cx="4011178" cy="176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953" y="762000"/>
            <a:ext cx="2484872" cy="298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3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0704"/>
            <a:ext cx="8686800" cy="48828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important part of </a:t>
            </a:r>
            <a:r>
              <a:rPr lang="en-US" dirty="0" smtClean="0"/>
              <a:t>Photoshop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But you’ll hang out mainly with: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dirty="0" smtClean="0"/>
              <a:t> to click 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Marquee</a:t>
            </a:r>
            <a:r>
              <a:rPr lang="en-US" dirty="0" smtClean="0"/>
              <a:t> to select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Crop</a:t>
            </a:r>
            <a:r>
              <a:rPr lang="en-US" dirty="0" smtClean="0"/>
              <a:t> to reduce size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Hand</a:t>
            </a:r>
            <a:r>
              <a:rPr lang="en-US" dirty="0" smtClean="0"/>
              <a:t> to pan 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Zoom</a:t>
            </a:r>
            <a:r>
              <a:rPr lang="en-US" dirty="0" smtClean="0"/>
              <a:t> to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06705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691247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4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select things in 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in Photoshop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selectors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Marquee</a:t>
            </a:r>
            <a:r>
              <a:rPr lang="en-US" dirty="0" smtClean="0"/>
              <a:t> Tool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circles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ellipses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Lasso</a:t>
            </a:r>
            <a:r>
              <a:rPr lang="en-US" dirty="0" smtClean="0"/>
              <a:t> Tool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predefined</a:t>
            </a:r>
            <a:r>
              <a:rPr lang="en-US" dirty="0" smtClean="0"/>
              <a:t> shapes</a:t>
            </a:r>
          </a:p>
          <a:p>
            <a:pPr lvl="2"/>
            <a:r>
              <a:rPr lang="en-US" dirty="0" smtClean="0"/>
              <a:t>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draw</a:t>
            </a:r>
            <a:r>
              <a:rPr lang="en-US" dirty="0" smtClean="0"/>
              <a:t> on the image and select the drawn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 smtClean="0"/>
              <a:t> Want</a:t>
            </a:r>
          </a:p>
          <a:p>
            <a:pPr lvl="2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6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</a:t>
            </a:r>
            <a:r>
              <a:rPr lang="en-US" dirty="0"/>
              <a:t>Groups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Layers are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of Photoshop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 are </a:t>
            </a:r>
            <a:r>
              <a:rPr lang="en-US" dirty="0" smtClean="0"/>
              <a:t>other </a:t>
            </a:r>
            <a:r>
              <a:rPr lang="en-US" dirty="0" smtClean="0"/>
              <a:t>type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group can contain</a:t>
            </a:r>
            <a:br>
              <a:rPr lang="en-US" dirty="0" smtClean="0"/>
            </a:br>
            <a:r>
              <a:rPr lang="en-US" dirty="0" smtClean="0"/>
              <a:t>any number of layers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group can contain</a:t>
            </a:r>
            <a:br>
              <a:rPr lang="en-US" dirty="0" smtClean="0"/>
            </a:br>
            <a:r>
              <a:rPr lang="en-US" dirty="0" smtClean="0"/>
              <a:t>other groups as well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use colors</a:t>
            </a:r>
            <a:br>
              <a:rPr lang="en-US" dirty="0" smtClean="0"/>
            </a:br>
            <a:r>
              <a:rPr lang="en-US" dirty="0" smtClean="0"/>
              <a:t>for visual hints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hide layers or                                             groups of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687527" cy="4395600"/>
          </a:xfrm>
          <a:prstGeom prst="roundRect">
            <a:avLst>
              <a:gd name="adj" fmla="val 49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3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Layers are used to separate components in our 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show/hide stuff</a:t>
            </a:r>
            <a:r>
              <a:rPr lang="en-US" dirty="0"/>
              <a:t> </a:t>
            </a:r>
            <a:r>
              <a:rPr lang="en-US" dirty="0" smtClean="0"/>
              <a:t>that bugs 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to hide the things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deleting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Groups are kind of </a:t>
            </a:r>
            <a:br>
              <a:rPr lang="en-US" dirty="0" smtClean="0"/>
            </a:br>
            <a:r>
              <a:rPr lang="en-US" dirty="0" smtClean="0"/>
              <a:t>Layer of Layers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many layers </a:t>
            </a:r>
            <a:br>
              <a:rPr lang="en-US" dirty="0" smtClean="0"/>
            </a:br>
            <a:r>
              <a:rPr lang="en-US" dirty="0" smtClean="0"/>
              <a:t>and/or groups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Interact with all of them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28247"/>
            <a:ext cx="2667000" cy="3248728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Layers and Groups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Adobe </a:t>
            </a:r>
            <a:r>
              <a:rPr lang="en-US" dirty="0" smtClean="0"/>
              <a:t>Photoshop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Photoshop Toolboxes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Must know in Slicing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Image Formats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Exporting </a:t>
            </a:r>
            <a:r>
              <a:rPr lang="en-US" dirty="0" smtClean="0"/>
              <a:t>Images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Feathering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www.ditko-fever.com/contents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559" y1="42000" x2="29559" y2="42000"/>
                        <a14:foregroundMark x1="7486" y1="30667" x2="88676" y2="56333"/>
                        <a14:foregroundMark x1="88868" y1="57000" x2="88868" y2="57000"/>
                        <a14:foregroundMark x1="90403" y1="54000" x2="90979" y2="46333"/>
                        <a14:foregroundMark x1="83877" y1="44333" x2="12668" y2="44333"/>
                        <a14:foregroundMark x1="38772" y1="17667" x2="79846" y2="44333"/>
                        <a14:foregroundMark x1="82726" y1="33333" x2="11324" y2="50333"/>
                        <a14:foregroundMark x1="36084" y1="52333" x2="55278" y2="44000"/>
                        <a14:foregroundMark x1="39155" y1="77667" x2="39155" y2="77667"/>
                        <a14:foregroundMark x1="36468" y1="77667" x2="13628" y2="67667"/>
                        <a14:foregroundMark x1="11324" y1="64333" x2="6142" y2="39000"/>
                        <a14:foregroundMark x1="6526" y1="46000" x2="7294" y2="55667"/>
                        <a14:foregroundMark x1="9597" y1="27000" x2="14779" y2="18667"/>
                        <a14:foregroundMark x1="17083" y1="17333" x2="35125" y2="10333"/>
                        <a14:foregroundMark x1="37428" y1="10667" x2="69482" y2="11333"/>
                        <a14:foregroundMark x1="44722" y1="9000" x2="48944" y2="9667"/>
                        <a14:foregroundMark x1="72745" y1="13000" x2="90979" y2="39333"/>
                        <a14:foregroundMark x1="90403" y1="32000" x2="79846" y2="16333"/>
                        <a14:foregroundMark x1="88292" y1="59667" x2="75624" y2="73333"/>
                        <a14:foregroundMark x1="84837" y1="92333" x2="66987" y2="75333"/>
                        <a14:foregroundMark x1="66411" y1="76000" x2="41459" y2="77333"/>
                        <a14:foregroundMark x1="71017" y1="82667" x2="76008" y2="87333"/>
                        <a14:foregroundMark x1="38964" y1="32667" x2="57006" y2="53667"/>
                        <a14:foregroundMark x1="50288" y1="57333" x2="58541" y2="24000"/>
                        <a14:foregroundMark x1="53935" y1="26333" x2="53743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12615">
            <a:off x="4281937" y="2006600"/>
            <a:ext cx="4962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Toolbox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you mess up something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CTRL+Z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Redo</a:t>
            </a:r>
            <a:r>
              <a:rPr lang="en-US" dirty="0" smtClean="0"/>
              <a:t> are a bit different than in the rest of the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Undo toggles between the                                                 last two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You can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stage</a:t>
            </a:r>
            <a:r>
              <a:rPr lang="en-US" dirty="0" smtClean="0"/>
              <a:t>" the file and</a:t>
            </a:r>
            <a:br>
              <a:rPr lang="en-US" dirty="0" smtClean="0"/>
            </a:br>
            <a:r>
              <a:rPr lang="en-US" dirty="0" smtClean="0"/>
              <a:t>switch between stages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Regardless of what goes wrong,</a:t>
            </a:r>
            <a:br>
              <a:rPr lang="en-US" dirty="0" smtClean="0"/>
            </a:br>
            <a:r>
              <a:rPr lang="en-US" dirty="0" smtClean="0"/>
              <a:t>you can always revert to</a:t>
            </a:r>
            <a:br>
              <a:rPr lang="en-US" dirty="0" smtClean="0"/>
            </a:br>
            <a:r>
              <a:rPr lang="en-US" dirty="0" smtClean="0"/>
              <a:t>the initial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2117794" cy="43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2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type tool to get these: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size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Line height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weight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ext align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Letter spacing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05400" cy="3136167"/>
          </a:xfrm>
          <a:prstGeom prst="roundRect">
            <a:avLst>
              <a:gd name="adj" fmla="val 339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9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Photoshop Toolboxes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0189">
            <a:off x="6562180" y="2766608"/>
            <a:ext cx="1895475" cy="15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43905" flipH="1">
            <a:off x="709076" y="2609892"/>
            <a:ext cx="3615232" cy="361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73690">
            <a:off x="5300406" y="4962402"/>
            <a:ext cx="18954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like a piece of pie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9025">
            <a:off x="875969" y="4235035"/>
            <a:ext cx="2023490" cy="2023490"/>
          </a:xfrm>
          <a:prstGeom prst="roundRect">
            <a:avLst>
              <a:gd name="adj" fmla="val 86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213">
            <a:off x="3635689" y="1992211"/>
            <a:ext cx="4938601" cy="61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5515" y="4648201"/>
            <a:ext cx="2425143" cy="143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9596">
            <a:off x="312246" y="760943"/>
            <a:ext cx="2695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Perfect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all other layers or duplicate in a new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581400" y="4325112"/>
            <a:ext cx="2209800" cy="733663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56" y="3352800"/>
            <a:ext cx="2476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00" l="1000" r="99000">
                        <a14:foregroundMark x1="53000" y1="15500" x2="52000" y2="78500"/>
                        <a14:foregroundMark x1="45500" y1="68500" x2="76000" y2="18500"/>
                        <a14:foregroundMark x1="50000" y1="21500" x2="60000" y2="33500"/>
                        <a14:backgroundMark x1="81500" y1="20000" x2="83500" y2="30000"/>
                        <a14:backgroundMark x1="80500" y1="16500" x2="81500" y2="27500"/>
                        <a14:backgroundMark x1="79500" y1="15500" x2="82000" y2="29500"/>
                        <a14:backgroundMark x1="82500" y1="12500" x2="81500" y2="2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3100" y="3352800"/>
            <a:ext cx="2476500" cy="24765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047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</a:t>
            </a:r>
            <a:r>
              <a:rPr lang="en-US" dirty="0" smtClean="0"/>
              <a:t>sual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25200" cy="4062600"/>
          </a:xfrm>
          <a:prstGeom prst="roundRect">
            <a:avLst>
              <a:gd name="adj" fmla="val 74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Types of images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Backgrounds and Tiles</a:t>
            </a:r>
          </a:p>
          <a:p>
            <a:pPr lvl="2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Backgrounds</a:t>
            </a:r>
            <a:r>
              <a:rPr lang="en-US" dirty="0" smtClean="0"/>
              <a:t> do </a:t>
            </a:r>
            <a:r>
              <a:rPr lang="en-US" dirty="0"/>
              <a:t>not repeat in any </a:t>
            </a:r>
            <a:r>
              <a:rPr lang="en-US" dirty="0" smtClean="0"/>
              <a:t>direction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Tiles </a:t>
            </a:r>
            <a:r>
              <a:rPr lang="en-US" dirty="0" smtClean="0"/>
              <a:t>repeat </a:t>
            </a:r>
            <a:r>
              <a:rPr lang="en-US" dirty="0"/>
              <a:t>in at least one </a:t>
            </a:r>
            <a:r>
              <a:rPr lang="en-US" dirty="0" smtClean="0"/>
              <a:t>direction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With and without transparency	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Trivial and Tricky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886200" cy="2778633"/>
          </a:xfrm>
          <a:prstGeom prst="roundRect">
            <a:avLst>
              <a:gd name="adj" fmla="val 65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6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Backgrounds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Easy to identify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select, crop, save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Tend to be big in size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Depending on the case use JPG or PNG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218" name="Picture 2" descr="http://t0.gstatic.com/images?q=tbn:ANd9GcSqMg-jih6sylt1pjSgHA8OCLlue7JP1AfY1dxcNS71_AL-cA3ye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50514">
            <a:off x="5365134" y="4135624"/>
            <a:ext cx="2466975" cy="1847851"/>
          </a:xfrm>
          <a:prstGeom prst="roundRect">
            <a:avLst>
              <a:gd name="adj" fmla="val 1125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t0.gstatic.com/images?q=tbn:ANd9GcTYTw6Ly3QQh2ENP6DR0WzWNWAKo_bSw1JDk2C_op_mjN_eH3P4gw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682160">
            <a:off x="1066800" y="4135623"/>
            <a:ext cx="2466975" cy="1847851"/>
          </a:xfrm>
          <a:prstGeom prst="roundRect">
            <a:avLst>
              <a:gd name="adj" fmla="val 75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Tiles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Easy to identify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Sometimes harder to slice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Usually small in size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Depending on the case                                                            use PNG or GIF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0242" name="Picture 2" descr="http://www.apartmenttherapy.com/uimages/ny/3-20-wood-tile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3955" y="3770490"/>
            <a:ext cx="2545646" cy="2554131"/>
          </a:xfrm>
          <a:prstGeom prst="roundRect">
            <a:avLst>
              <a:gd name="adj" fmla="val 558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remodelista.com/img/sub/pennyround-black-tiles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3955" y="883355"/>
            <a:ext cx="2545646" cy="2545646"/>
          </a:xfrm>
          <a:prstGeom prst="roundRect">
            <a:avLst>
              <a:gd name="adj" fmla="val 101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upload.wikimedia.org/wikipedia/commons/archive/3/33/20080802164329!Spaceship_Earth_tiles_(close)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4245351"/>
            <a:ext cx="2772360" cy="2079270"/>
          </a:xfrm>
          <a:prstGeom prst="roundRect">
            <a:avLst>
              <a:gd name="adj" fmla="val 101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1266" name="Picture 2" descr="http://25.media.tumblr.com/tumblr_lgk992gipj1qzx59m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685593"/>
            <a:ext cx="5638800" cy="3529890"/>
          </a:xfrm>
          <a:prstGeom prst="roundRect">
            <a:avLst>
              <a:gd name="adj" fmla="val 2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1293489"/>
            <a:ext cx="6096000" cy="1604024"/>
          </a:xfrm>
        </p:spPr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2478880"/>
            <a:ext cx="6096000" cy="950120"/>
          </a:xfrm>
        </p:spPr>
        <p:txBody>
          <a:bodyPr/>
          <a:lstStyle/>
          <a:p>
            <a:r>
              <a:rPr lang="en-US" dirty="0" smtClean="0"/>
              <a:t>Like paint, but better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447">
            <a:off x="5181600" y="2286000"/>
            <a:ext cx="2805348" cy="366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When to use PNG, GIF and JPEG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31506">
            <a:off x="413134" y="3210306"/>
            <a:ext cx="3517502" cy="215020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3172">
            <a:off x="4038125" y="3615294"/>
            <a:ext cx="4638675" cy="174307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9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943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JPEG is the type of compression, not the format itself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JPEG compression has high level of compression (almost 1:10) 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A </a:t>
            </a:r>
            <a:r>
              <a:rPr lang="en-US" dirty="0"/>
              <a:t>little percentage of quality </a:t>
            </a:r>
            <a:r>
              <a:rPr lang="en-US" dirty="0" smtClean="0"/>
              <a:t>loss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Useful with big images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Formats using JPEG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jpg</a:t>
            </a:r>
            <a:r>
              <a:rPr lang="en-US" dirty="0"/>
              <a:t>, </a:t>
            </a:r>
            <a:r>
              <a:rPr lang="en-US" dirty="0" smtClean="0"/>
              <a:t>jpeg</a:t>
            </a:r>
            <a:r>
              <a:rPr lang="en-US" dirty="0"/>
              <a:t>, </a:t>
            </a:r>
            <a:r>
              <a:rPr lang="en-US" dirty="0" smtClean="0"/>
              <a:t>jpe, jif</a:t>
            </a:r>
            <a:r>
              <a:rPr lang="en-US" dirty="0"/>
              <a:t>, </a:t>
            </a:r>
            <a:r>
              <a:rPr lang="en-US" dirty="0" smtClean="0"/>
              <a:t>jfif</a:t>
            </a:r>
            <a:r>
              <a:rPr lang="en-US" dirty="0"/>
              <a:t>, </a:t>
            </a:r>
            <a:r>
              <a:rPr lang="en-US" dirty="0" smtClean="0"/>
              <a:t>jfi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JPEG does not support transparency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Loss of image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Graphics Interchange Format (GIF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Rarely used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Supports only 8-bit colors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An image can have no more than 256 different colors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Supports animations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PNG and JPEG doesn't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Uses lossless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8086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 smtClean="0"/>
              <a:t>PNG is the descendant of GIF</a:t>
            </a:r>
          </a:p>
          <a:p>
            <a:pPr lvl="1"/>
            <a:r>
              <a:rPr lang="en-US" dirty="0" smtClean="0"/>
              <a:t>PNG supports 24 and 36 bit colors</a:t>
            </a:r>
          </a:p>
          <a:p>
            <a:r>
              <a:rPr lang="en-US" dirty="0" smtClean="0"/>
              <a:t>PNG is high quality image format</a:t>
            </a:r>
          </a:p>
          <a:p>
            <a:pPr lvl="1"/>
            <a:r>
              <a:rPr lang="en-US" dirty="0" smtClean="0"/>
              <a:t>Supports transparency due to the so called 'alpha channel' </a:t>
            </a:r>
          </a:p>
          <a:p>
            <a:pPr lvl="1"/>
            <a:r>
              <a:rPr lang="en-US" dirty="0" smtClean="0"/>
              <a:t>The compression is lossless</a:t>
            </a:r>
          </a:p>
          <a:p>
            <a:r>
              <a:rPr lang="en-US" dirty="0" smtClean="0"/>
              <a:t>Disadvantages of PNG</a:t>
            </a:r>
          </a:p>
          <a:p>
            <a:pPr lvl="1"/>
            <a:r>
              <a:rPr lang="en-US" dirty="0" smtClean="0"/>
              <a:t>When the image is with high resolution the image size gets a lot bigger compared to JPEG images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924800" cy="685800"/>
          </a:xfrm>
        </p:spPr>
        <p:txBody>
          <a:bodyPr/>
          <a:lstStyle/>
          <a:p>
            <a:r>
              <a:rPr lang="en-US" dirty="0" smtClean="0"/>
              <a:t>Exporting Images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012279"/>
            <a:ext cx="7924800" cy="56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3314" name="Picture 2" descr="http://www.smexcellence.com.au/sme/useruploads/images/Exporting_Ch4_P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852333"/>
            <a:ext cx="3810000" cy="2524126"/>
          </a:xfrm>
          <a:prstGeom prst="roundRect">
            <a:avLst>
              <a:gd name="adj" fmla="val 54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2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images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Save as: not recommended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preview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for web (and devices): preferred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more options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one preview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images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143000"/>
            <a:ext cx="7162800" cy="5285454"/>
          </a:xfrm>
          <a:prstGeom prst="roundRect">
            <a:avLst>
              <a:gd name="adj" fmla="val 1252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Slicing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button may have: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Icon</a:t>
            </a:r>
            <a:endParaRPr lang="en-US" dirty="0"/>
          </a:p>
          <a:p>
            <a:pPr lvl="1"/>
            <a:r>
              <a:rPr lang="en-US" dirty="0" smtClean="0"/>
              <a:t>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5400000" cy="324081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3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Slicing a </a:t>
            </a:r>
            <a:r>
              <a:rPr lang="en-US" dirty="0" smtClean="0"/>
              <a:t>Button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closer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23622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Photoshop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Adobe Photoshop?</a:t>
            </a:r>
          </a:p>
          <a:p>
            <a:pPr lvl="1"/>
            <a:r>
              <a:rPr lang="en-US" dirty="0" smtClean="0"/>
              <a:t>Image processing tool</a:t>
            </a:r>
          </a:p>
          <a:p>
            <a:pPr lvl="2"/>
            <a:r>
              <a:rPr lang="en-US" dirty="0" smtClean="0"/>
              <a:t>Maybe the most powerful and used</a:t>
            </a:r>
          </a:p>
          <a:p>
            <a:pPr lvl="1"/>
            <a:r>
              <a:rPr lang="en-US" dirty="0" smtClean="0"/>
              <a:t>A 'Must have' for any kind of Front-end Developer or Designer</a:t>
            </a:r>
          </a:p>
          <a:p>
            <a:r>
              <a:rPr lang="en-US" dirty="0" smtClean="0"/>
              <a:t>What can </a:t>
            </a:r>
            <a:r>
              <a:rPr lang="en-US" dirty="0" smtClean="0"/>
              <a:t>Photoshop </a:t>
            </a:r>
            <a:r>
              <a:rPr lang="en-US" dirty="0" smtClean="0"/>
              <a:t>do?</a:t>
            </a:r>
          </a:p>
          <a:p>
            <a:pPr lvl="1"/>
            <a:r>
              <a:rPr lang="en-US" dirty="0" smtClean="0"/>
              <a:t>Crop</a:t>
            </a:r>
            <a:r>
              <a:rPr lang="en-US" dirty="0"/>
              <a:t>, resize, optimize and </a:t>
            </a:r>
            <a:r>
              <a:rPr lang="en-US" dirty="0" smtClean="0"/>
              <a:t>correct the </a:t>
            </a:r>
            <a:r>
              <a:rPr lang="en-US" dirty="0"/>
              <a:t>colors of digital </a:t>
            </a:r>
            <a:r>
              <a:rPr lang="en-US" dirty="0" smtClean="0"/>
              <a:t>images</a:t>
            </a:r>
            <a:endParaRPr lang="en-US" dirty="0"/>
          </a:p>
          <a:p>
            <a:pPr lvl="2"/>
            <a:r>
              <a:rPr lang="en-US" dirty="0" smtClean="0"/>
              <a:t>And it's done easy</a:t>
            </a:r>
          </a:p>
        </p:txBody>
      </p:sp>
    </p:spTree>
    <p:extLst>
      <p:ext uri="{BB962C8B-B14F-4D97-AF65-F5344CB8AC3E}">
        <p14:creationId xmlns:p14="http://schemas.microsoft.com/office/powerpoint/2010/main" val="24716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Slicing a </a:t>
            </a:r>
            <a:r>
              <a:rPr lang="en-US" dirty="0" smtClean="0"/>
              <a:t>Button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own tile or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Four corner parts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Shadow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Two own tiles side and bottom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Three corner parts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Note: not all buttons have all </a:t>
            </a:r>
            <a:r>
              <a:rPr lang="en-US" dirty="0" smtClean="0"/>
              <a:t>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 smtClean="0"/>
              <a:t>have less,</a:t>
            </a:r>
            <a:r>
              <a:rPr lang="en-US" dirty="0"/>
              <a:t> </a:t>
            </a:r>
            <a:r>
              <a:rPr lang="en-US" dirty="0" smtClean="0"/>
              <a:t>and some have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1"/>
            <a:ext cx="7924800" cy="685800"/>
          </a:xfrm>
        </p:spPr>
        <p:txBody>
          <a:bodyPr/>
          <a:lstStyle/>
          <a:p>
            <a:r>
              <a:rPr lang="en-US" dirty="0" smtClean="0"/>
              <a:t>Feathering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917280"/>
            <a:ext cx="7924800" cy="569120"/>
          </a:xfrm>
        </p:spPr>
        <p:txBody>
          <a:bodyPr/>
          <a:lstStyle/>
          <a:p>
            <a:r>
              <a:rPr lang="en-US" dirty="0" smtClean="0"/>
              <a:t>Which will tends to happen more than often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996"/>
          <a:stretch/>
        </p:blipFill>
        <p:spPr bwMode="auto">
          <a:xfrm>
            <a:off x="5334000" y="1501422"/>
            <a:ext cx="3448050" cy="223237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45151">
            <a:off x="884379" y="1605802"/>
            <a:ext cx="2857500" cy="18478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Feathering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birdy feathers, but shape feathering</a:t>
            </a:r>
          </a:p>
          <a:p>
            <a:r>
              <a:rPr lang="en-US" dirty="0" smtClean="0"/>
              <a:t>Quote: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2819400"/>
            <a:ext cx="7010400" cy="2514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Feathering is a technique used in computer graphics software to smooth or blur the edges of a feature. The term is inherited from a technique of fine retouching using fine feathers.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</a:t>
            </a:r>
            <a:r>
              <a:rPr lang="en-US" dirty="0" smtClean="0"/>
              <a:t>Feathering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5200" y="1153200"/>
            <a:ext cx="5400000" cy="5400000"/>
          </a:xfrm>
          <a:prstGeom prst="roundRect">
            <a:avLst>
              <a:gd name="adj" fmla="val 3915"/>
            </a:avLst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Feathering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5362" name="Picture 2" descr="http://us.123rf.com/400wm/142/62/jingsen/jingsen0709/jingsen070900011/1599739-blue-peacock-with-colorful-open-beautiful-feath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3810000" cy="2543175"/>
          </a:xfrm>
          <a:prstGeom prst="roundRect">
            <a:avLst>
              <a:gd name="adj" fmla="val 100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90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you have them?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9700" y="3962400"/>
            <a:ext cx="3771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button.ps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800" dirty="0" smtClean="0"/>
              <a:t> create a Web page (HTML + CSS + images) that displays two buttons and a hyperlink:</a:t>
            </a:r>
          </a:p>
          <a:p>
            <a:pPr marL="862013" lvl="1" indent="-514350"/>
            <a:r>
              <a:rPr lang="en-US" sz="2600" dirty="0" smtClean="0"/>
              <a:t>[OK]</a:t>
            </a:r>
          </a:p>
          <a:p>
            <a:pPr marL="862013" lvl="1" indent="-514350"/>
            <a:r>
              <a:rPr lang="en-US" sz="2600" dirty="0" smtClean="0"/>
              <a:t>[Cancel]</a:t>
            </a:r>
          </a:p>
          <a:p>
            <a:pPr marL="862013" lvl="1" indent="-514350"/>
            <a:r>
              <a:rPr lang="en-US" sz="2600" u="sng" dirty="0" smtClean="0"/>
              <a:t>View More Information</a:t>
            </a:r>
          </a:p>
          <a:p>
            <a:pPr marL="347663" lvl="1" indent="0">
              <a:buNone/>
            </a:pPr>
            <a:r>
              <a:rPr lang="en-US" sz="2800" dirty="0" smtClean="0"/>
              <a:t>The buttons and the hyperlink should look like in the Photoshop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" name="Picture 2" descr="C:\NAKOV\Front-End-Development\Lectures\5. Photoshop\button-exampl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95" t="-41906" r="-25416" b="-39486"/>
          <a:stretch/>
        </p:blipFill>
        <p:spPr bwMode="auto">
          <a:xfrm>
            <a:off x="5410200" y="2743200"/>
            <a:ext cx="2406316" cy="1215189"/>
          </a:xfrm>
          <a:prstGeom prst="roundRect">
            <a:avLst>
              <a:gd name="adj" fmla="val 7756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878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9530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Given </a:t>
            </a:r>
            <a:r>
              <a:rPr lang="en-US" sz="2800" dirty="0"/>
              <a:t>the file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shadow.psd</a:t>
            </a:r>
            <a:r>
              <a:rPr lang="en-US" sz="2800" dirty="0" smtClean="0"/>
              <a:t> create a Web page (HTML + CSS + images) that displays few images (with different sizes) with a shadow.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1402" y="1180621"/>
            <a:ext cx="3225912" cy="262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038600"/>
            <a:ext cx="86868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Using the file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menu-horizontal.psd</a:t>
            </a:r>
            <a:r>
              <a:rPr lang="en-US" sz="2800" dirty="0" smtClean="0"/>
              <a:t> create a Web page (HTML + CSS + images) that displays a horizontal menu  with hyperlinks.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 smtClean="0"/>
          </a:p>
        </p:txBody>
      </p:sp>
      <p:pic>
        <p:nvPicPr>
          <p:cNvPr id="2052" name="Picture 4" descr="C:\NAKOV\Front-End-Development\Lectures\5. Photoshop\materials\menu-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0700" y="5715000"/>
            <a:ext cx="5219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Photoshop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goes something like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907" y="1905000"/>
            <a:ext cx="8028493" cy="4395600"/>
          </a:xfrm>
          <a:prstGeom prst="roundRect">
            <a:avLst>
              <a:gd name="adj" fmla="val 177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Parts of Photoshop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Menu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Indicators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800" y="1752600"/>
            <a:ext cx="5400000" cy="4396586"/>
          </a:xfrm>
          <a:prstGeom prst="roundRect">
            <a:avLst>
              <a:gd name="adj" fmla="val 28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1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Parts of </a:t>
            </a:r>
            <a:r>
              <a:rPr lang="en-US" dirty="0" smtClean="0"/>
              <a:t>Photoshop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Workspaces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Panels…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Lots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1928024"/>
            <a:ext cx="5400000" cy="4396576"/>
          </a:xfrm>
          <a:prstGeom prst="roundRect">
            <a:avLst>
              <a:gd name="adj" fmla="val 28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Closer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And many many more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Including, but not limited to: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Adjustments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Brushes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Histogram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Masks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Swatches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6905" y="1295400"/>
            <a:ext cx="1120695" cy="4395600"/>
          </a:xfrm>
          <a:prstGeom prst="roundRect">
            <a:avLst>
              <a:gd name="adj" fmla="val 86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Sweating Already?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80%</a:t>
            </a:r>
            <a:r>
              <a:rPr lang="en-US" dirty="0" smtClean="0"/>
              <a:t> of the time you need just: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toolbox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Layers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History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toolbox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19%</a:t>
            </a:r>
            <a:r>
              <a:rPr lang="en-US" dirty="0" smtClean="0"/>
              <a:t> of the time you need practice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1 out of 100 times you’ll need a designer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It’s always useful to know shortcuts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CTRL+N</a:t>
            </a:r>
            <a:r>
              <a:rPr lang="en-US" dirty="0" smtClean="0"/>
              <a:t> to open a new file,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</TotalTime>
  <Words>977</Words>
  <Application>Microsoft Office PowerPoint</Application>
  <PresentationFormat>On-screen Show (4:3)</PresentationFormat>
  <Paragraphs>258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Cambria</vt:lpstr>
      <vt:lpstr>Consolas</vt:lpstr>
      <vt:lpstr>Corbel</vt:lpstr>
      <vt:lpstr>Wingdings 2</vt:lpstr>
      <vt:lpstr>Telerik Academy</vt:lpstr>
      <vt:lpstr>Adobe Photoshop</vt:lpstr>
      <vt:lpstr>Table of Contents</vt:lpstr>
      <vt:lpstr>Adobe PhotoShop</vt:lpstr>
      <vt:lpstr>Adobe Photoshop</vt:lpstr>
      <vt:lpstr>Adobe Photoshop (2)</vt:lpstr>
      <vt:lpstr>Let’s Look Closer</vt:lpstr>
      <vt:lpstr>Let’s Look Closer (2)</vt:lpstr>
      <vt:lpstr>Let’s Look Closer (3)</vt:lpstr>
      <vt:lpstr>Sweating Already?</vt:lpstr>
      <vt:lpstr>Adobe Photoshop</vt:lpstr>
      <vt:lpstr>Photoshop  Toolboxes</vt:lpstr>
      <vt:lpstr>Tools Toolbox</vt:lpstr>
      <vt:lpstr>Selectors</vt:lpstr>
      <vt:lpstr>Selectors in Photoshop</vt:lpstr>
      <vt:lpstr>Selectors</vt:lpstr>
      <vt:lpstr>Layers and Groups</vt:lpstr>
      <vt:lpstr>Layers and Groups Toolbox</vt:lpstr>
      <vt:lpstr>Layers and Groups</vt:lpstr>
      <vt:lpstr>Layers and Groups</vt:lpstr>
      <vt:lpstr>History Toolbox </vt:lpstr>
      <vt:lpstr>Type Toolbox</vt:lpstr>
      <vt:lpstr>Photoshop Toolboxes</vt:lpstr>
      <vt:lpstr>Slicing</vt:lpstr>
      <vt:lpstr>The Perfect Slice</vt:lpstr>
      <vt:lpstr>The Usual Slice</vt:lpstr>
      <vt:lpstr>Slicing 101</vt:lpstr>
      <vt:lpstr>Slicing Backgrounds</vt:lpstr>
      <vt:lpstr>Slicing Tiles</vt:lpstr>
      <vt:lpstr>Slicing</vt:lpstr>
      <vt:lpstr>Image Formats</vt:lpstr>
      <vt:lpstr>JPEG Format</vt:lpstr>
      <vt:lpstr>GIF Format</vt:lpstr>
      <vt:lpstr>PNG</vt:lpstr>
      <vt:lpstr>Image Formats</vt:lpstr>
      <vt:lpstr>Exporting Images</vt:lpstr>
      <vt:lpstr>Exporting images</vt:lpstr>
      <vt:lpstr>Exporting images (2)</vt:lpstr>
      <vt:lpstr>Example: Slicing a Button</vt:lpstr>
      <vt:lpstr>Example: Slicing a Button (2)</vt:lpstr>
      <vt:lpstr>Example: Slicing a Button (3)</vt:lpstr>
      <vt:lpstr>Exporting</vt:lpstr>
      <vt:lpstr>Feathering</vt:lpstr>
      <vt:lpstr>Beware of Feathering</vt:lpstr>
      <vt:lpstr>Beware of Feathering (2)</vt:lpstr>
      <vt:lpstr>Feathering</vt:lpstr>
      <vt:lpstr>Questions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Doncho Minkov</cp:lastModifiedBy>
  <cp:revision>7</cp:revision>
  <dcterms:created xsi:type="dcterms:W3CDTF">2013-03-11T11:49:12Z</dcterms:created>
  <dcterms:modified xsi:type="dcterms:W3CDTF">2013-03-11T12:04:10Z</dcterms:modified>
</cp:coreProperties>
</file>