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352" r:id="rId17"/>
    <p:sldId id="350" r:id="rId18"/>
    <p:sldId id="351" r:id="rId19"/>
    <p:sldId id="333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05.09.2013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05.09.2013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9903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5893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173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1328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3642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9402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000" b="0">
                <a:solidFill>
                  <a:schemeClr val="tx1"/>
                </a:solidFill>
              </a:rPr>
              <a:pPr/>
              <a:t>05.09.2013</a:t>
            </a:fld>
            <a:r>
              <a:rPr lang="en-US" sz="1000" b="0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000" b="0">
                <a:solidFill>
                  <a:schemeClr val="tx1"/>
                </a:solidFill>
              </a:rPr>
              <a:pPr/>
              <a:t>2</a:t>
            </a:fld>
            <a:r>
              <a:rPr lang="en-US" sz="1000" b="0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4319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1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3899489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05.09.2013</a:t>
            </a:fld>
            <a:r>
              <a:rPr lang="en-US" sz="1000" b="0" i="1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8832085"/>
            <a:ext cx="5521455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744591" y="8832085"/>
            <a:ext cx="1137222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000" b="0" i="1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4538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2165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9285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0299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343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5233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134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53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akov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gif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83" y="393700"/>
            <a:ext cx="1576317" cy="171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0470" y="2297832"/>
            <a:ext cx="5436330" cy="9151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</a:t>
            </a:r>
            <a:endParaRPr lang="bg-BG" dirty="0" smtClean="0"/>
          </a:p>
        </p:txBody>
      </p:sp>
      <p:sp>
        <p:nvSpPr>
          <p:cNvPr id="21" name="Subtitle 8"/>
          <p:cNvSpPr>
            <a:spLocks noGrp="1"/>
          </p:cNvSpPr>
          <p:nvPr>
            <p:ph type="subTitle" idx="1"/>
          </p:nvPr>
        </p:nvSpPr>
        <p:spPr>
          <a:xfrm>
            <a:off x="3114600" y="3291928"/>
            <a:ext cx="5572199" cy="569120"/>
          </a:xfrm>
        </p:spPr>
        <p:txBody>
          <a:bodyPr/>
          <a:lstStyle/>
          <a:p>
            <a:r>
              <a:rPr lang="en-US" dirty="0" smtClean="0"/>
              <a:t>Using ASP.NET Master Pages</a:t>
            </a:r>
            <a:endParaRPr lang="en-US" dirty="0"/>
          </a:p>
        </p:txBody>
      </p:sp>
      <p:pic>
        <p:nvPicPr>
          <p:cNvPr id="22" name="Picture 4" descr="master,jo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 t="3223" r="14075" b="2963"/>
          <a:stretch/>
        </p:blipFill>
        <p:spPr bwMode="auto">
          <a:xfrm>
            <a:off x="736600" y="1253508"/>
            <a:ext cx="2387600" cy="32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0724894">
            <a:off x="3218257" y="756229"/>
            <a:ext cx="3426579" cy="118552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b="8660"/>
          <a:stretch/>
        </p:blipFill>
        <p:spPr>
          <a:xfrm>
            <a:off x="4644008" y="4670924"/>
            <a:ext cx="3956129" cy="1673038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 in ASP.NET Web Forms 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Mostly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Master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pages</a:t>
            </a:r>
            <a:r>
              <a:rPr lang="en-US" dirty="0" smtClean="0"/>
              <a:t> 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/>
              <a:t>HTML, ASP.NET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/>
              <a:t>Master page which content we want to replace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85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580380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566850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69517" y="2204864"/>
            <a:ext cx="3623827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30253" y="2204864"/>
            <a:ext cx="4299595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520681" y="3332018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ContentPlaceHolderID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95625" y="3804716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90370" y="5651956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85032" y="283435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85032" y="326640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2934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3956" t="3576" r="13809"/>
          <a:stretch/>
        </p:blipFill>
        <p:spPr bwMode="auto">
          <a:xfrm rot="615865">
            <a:off x="6606797" y="3623911"/>
            <a:ext cx="1857029" cy="247887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470155" y="3798527"/>
            <a:ext cx="2168776" cy="210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352800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28600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9152"/>
            <a:ext cx="8686800" cy="52802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</a:t>
            </a:r>
            <a:r>
              <a:rPr lang="en-US" dirty="0" smtClean="0">
                <a:solidFill>
                  <a:srgbClr val="EBFFD2"/>
                </a:solidFill>
              </a:rPr>
              <a:t>page 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page 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6692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5819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33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master pages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0458" y="3765381"/>
            <a:ext cx="849694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 Master Language="C#" %&gt;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329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Master 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Nested Master Pages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869780"/>
            <a:ext cx="5410200" cy="400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86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16632"/>
            <a:ext cx="7232104" cy="879084"/>
          </a:xfrm>
        </p:spPr>
        <p:txBody>
          <a:bodyPr/>
          <a:lstStyle/>
          <a:p>
            <a:r>
              <a:rPr lang="en-US" dirty="0" smtClean="0"/>
              <a:t>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52434" y="4315624"/>
            <a:ext cx="3055754" cy="1993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305579" y="60269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007170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067988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562527" y="448211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084168" y="638132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1954082" y="4262512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87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Implement a simple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The application should be like a user profile – separate pages for Personal Info, Friends, Additional Info, etc. + Sidebar for navigation.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 a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It should be a Web site of international company. You should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layout page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few different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 each country and few content pages in different language, for each country. Define "Home", "About" and "Contacts" pages for each country using its master page.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0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 and Content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Nested Master Pages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3" y="3974570"/>
            <a:ext cx="2183193" cy="188598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5038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9575"/>
            <a:ext cx="7924800" cy="1489639"/>
          </a:xfrm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smtClean="0"/>
              <a:t>Master Pages</a:t>
            </a:r>
            <a:br>
              <a:rPr lang="en-US" sz="4400" smtClean="0"/>
            </a:br>
            <a:r>
              <a:rPr lang="en-US" sz="4400" smtClean="0"/>
              <a:t>and </a:t>
            </a:r>
            <a:r>
              <a:rPr lang="en-US" sz="4400" dirty="0" smtClean="0"/>
              <a:t>Content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7744" y="3131724"/>
            <a:ext cx="4608512" cy="2889564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9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7281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Assume we have a classical web site like this: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2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 flipH="1">
            <a:off x="539552" y="2398586"/>
            <a:ext cx="122907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Page – Sections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06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2411" y="2407639"/>
            <a:ext cx="6236838" cy="733007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header is shared between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454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(2)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3261" y="3150343"/>
            <a:ext cx="1260686" cy="2810088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251520" y="3768056"/>
            <a:ext cx="144016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navigation is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732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(3)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2684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2708" y="5960141"/>
            <a:ext cx="6247390" cy="245326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323528" y="5712272"/>
            <a:ext cx="136815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footer is also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50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>
            <a:off x="7596336" y="3984080"/>
            <a:ext cx="121920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56609" y="3150021"/>
            <a:ext cx="4968552" cy="2808312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content is different for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518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35744"/>
            <a:ext cx="7086600" cy="914400"/>
          </a:xfrm>
        </p:spPr>
        <p:txBody>
          <a:bodyPr/>
          <a:lstStyle/>
          <a:p>
            <a:r>
              <a:rPr lang="en-US" dirty="0" smtClean="0"/>
              <a:t>Why Use Master</a:t>
            </a:r>
            <a:br>
              <a:rPr lang="en-US" dirty="0" smtClean="0"/>
            </a:br>
            <a:r>
              <a:rPr lang="en-US" dirty="0" smtClean="0"/>
              <a:t>and 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Master pages provide </a:t>
            </a:r>
            <a:r>
              <a:rPr lang="en-US" dirty="0"/>
              <a:t>reusable </a:t>
            </a:r>
            <a:r>
              <a:rPr lang="en-US" dirty="0" smtClean="0"/>
              <a:t>UI </a:t>
            </a:r>
            <a:r>
              <a:rPr lang="en-US" dirty="0"/>
              <a:t>templates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</a:t>
            </a:r>
            <a:br>
              <a:rPr lang="en-US" dirty="0" smtClean="0"/>
            </a:br>
            <a:r>
              <a:rPr lang="en-US" dirty="0" smtClean="0"/>
              <a:t>over most of its pages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master pages </a:t>
            </a:r>
            <a:r>
              <a:rPr lang="en-US" dirty="0" smtClean="0"/>
              <a:t>allow to share the common HTML between few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 behind it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015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1711</TotalTime>
  <Words>715</Words>
  <Application>Microsoft Office PowerPoint</Application>
  <PresentationFormat>On-screen Show (4:3)</PresentationFormat>
  <Paragraphs>121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Master Pages</vt:lpstr>
      <vt:lpstr>Table of Contents </vt:lpstr>
      <vt:lpstr>Master Pages and Content Pages</vt:lpstr>
      <vt:lpstr>Master and Content Pages</vt:lpstr>
      <vt:lpstr>The Master Page – Sections</vt:lpstr>
      <vt:lpstr>The Master Page – Sections (2)</vt:lpstr>
      <vt:lpstr>The Master Page – Sections (3)</vt:lpstr>
      <vt:lpstr>The Content Pages</vt:lpstr>
      <vt:lpstr>Why Use Master and Content Pages?</vt:lpstr>
      <vt:lpstr>ASP.NET 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Nested Master Pages</vt:lpstr>
      <vt:lpstr>Master Pages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Pages in ASP.NET</dc:title>
  <dc:subject>Telerik Software Academy</dc:subject>
  <dc:creator>Svetlin Nakov</dc:creator>
  <cp:keywords>ASP.NET, Web Forms, master pages</cp:keywords>
  <cp:lastModifiedBy>Svetlin Nakov</cp:lastModifiedBy>
  <cp:revision>378</cp:revision>
  <dcterms:created xsi:type="dcterms:W3CDTF">2007-12-08T16:03:35Z</dcterms:created>
  <dcterms:modified xsi:type="dcterms:W3CDTF">2013-09-05T16:00:04Z</dcterms:modified>
  <cp:category>ASP.NET, web development</cp:category>
</cp:coreProperties>
</file>