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  <p:sldId id="272" r:id="rId25"/>
    <p:sldId id="273" r:id="rId26"/>
    <p:sldId id="274" r:id="rId27"/>
    <p:sldId id="275" r:id="rId28"/>
    <p:sldId id="276" r:id="rId29"/>
    <p:sldId id="277" r:id="rId30"/>
    <p:sldId id="300" r:id="rId31"/>
    <p:sldId id="301" r:id="rId32"/>
    <p:sldId id="278" r:id="rId33"/>
    <p:sldId id="302" r:id="rId34"/>
    <p:sldId id="303" r:id="rId35"/>
    <p:sldId id="304" r:id="rId36"/>
    <p:sldId id="279" r:id="rId37"/>
    <p:sldId id="280" r:id="rId38"/>
    <p:sldId id="281" r:id="rId39"/>
    <p:sldId id="282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83" r:id="rId48"/>
    <p:sldId id="284" r:id="rId49"/>
    <p:sldId id="285" r:id="rId50"/>
    <p:sldId id="286" r:id="rId51"/>
  </p:sldIdLst>
  <p:sldSz cx="9144000" cy="6858000" type="screen4x3"/>
  <p:notesSz cx="6881813" cy="92964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9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Expressions </a:t>
            </a:r>
            <a:r>
              <a:rPr lang="en-US" dirty="0" smtClean="0"/>
              <a:t>and LINQ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2179</TotalTime>
  <Words>3215</Words>
  <Application>Microsoft Office PowerPoint</Application>
  <PresentationFormat>On-screen Show (4:3)</PresentationFormat>
  <Paragraphs>556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 Black</vt:lpstr>
      <vt:lpstr>Calibri</vt:lpstr>
      <vt:lpstr>Cambria</vt:lpstr>
      <vt:lpstr>Consolas</vt:lpstr>
      <vt:lpstr>Corbel</vt:lpstr>
      <vt:lpstr>Courier New</vt:lpstr>
      <vt:lpstr>Segoe</vt:lpstr>
      <vt:lpstr>Wingdings</vt:lpstr>
      <vt:lpstr>Wingdings 2</vt:lpstr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Aggregation Methods</vt:lpstr>
      <vt:lpstr>Aggregation Methods – Examples</vt:lpstr>
      <vt:lpstr>LINQ Query Keywords</vt:lpstr>
      <vt:lpstr>Extension Methods, Lambda Expressions and LINQ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566</cp:revision>
  <dcterms:created xsi:type="dcterms:W3CDTF">2007-12-08T16:03:35Z</dcterms:created>
  <dcterms:modified xsi:type="dcterms:W3CDTF">2013-02-26T15:53:56Z</dcterms:modified>
  <cp:category>software engineering</cp:category>
</cp:coreProperties>
</file>