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5" r:id="rId27"/>
    <p:sldId id="283" r:id="rId28"/>
    <p:sldId id="282" r:id="rId29"/>
    <p:sldId id="284" r:id="rId30"/>
    <p:sldId id="287" r:id="rId31"/>
    <p:sldId id="286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5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445B16-3C34-4506-8F4E-DD58C2C7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3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445B16-3C34-4506-8F4E-DD58C2C7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1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4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474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Underscore.js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Senior 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6478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filter() and reject()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708434"/>
          </a:xfrm>
        </p:spPr>
        <p:txBody>
          <a:bodyPr/>
          <a:lstStyle/>
          <a:p>
            <a:r>
              <a:rPr lang="en-US" dirty="0" smtClean="0"/>
              <a:t>Filter and reject return a subset of the original collection, based on an boolean expression</a:t>
            </a:r>
          </a:p>
          <a:p>
            <a:pPr lvl="1"/>
            <a:r>
              <a:rPr lang="en-US" dirty="0" smtClean="0"/>
              <a:t>Filter returns all items matching the expression</a:t>
            </a:r>
          </a:p>
          <a:p>
            <a:pPr lvl="1"/>
            <a:r>
              <a:rPr lang="en-US" dirty="0" smtClean="0"/>
              <a:t>Reject returns all items that don't match the expression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3775234"/>
            <a:ext cx="8229600" cy="1323439"/>
          </a:xfrm>
        </p:spPr>
        <p:txBody>
          <a:bodyPr/>
          <a:lstStyle/>
          <a:p>
            <a:r>
              <a:rPr lang="en-US" dirty="0" smtClean="0"/>
              <a:t>var numbers = [0, 1, 2, 3, 4, 5, 6, 7, 8];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isEven</a:t>
            </a:r>
            <a:r>
              <a:rPr lang="en-US" dirty="0" smtClean="0"/>
              <a:t>(number){ return number%2 == 0;}</a:t>
            </a:r>
          </a:p>
          <a:p>
            <a:r>
              <a:rPr lang="en-US" dirty="0" smtClean="0"/>
              <a:t>var even = _.filter(numbers, </a:t>
            </a:r>
            <a:r>
              <a:rPr lang="en-US" dirty="0" err="1" smtClean="0"/>
              <a:t>isEven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var odd = _.reject(numbers, </a:t>
            </a:r>
            <a:r>
              <a:rPr lang="en-US" dirty="0" err="1" smtClean="0"/>
              <a:t>isEven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9780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_.filter() and _.reject()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where()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87286"/>
            <a:ext cx="8686800" cy="1569660"/>
          </a:xfrm>
        </p:spPr>
        <p:txBody>
          <a:bodyPr/>
          <a:lstStyle/>
          <a:p>
            <a:r>
              <a:rPr lang="en-US" dirty="0" smtClean="0"/>
              <a:t>_.where() filters a collection based on a property value</a:t>
            </a:r>
          </a:p>
          <a:p>
            <a:pPr lvl="1"/>
            <a:r>
              <a:rPr lang="en-US" dirty="0" smtClean="0"/>
              <a:t>Returns a </a:t>
            </a:r>
            <a:r>
              <a:rPr lang="en-US" dirty="0" err="1" smtClean="0"/>
              <a:t>subcollection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3622834"/>
            <a:ext cx="8229600" cy="707886"/>
          </a:xfrm>
        </p:spPr>
        <p:txBody>
          <a:bodyPr/>
          <a:lstStyle/>
          <a:p>
            <a:r>
              <a:rPr lang="en-US" dirty="0" smtClean="0"/>
              <a:t>var people = […]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elevenYearsOld</a:t>
            </a:r>
            <a:r>
              <a:rPr lang="en-US" dirty="0" smtClean="0"/>
              <a:t> = _.where(people, {age: 11});</a:t>
            </a:r>
          </a:p>
        </p:txBody>
      </p:sp>
    </p:spTree>
    <p:extLst>
      <p:ext uri="{BB962C8B-B14F-4D97-AF65-F5344CB8AC3E}">
        <p14:creationId xmlns:p14="http://schemas.microsoft.com/office/powerpoint/2010/main" val="195831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_.where()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all() and any()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87286"/>
            <a:ext cx="8686800" cy="2031325"/>
          </a:xfrm>
        </p:spPr>
        <p:txBody>
          <a:bodyPr/>
          <a:lstStyle/>
          <a:p>
            <a:r>
              <a:rPr lang="en-US" dirty="0" smtClean="0"/>
              <a:t>_.all() returns true if ALL of the elements meet a boolean expression</a:t>
            </a:r>
          </a:p>
          <a:p>
            <a:r>
              <a:rPr lang="en-US" dirty="0" smtClean="0"/>
              <a:t>_.any() returns true if ANY of the elements meet a boolean expression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3873205"/>
            <a:ext cx="8229600" cy="2246769"/>
          </a:xfrm>
        </p:spPr>
        <p:txBody>
          <a:bodyPr/>
          <a:lstStyle/>
          <a:p>
            <a:r>
              <a:rPr lang="en-US" dirty="0" smtClean="0"/>
              <a:t>var numbers = [1, 2, 3, 4, 5, 6, 7, 8, 9, 10];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anyEven</a:t>
            </a:r>
            <a:r>
              <a:rPr lang="en-US" dirty="0" smtClean="0"/>
              <a:t> = _.any(numbers, </a:t>
            </a:r>
          </a:p>
          <a:p>
            <a:r>
              <a:rPr lang="en-US" dirty="0" smtClean="0"/>
              <a:t>                    function(el){ return el%2==0;});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anyEven</a:t>
            </a:r>
            <a:r>
              <a:rPr lang="en-US" dirty="0" smtClean="0"/>
              <a:t> = true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allEven</a:t>
            </a:r>
            <a:r>
              <a:rPr lang="en-US" dirty="0" smtClean="0"/>
              <a:t> = _.all(numbers</a:t>
            </a:r>
            <a:r>
              <a:rPr lang="en-US" dirty="0"/>
              <a:t>, </a:t>
            </a:r>
          </a:p>
          <a:p>
            <a:r>
              <a:rPr lang="en-US" dirty="0"/>
              <a:t>                    function(el){ return el%2==0</a:t>
            </a:r>
            <a:r>
              <a:rPr lang="en-US" dirty="0" smtClean="0"/>
              <a:t>;});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allEven</a:t>
            </a:r>
            <a:r>
              <a:rPr lang="en-US" dirty="0" smtClean="0"/>
              <a:t> = false;</a:t>
            </a:r>
          </a:p>
        </p:txBody>
      </p:sp>
    </p:spTree>
    <p:extLst>
      <p:ext uri="{BB962C8B-B14F-4D97-AF65-F5344CB8AC3E}">
        <p14:creationId xmlns:p14="http://schemas.microsoft.com/office/powerpoint/2010/main" val="615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_.all() and _.any()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pluck()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915886"/>
            <a:ext cx="8686800" cy="1759456"/>
          </a:xfrm>
        </p:spPr>
        <p:txBody>
          <a:bodyPr/>
          <a:lstStyle/>
          <a:p>
            <a:r>
              <a:rPr lang="en-US" dirty="0" smtClean="0"/>
              <a:t>_.pluck() returns a projection of a collection</a:t>
            </a:r>
          </a:p>
          <a:p>
            <a:pPr lvl="1"/>
            <a:r>
              <a:rPr lang="en-US" dirty="0" smtClean="0"/>
              <a:t>Select all elements, but only part of them</a:t>
            </a:r>
          </a:p>
          <a:p>
            <a:pPr lvl="1"/>
            <a:r>
              <a:rPr lang="en-US" dirty="0" smtClean="0"/>
              <a:t>A simplified version of _.map()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7457" y="3894978"/>
            <a:ext cx="8469086" cy="1036252"/>
          </a:xfrm>
        </p:spPr>
        <p:txBody>
          <a:bodyPr/>
          <a:lstStyle/>
          <a:p>
            <a:r>
              <a:rPr lang="en-US" dirty="0" smtClean="0"/>
              <a:t>var people = […];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fnames</a:t>
            </a:r>
            <a:r>
              <a:rPr lang="en-US" dirty="0" smtClean="0"/>
              <a:t> = _.pluck(people, '</a:t>
            </a:r>
            <a:r>
              <a:rPr lang="en-US" dirty="0" err="1" smtClean="0"/>
              <a:t>fname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fnames</a:t>
            </a:r>
            <a:r>
              <a:rPr lang="en-US" dirty="0" smtClean="0"/>
              <a:t> = ['Doncho', 'Svetlin', 'Ivaylo', 'Joro', '</a:t>
            </a:r>
            <a:r>
              <a:rPr lang="en-US" dirty="0" err="1" smtClean="0"/>
              <a:t>Niki</a:t>
            </a:r>
            <a:r>
              <a:rPr lang="en-US" dirty="0" smtClean="0"/>
              <a:t>' ]</a:t>
            </a:r>
          </a:p>
        </p:txBody>
      </p:sp>
    </p:spTree>
    <p:extLst>
      <p:ext uri="{BB962C8B-B14F-4D97-AF65-F5344CB8AC3E}">
        <p14:creationId xmlns:p14="http://schemas.microsoft.com/office/powerpoint/2010/main" val="9044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_.pluck()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</a:t>
            </a:r>
            <a:br>
              <a:rPr lang="en-US" dirty="0" smtClean="0"/>
            </a:br>
            <a:r>
              <a:rPr lang="en-US" dirty="0" err="1" smtClean="0"/>
              <a:t>sortBy</a:t>
            </a:r>
            <a:r>
              <a:rPr lang="en-US" dirty="0" smtClean="0"/>
              <a:t>() and </a:t>
            </a:r>
            <a:r>
              <a:rPr lang="en-US" dirty="0" err="1" smtClean="0"/>
              <a:t>groupBy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12371"/>
            <a:ext cx="8686800" cy="2400657"/>
          </a:xfrm>
        </p:spPr>
        <p:txBody>
          <a:bodyPr/>
          <a:lstStyle/>
          <a:p>
            <a:r>
              <a:rPr lang="en-US" dirty="0"/>
              <a:t>_.</a:t>
            </a:r>
            <a:r>
              <a:rPr lang="en-US" dirty="0" err="1"/>
              <a:t>sortBy</a:t>
            </a:r>
            <a:r>
              <a:rPr lang="en-US" dirty="0"/>
              <a:t>() sorts the elements of a collection</a:t>
            </a:r>
          </a:p>
          <a:p>
            <a:pPr lvl="1"/>
            <a:r>
              <a:rPr lang="en-US" dirty="0"/>
              <a:t>Much like the native sort function</a:t>
            </a:r>
          </a:p>
          <a:p>
            <a:pPr lvl="1"/>
            <a:r>
              <a:rPr lang="en-US" dirty="0" smtClean="0"/>
              <a:t>Sort </a:t>
            </a:r>
            <a:r>
              <a:rPr lang="en-US" dirty="0"/>
              <a:t>by a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Sort by iterator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8343" y="3433957"/>
            <a:ext cx="8469086" cy="707886"/>
          </a:xfrm>
        </p:spPr>
        <p:txBody>
          <a:bodyPr/>
          <a:lstStyle/>
          <a:p>
            <a:r>
              <a:rPr lang="en-US" dirty="0" smtClean="0"/>
              <a:t>var people = […];</a:t>
            </a:r>
          </a:p>
          <a:p>
            <a:r>
              <a:rPr lang="en-US" dirty="0" smtClean="0"/>
              <a:t>people = _.</a:t>
            </a:r>
            <a:r>
              <a:rPr lang="en-US" dirty="0" err="1" smtClean="0"/>
              <a:t>sortBy</a:t>
            </a:r>
            <a:r>
              <a:rPr lang="en-US" dirty="0" smtClean="0"/>
              <a:t>(people, '</a:t>
            </a:r>
            <a:r>
              <a:rPr lang="en-US" dirty="0" err="1" smtClean="0"/>
              <a:t>fnames</a:t>
            </a:r>
            <a:r>
              <a:rPr lang="en-US" dirty="0" smtClean="0"/>
              <a:t>');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39486" y="4109738"/>
            <a:ext cx="8686800" cy="175945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_.</a:t>
            </a:r>
            <a:r>
              <a:rPr lang="en-US" dirty="0" err="1" smtClean="0"/>
              <a:t>groupBy</a:t>
            </a:r>
            <a:r>
              <a:rPr lang="en-US" dirty="0" smtClean="0"/>
              <a:t>() groups the elements of a collection</a:t>
            </a:r>
          </a:p>
          <a:p>
            <a:pPr lvl="1"/>
            <a:r>
              <a:rPr lang="en-US" dirty="0" smtClean="0"/>
              <a:t>Group by a property</a:t>
            </a:r>
          </a:p>
          <a:p>
            <a:pPr lvl="1"/>
            <a:r>
              <a:rPr lang="en-US" dirty="0" smtClean="0"/>
              <a:t>Group by with iterator function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48343" y="5834430"/>
            <a:ext cx="846908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var people = […];</a:t>
            </a:r>
          </a:p>
          <a:p>
            <a:r>
              <a:rPr lang="en-US" dirty="0" smtClean="0"/>
              <a:t>people = _.</a:t>
            </a:r>
            <a:r>
              <a:rPr lang="en-US" dirty="0" err="1" smtClean="0"/>
              <a:t>groupBy</a:t>
            </a:r>
            <a:r>
              <a:rPr lang="en-US" dirty="0" smtClean="0"/>
              <a:t>(people, 'age');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</a:t>
            </a:r>
            <a:r>
              <a:rPr lang="en-US" dirty="0" err="1" smtClean="0"/>
              <a:t>sortBy</a:t>
            </a:r>
            <a:r>
              <a:rPr lang="en-US" dirty="0" smtClean="0"/>
              <a:t>() and _.</a:t>
            </a:r>
            <a:r>
              <a:rPr lang="en-US" dirty="0" err="1" smtClean="0"/>
              <a:t>groupBy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Underscore.js is a library, that extends regular JavaScript functionality</a:t>
            </a:r>
          </a:p>
          <a:p>
            <a:pPr lvl="1"/>
            <a:r>
              <a:rPr lang="en-US" dirty="0" smtClean="0"/>
              <a:t>Provides extensions to object, arrays, selection, etc..</a:t>
            </a:r>
          </a:p>
          <a:p>
            <a:pPr lvl="1"/>
            <a:r>
              <a:rPr lang="en-US" dirty="0" smtClean="0"/>
              <a:t>Usable is client JavaScript (web and mobile) and server JavaScript (nodeJS)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3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Extensions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extensions work only on array objects</a:t>
            </a:r>
          </a:p>
          <a:p>
            <a:pPr lvl="1"/>
            <a:r>
              <a:rPr lang="en-US" dirty="0" smtClean="0"/>
              <a:t>Does not work on associative arrays or objects</a:t>
            </a:r>
          </a:p>
          <a:p>
            <a:r>
              <a:rPr lang="en-US" dirty="0" smtClean="0"/>
              <a:t>Array extensions:</a:t>
            </a:r>
          </a:p>
          <a:p>
            <a:pPr lvl="1"/>
            <a:r>
              <a:rPr lang="en-US" dirty="0" smtClean="0"/>
              <a:t>_.first() and _.initial() selects the first n items</a:t>
            </a:r>
          </a:p>
          <a:p>
            <a:pPr lvl="1"/>
            <a:r>
              <a:rPr lang="en-US" dirty="0" smtClean="0"/>
              <a:t>_.last() and _.rest() selects the last n items</a:t>
            </a:r>
          </a:p>
          <a:p>
            <a:pPr lvl="1"/>
            <a:r>
              <a:rPr lang="en-US" dirty="0" smtClean="0"/>
              <a:t>_.compact() - removes all false values</a:t>
            </a:r>
          </a:p>
          <a:p>
            <a:pPr lvl="1"/>
            <a:r>
              <a:rPr lang="en-US" dirty="0" smtClean="0"/>
              <a:t>_.union() and _.intersect() - unites or intersects two or more arrays</a:t>
            </a:r>
          </a:p>
        </p:txBody>
      </p:sp>
    </p:spTree>
    <p:extLst>
      <p:ext uri="{BB962C8B-B14F-4D97-AF65-F5344CB8AC3E}">
        <p14:creationId xmlns:p14="http://schemas.microsoft.com/office/powerpoint/2010/main" val="3273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Arrays: </a:t>
            </a:r>
            <a:br>
              <a:rPr lang="en-US" dirty="0" smtClean="0"/>
            </a:br>
            <a:r>
              <a:rPr lang="en-US" dirty="0" smtClean="0"/>
              <a:t>first() and initial()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12371"/>
            <a:ext cx="8686800" cy="1605568"/>
          </a:xfrm>
        </p:spPr>
        <p:txBody>
          <a:bodyPr/>
          <a:lstStyle/>
          <a:p>
            <a:r>
              <a:rPr lang="en-US" dirty="0" smtClean="0"/>
              <a:t>_.first() returns the first element in an array</a:t>
            </a:r>
          </a:p>
          <a:p>
            <a:pPr lvl="1"/>
            <a:r>
              <a:rPr lang="en-US" dirty="0" smtClean="0"/>
              <a:t>Can be used with a parameter to return the first N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8343" y="2737271"/>
            <a:ext cx="8469086" cy="1015663"/>
          </a:xfrm>
        </p:spPr>
        <p:txBody>
          <a:bodyPr/>
          <a:lstStyle/>
          <a:p>
            <a:r>
              <a:rPr lang="en-US" dirty="0" smtClean="0"/>
              <a:t>var numbers = [1, 2, 3, 4, 5];</a:t>
            </a:r>
          </a:p>
          <a:p>
            <a:r>
              <a:rPr lang="en-US" dirty="0" smtClean="0"/>
              <a:t>var first = _.first(numbers); //1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firstTwo</a:t>
            </a:r>
            <a:r>
              <a:rPr lang="en-US" dirty="0" smtClean="0"/>
              <a:t> = _.first(numbers, 2); //1, 2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39486" y="4109738"/>
            <a:ext cx="8686800" cy="160556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_.initial() </a:t>
            </a:r>
            <a:r>
              <a:rPr lang="en-US" dirty="0"/>
              <a:t>returns </a:t>
            </a:r>
            <a:r>
              <a:rPr lang="en-US" dirty="0" smtClean="0"/>
              <a:t>all elements except the last one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with a parameter to </a:t>
            </a:r>
            <a:r>
              <a:rPr lang="en-US" dirty="0" smtClean="0"/>
              <a:t>all the elements except the last N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48343" y="5714687"/>
            <a:ext cx="846908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numbers = [1, 2, 3, 4, </a:t>
            </a:r>
            <a:r>
              <a:rPr lang="en-US" dirty="0" smtClean="0"/>
              <a:t>5];</a:t>
            </a:r>
            <a:endParaRPr lang="en-US" dirty="0"/>
          </a:p>
          <a:p>
            <a:r>
              <a:rPr lang="en-US" dirty="0"/>
              <a:t>var </a:t>
            </a:r>
            <a:r>
              <a:rPr lang="en-US" dirty="0" smtClean="0"/>
              <a:t>initial = _.initial(numbers); //1, 2, 3, 4, </a:t>
            </a:r>
            <a:endParaRPr lang="en-US" dirty="0"/>
          </a:p>
          <a:p>
            <a:r>
              <a:rPr lang="en-US" dirty="0" smtClean="0"/>
              <a:t>var </a:t>
            </a:r>
            <a:r>
              <a:rPr lang="en-US" dirty="0" err="1" smtClean="0"/>
              <a:t>initialTwo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_.initial(numbers</a:t>
            </a:r>
            <a:r>
              <a:rPr lang="en-US" dirty="0"/>
              <a:t>, 2</a:t>
            </a:r>
            <a:r>
              <a:rPr lang="en-US" dirty="0" smtClean="0"/>
              <a:t>); // 1, 2,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_.first</a:t>
            </a:r>
            <a:r>
              <a:rPr lang="en-US" dirty="0"/>
              <a:t>() and _. </a:t>
            </a:r>
            <a:r>
              <a:rPr lang="en-US" dirty="0" smtClean="0"/>
              <a:t>initial</a:t>
            </a:r>
            <a:r>
              <a:rPr lang="en-US" dirty="0"/>
              <a:t>()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Arrays: </a:t>
            </a:r>
            <a:br>
              <a:rPr lang="en-US" dirty="0" smtClean="0"/>
            </a:br>
            <a:r>
              <a:rPr lang="en-US" dirty="0" smtClean="0"/>
              <a:t>last() and rest()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5916"/>
            <a:ext cx="8686800" cy="1605568"/>
          </a:xfrm>
        </p:spPr>
        <p:txBody>
          <a:bodyPr/>
          <a:lstStyle/>
          <a:p>
            <a:r>
              <a:rPr lang="en-US" dirty="0" smtClean="0"/>
              <a:t>_.last() returns the last element in an array</a:t>
            </a:r>
          </a:p>
          <a:p>
            <a:pPr lvl="1"/>
            <a:r>
              <a:rPr lang="en-US" dirty="0" smtClean="0"/>
              <a:t>Can be used with a parameter to return the last N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8343" y="2780816"/>
            <a:ext cx="8469086" cy="1015663"/>
          </a:xfrm>
        </p:spPr>
        <p:txBody>
          <a:bodyPr/>
          <a:lstStyle/>
          <a:p>
            <a:r>
              <a:rPr lang="en-US" dirty="0" smtClean="0"/>
              <a:t>var numbers = [1, 2, 3, 4, 5];</a:t>
            </a:r>
          </a:p>
          <a:p>
            <a:r>
              <a:rPr lang="en-US" dirty="0" smtClean="0"/>
              <a:t>var first = _.last(numbers); //5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firstTwo</a:t>
            </a:r>
            <a:r>
              <a:rPr lang="en-US" dirty="0" smtClean="0"/>
              <a:t> = _.last(numbers, 2); //4, 5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39486" y="4022652"/>
            <a:ext cx="8686800" cy="160556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_.rest() </a:t>
            </a:r>
            <a:r>
              <a:rPr lang="en-US" dirty="0"/>
              <a:t>returns </a:t>
            </a:r>
            <a:r>
              <a:rPr lang="en-US" dirty="0" smtClean="0"/>
              <a:t>all elements except the first one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with a parameter to </a:t>
            </a:r>
            <a:r>
              <a:rPr lang="en-US" dirty="0" smtClean="0"/>
              <a:t>all the elements except the first N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48343" y="5627601"/>
            <a:ext cx="846908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numbers = [1, 2, 3, 4, </a:t>
            </a:r>
            <a:r>
              <a:rPr lang="en-US" dirty="0" smtClean="0"/>
              <a:t>5];</a:t>
            </a:r>
            <a:endParaRPr lang="en-US" dirty="0"/>
          </a:p>
          <a:p>
            <a:r>
              <a:rPr lang="en-US" dirty="0"/>
              <a:t>var </a:t>
            </a:r>
            <a:r>
              <a:rPr lang="en-US" dirty="0" smtClean="0"/>
              <a:t>initial = _.rest(numbers); //2, 3, 4, 5</a:t>
            </a:r>
            <a:endParaRPr lang="en-US" dirty="0"/>
          </a:p>
          <a:p>
            <a:r>
              <a:rPr lang="en-US" dirty="0" smtClean="0"/>
              <a:t>var </a:t>
            </a:r>
            <a:r>
              <a:rPr lang="en-US" dirty="0" err="1" smtClean="0"/>
              <a:t>initialTwo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_.rest(numbers</a:t>
            </a:r>
            <a:r>
              <a:rPr lang="en-US" dirty="0"/>
              <a:t>, 2</a:t>
            </a:r>
            <a:r>
              <a:rPr lang="en-US" dirty="0" smtClean="0"/>
              <a:t>); //3, 4,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last() and rest()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Extensions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351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extensions provide some  additional functionality to regular 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Function extensions: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_.memorize(</a:t>
            </a:r>
            <a:r>
              <a:rPr lang="en-US" dirty="0" err="1" smtClean="0"/>
              <a:t>func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Memorizes the invocation of a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the function is called again with the same parameters, the memorized result is returned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_.compose(func1, func2, func3)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 composition list of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same as func1( func2( func3 () ) );</a:t>
            </a:r>
          </a:p>
        </p:txBody>
      </p:sp>
    </p:spTree>
    <p:extLst>
      <p:ext uri="{BB962C8B-B14F-4D97-AF65-F5344CB8AC3E}">
        <p14:creationId xmlns:p14="http://schemas.microsoft.com/office/powerpoint/2010/main" val="1701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Extensions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Extensions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Underscore.js Functionality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Underscore extends the functionality for: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Collections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each, map, find, filter, where, some, </a:t>
            </a:r>
            <a:r>
              <a:rPr lang="en-US" dirty="0" err="1" smtClean="0"/>
              <a:t>countBy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Arrays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first, last, union, </a:t>
            </a:r>
            <a:r>
              <a:rPr lang="en-US" dirty="0" err="1" smtClean="0"/>
              <a:t>uniq</a:t>
            </a:r>
            <a:r>
              <a:rPr lang="en-US" dirty="0" smtClean="0"/>
              <a:t>, range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Functions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Bind, delay, defer, once, after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Objects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Keys, values, extend, functions, clone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Templates and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Extensions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351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 extensions provide some  additional functionality to regular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Object extensions: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_.keys(</a:t>
            </a:r>
            <a:r>
              <a:rPr lang="en-US" dirty="0" err="1" smtClean="0"/>
              <a:t>obj</a:t>
            </a:r>
            <a:r>
              <a:rPr lang="en-US" dirty="0" smtClean="0"/>
              <a:t>) - list of all the keys of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_.values(</a:t>
            </a:r>
            <a:r>
              <a:rPr lang="en-US" dirty="0" err="1" smtClean="0"/>
              <a:t>obj</a:t>
            </a:r>
            <a:r>
              <a:rPr lang="en-US" dirty="0" smtClean="0"/>
              <a:t>) - list of the values of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_.invert(</a:t>
            </a:r>
            <a:r>
              <a:rPr lang="en-US" dirty="0" err="1" smtClean="0"/>
              <a:t>obj</a:t>
            </a:r>
            <a:r>
              <a:rPr lang="en-US" dirty="0" smtClean="0"/>
              <a:t>) - inverts the keys and the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_.extend(</a:t>
            </a:r>
            <a:r>
              <a:rPr lang="en-US" dirty="0" err="1" smtClean="0"/>
              <a:t>obj</a:t>
            </a:r>
            <a:r>
              <a:rPr lang="en-US" dirty="0" smtClean="0"/>
              <a:t>, properties) - performs prototypal inheritance</a:t>
            </a:r>
          </a:p>
        </p:txBody>
      </p:sp>
    </p:spTree>
    <p:extLst>
      <p:ext uri="{BB962C8B-B14F-4D97-AF65-F5344CB8AC3E}">
        <p14:creationId xmlns:p14="http://schemas.microsoft.com/office/powerpoint/2010/main" val="27957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Object Extensions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Underscore.js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method that from a given array of students finds all students whose first name is before its last name alphabetically</a:t>
            </a:r>
            <a:r>
              <a:rPr lang="en-US" sz="2800" dirty="0" smtClean="0"/>
              <a:t>. Print the students in descending order by full name. Use Underscore.js</a:t>
            </a:r>
            <a:endParaRPr lang="en-US" sz="2800" dirty="0"/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</a:t>
            </a:r>
            <a:r>
              <a:rPr lang="en-US" sz="2800" dirty="0" smtClean="0"/>
              <a:t>function that </a:t>
            </a:r>
            <a:r>
              <a:rPr lang="en-US" sz="2800" dirty="0"/>
              <a:t>finds the first name and last name of </a:t>
            </a:r>
            <a:r>
              <a:rPr lang="en-US" sz="2800" dirty="0" smtClean="0"/>
              <a:t>all </a:t>
            </a:r>
            <a:r>
              <a:rPr lang="en-US" sz="2800" dirty="0"/>
              <a:t>students with age between 18 and </a:t>
            </a:r>
            <a:r>
              <a:rPr lang="en-US" sz="2800" dirty="0" smtClean="0"/>
              <a:t>24. </a:t>
            </a:r>
            <a:r>
              <a:rPr lang="en-US" sz="2800" dirty="0"/>
              <a:t>Use </a:t>
            </a:r>
            <a:r>
              <a:rPr lang="en-US" sz="2800" dirty="0" smtClean="0"/>
              <a:t>Underscore.js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function that by a given array of students finds the student with highest marks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function that by a given array of animals, groups them by species and sorts them by number of legs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endParaRPr lang="en-US" sz="2800" dirty="0"/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1662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 startAt="5"/>
              <a:tabLst/>
            </a:pPr>
            <a:r>
              <a:rPr lang="en-US" sz="2800" dirty="0" smtClean="0"/>
              <a:t>By a given array of animals, find the total number of legs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Each animal can have 2, 4, 6, 8 or 100 legs</a:t>
            </a:r>
          </a:p>
          <a:p>
            <a:pPr marL="355600" indent="-355600">
              <a:lnSpc>
                <a:spcPct val="100000"/>
              </a:lnSpc>
              <a:buFontTx/>
              <a:buAutoNum type="arabicPeriod" startAt="5"/>
              <a:tabLst/>
            </a:pPr>
            <a:r>
              <a:rPr lang="en-US" sz="2800" dirty="0" smtClean="0"/>
              <a:t>By a given collection of books, find the most popular author (the author with the biggest number of books)</a:t>
            </a:r>
          </a:p>
          <a:p>
            <a:pPr marL="355600" indent="-355600">
              <a:lnSpc>
                <a:spcPct val="100000"/>
              </a:lnSpc>
              <a:buFontTx/>
              <a:buAutoNum type="arabicPeriod" startAt="5"/>
              <a:tabLst/>
            </a:pPr>
            <a:r>
              <a:rPr lang="en-US" sz="2800" dirty="0" smtClean="0"/>
              <a:t>By an array of people find the most common first and last name. Use underscore.</a:t>
            </a:r>
            <a:endParaRPr lang="en-US" sz="2800" dirty="0"/>
          </a:p>
          <a:p>
            <a:pPr marL="457200" indent="-457200">
              <a:lnSpc>
                <a:spcPct val="1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595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Extensions for Collections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Collections are both arrays and objects</a:t>
            </a:r>
          </a:p>
          <a:p>
            <a:pPr lvl="1"/>
            <a:r>
              <a:rPr lang="en-US" dirty="0" smtClean="0"/>
              <a:t>All underscore methods work both for arrays and objects (associative arrays)</a:t>
            </a:r>
          </a:p>
          <a:p>
            <a:r>
              <a:rPr lang="en-US" dirty="0" smtClean="0"/>
              <a:t>Collection extensions:</a:t>
            </a:r>
          </a:p>
          <a:p>
            <a:pPr lvl="1"/>
            <a:r>
              <a:rPr lang="en-US" dirty="0" smtClean="0"/>
              <a:t>_.each() - iterates over a collection</a:t>
            </a:r>
          </a:p>
          <a:p>
            <a:pPr lvl="1"/>
            <a:r>
              <a:rPr lang="en-US" dirty="0" smtClean="0"/>
              <a:t>_.map(), _.pluck() - a projection of a collection</a:t>
            </a:r>
          </a:p>
          <a:p>
            <a:pPr lvl="1"/>
            <a:r>
              <a:rPr lang="en-US" dirty="0" smtClean="0"/>
              <a:t>_.filter(), _.reject() and _.where - filter elements</a:t>
            </a:r>
          </a:p>
          <a:p>
            <a:pPr lvl="1"/>
            <a:r>
              <a:rPr lang="en-US" dirty="0" smtClean="0"/>
              <a:t>_.all() and _.any() - evaluate a collection</a:t>
            </a:r>
          </a:p>
          <a:p>
            <a:pPr lvl="1"/>
            <a:r>
              <a:rPr lang="en-US" dirty="0" smtClean="0"/>
              <a:t>_.</a:t>
            </a:r>
            <a:r>
              <a:rPr lang="en-US" dirty="0" err="1" smtClean="0"/>
              <a:t>sortBy</a:t>
            </a:r>
            <a:r>
              <a:rPr lang="en-US" dirty="0" smtClean="0"/>
              <a:t>(), _.</a:t>
            </a:r>
            <a:r>
              <a:rPr lang="en-US" dirty="0" err="1" smtClean="0"/>
              <a:t>groupBy</a:t>
            </a:r>
            <a:r>
              <a:rPr lang="en-US" dirty="0" smtClean="0"/>
              <a:t>() - sorts and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each()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21121"/>
          </a:xfrm>
        </p:spPr>
        <p:txBody>
          <a:bodyPr/>
          <a:lstStyle/>
          <a:p>
            <a:r>
              <a:rPr lang="en-US" dirty="0" smtClean="0"/>
              <a:t>_.</a:t>
            </a:r>
            <a:r>
              <a:rPr lang="en-US" dirty="0"/>
              <a:t>each </a:t>
            </a:r>
            <a:r>
              <a:rPr lang="en-US" dirty="0" smtClean="0"/>
              <a:t>iterates </a:t>
            </a:r>
            <a:r>
              <a:rPr lang="en-US" dirty="0"/>
              <a:t>over a list of </a:t>
            </a:r>
            <a:r>
              <a:rPr lang="en-US" dirty="0" smtClean="0"/>
              <a:t>elements, </a:t>
            </a:r>
            <a:r>
              <a:rPr lang="en-US" dirty="0"/>
              <a:t>yielding each in turn to an iterator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Just like for-in</a:t>
            </a:r>
          </a:p>
          <a:p>
            <a:pPr lvl="2"/>
            <a:r>
              <a:rPr lang="en-US" dirty="0" smtClean="0"/>
              <a:t>Delegates to the </a:t>
            </a:r>
            <a:r>
              <a:rPr lang="en-US" dirty="0" err="1" smtClean="0"/>
              <a:t>forEach</a:t>
            </a:r>
            <a:r>
              <a:rPr lang="en-US" dirty="0" smtClean="0"/>
              <a:t> function if it exists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3178628"/>
            <a:ext cx="8077200" cy="1323439"/>
          </a:xfrm>
        </p:spPr>
        <p:txBody>
          <a:bodyPr/>
          <a:lstStyle/>
          <a:p>
            <a:r>
              <a:rPr lang="en-US" dirty="0" smtClean="0"/>
              <a:t>var numbers = [1, 2, 3, 4, 5, 6, 7, 8];</a:t>
            </a:r>
          </a:p>
          <a:p>
            <a:r>
              <a:rPr lang="en-US" dirty="0" smtClean="0"/>
              <a:t>_.each(numbers, console.log);</a:t>
            </a:r>
          </a:p>
          <a:p>
            <a:r>
              <a:rPr lang="en-US" dirty="0" smtClean="0"/>
              <a:t>_.each(numbers, function(item) { console.log(item); }</a:t>
            </a:r>
          </a:p>
          <a:p>
            <a:r>
              <a:rPr lang="en-US" dirty="0"/>
              <a:t>//</a:t>
            </a:r>
            <a:r>
              <a:rPr lang="en-US" dirty="0" smtClean="0"/>
              <a:t>log </a:t>
            </a:r>
            <a:r>
              <a:rPr lang="en-US" dirty="0"/>
              <a:t>all the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4594594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be used with objects as well: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33400" y="5241119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_.each(console, console.log);</a:t>
            </a:r>
          </a:p>
          <a:p>
            <a:r>
              <a:rPr lang="en-US" dirty="0" smtClean="0"/>
              <a:t>//logs all members of the console</a:t>
            </a:r>
          </a:p>
          <a:p>
            <a:r>
              <a:rPr lang="en-US" dirty="0" smtClean="0"/>
              <a:t>var person = new Person("</a:t>
            </a:r>
            <a:r>
              <a:rPr lang="en-US" dirty="0" err="1" smtClean="0"/>
              <a:t>Doncho","Minkov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//logs Doncho and Minkov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4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_.each()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map()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579920"/>
          </a:xfrm>
        </p:spPr>
        <p:txBody>
          <a:bodyPr/>
          <a:lstStyle/>
          <a:p>
            <a:r>
              <a:rPr lang="en-US" dirty="0" smtClean="0"/>
              <a:t>_.each produces a new array of elements, after values computing</a:t>
            </a:r>
          </a:p>
          <a:p>
            <a:pPr lvl="1"/>
            <a:r>
              <a:rPr lang="en-US" dirty="0" smtClean="0"/>
              <a:t>Delegates to the native map, if present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2612570"/>
            <a:ext cx="8229600" cy="1631216"/>
          </a:xfrm>
        </p:spPr>
        <p:txBody>
          <a:bodyPr/>
          <a:lstStyle/>
          <a:p>
            <a:r>
              <a:rPr lang="en-US" dirty="0" smtClean="0"/>
              <a:t>var numbers = [0, 1, 2, 3, 4, 5, 6, 7, 8];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numberNames</a:t>
            </a:r>
            <a:r>
              <a:rPr lang="en-US" dirty="0" smtClean="0"/>
              <a:t> = ["zero", "one", "two", "three", …]</a:t>
            </a:r>
          </a:p>
          <a:p>
            <a:r>
              <a:rPr lang="en-US" dirty="0" smtClean="0"/>
              <a:t>_.map(numbers, </a:t>
            </a:r>
          </a:p>
          <a:p>
            <a:r>
              <a:rPr lang="en-US" dirty="0" smtClean="0"/>
              <a:t>      function(item) { return </a:t>
            </a:r>
            <a:r>
              <a:rPr lang="en-US" dirty="0" err="1" smtClean="0"/>
              <a:t>numberNames</a:t>
            </a:r>
            <a:r>
              <a:rPr lang="en-US" dirty="0" smtClean="0"/>
              <a:t>[item];}</a:t>
            </a:r>
          </a:p>
          <a:p>
            <a:r>
              <a:rPr lang="en-US" dirty="0"/>
              <a:t>//</a:t>
            </a:r>
            <a:r>
              <a:rPr lang="en-US" dirty="0" smtClean="0"/>
              <a:t>log the number names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4420419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be used with objects as well: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" y="5088715"/>
            <a:ext cx="8229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_.map(console, function (item) {</a:t>
            </a:r>
          </a:p>
          <a:p>
            <a:r>
              <a:rPr lang="en-US" dirty="0" smtClean="0"/>
              <a:t>               return </a:t>
            </a:r>
            <a:r>
              <a:rPr lang="en-US" dirty="0" err="1"/>
              <a:t>item.toString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        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_.map()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656</TotalTime>
  <Words>1408</Words>
  <Application>Microsoft Office PowerPoint</Application>
  <PresentationFormat>On-screen Show (4:3)</PresentationFormat>
  <Paragraphs>181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Cambria</vt:lpstr>
      <vt:lpstr>Consolas</vt:lpstr>
      <vt:lpstr>Corbel</vt:lpstr>
      <vt:lpstr>Wingdings 2</vt:lpstr>
      <vt:lpstr>Telerik Academy</vt:lpstr>
      <vt:lpstr>Underscore.js</vt:lpstr>
      <vt:lpstr>Underscore.js</vt:lpstr>
      <vt:lpstr>Underscore.js Functionality </vt:lpstr>
      <vt:lpstr>Extensions for Collections</vt:lpstr>
      <vt:lpstr>Collections</vt:lpstr>
      <vt:lpstr>Collections: each()</vt:lpstr>
      <vt:lpstr>_.each()</vt:lpstr>
      <vt:lpstr>Collections: map()</vt:lpstr>
      <vt:lpstr>_.map()</vt:lpstr>
      <vt:lpstr>Collections: filter() and reject()</vt:lpstr>
      <vt:lpstr>_.filter() and _.reject()</vt:lpstr>
      <vt:lpstr>Collections: where()</vt:lpstr>
      <vt:lpstr>_.where()</vt:lpstr>
      <vt:lpstr>Collections: all() and any()</vt:lpstr>
      <vt:lpstr>_.all() and _.any()</vt:lpstr>
      <vt:lpstr>Collections: pluck()</vt:lpstr>
      <vt:lpstr>_.pluck()</vt:lpstr>
      <vt:lpstr>Collections:  sortBy() and groupBy()</vt:lpstr>
      <vt:lpstr>_.sortBy() and _.groupBy()</vt:lpstr>
      <vt:lpstr>Array Extensions</vt:lpstr>
      <vt:lpstr>Array Extensions</vt:lpstr>
      <vt:lpstr>Arrays:  first() and initial()</vt:lpstr>
      <vt:lpstr>_.first() and _. initial()</vt:lpstr>
      <vt:lpstr>Arrays:  last() and rest()</vt:lpstr>
      <vt:lpstr>last() and rest()</vt:lpstr>
      <vt:lpstr>Function Extensions</vt:lpstr>
      <vt:lpstr>Function Extensions</vt:lpstr>
      <vt:lpstr>Function Extensions</vt:lpstr>
      <vt:lpstr>Object Extensions</vt:lpstr>
      <vt:lpstr>Object Extensions</vt:lpstr>
      <vt:lpstr>Object Extensions</vt:lpstr>
      <vt:lpstr>Underscore.js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donchominkov@gmail.com</cp:lastModifiedBy>
  <cp:revision>408</cp:revision>
  <dcterms:created xsi:type="dcterms:W3CDTF">2013-08-20T09:14:50Z</dcterms:created>
  <dcterms:modified xsi:type="dcterms:W3CDTF">2013-08-21T12:21:10Z</dcterms:modified>
</cp:coreProperties>
</file>