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0" r:id="rId2"/>
    <p:sldId id="375" r:id="rId3"/>
    <p:sldId id="336" r:id="rId4"/>
    <p:sldId id="394" r:id="rId5"/>
    <p:sldId id="401" r:id="rId6"/>
    <p:sldId id="402" r:id="rId7"/>
    <p:sldId id="400" r:id="rId8"/>
    <p:sldId id="403" r:id="rId9"/>
    <p:sldId id="397" r:id="rId10"/>
    <p:sldId id="404" r:id="rId11"/>
    <p:sldId id="395" r:id="rId12"/>
    <p:sldId id="396" r:id="rId13"/>
    <p:sldId id="405" r:id="rId14"/>
    <p:sldId id="399" r:id="rId15"/>
    <p:sldId id="398" r:id="rId16"/>
    <p:sldId id="406" r:id="rId17"/>
    <p:sldId id="333" r:id="rId18"/>
    <p:sldId id="407" r:id="rId19"/>
    <p:sldId id="408" r:id="rId20"/>
  </p:sldIdLst>
  <p:sldSz cx="9144000" cy="6858000" type="screen4x3"/>
  <p:notesSz cx="6881813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9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22.08.2013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22.08.2013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hyperlink" Target="html5course.telerik.com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iddle.jshell.net/ncuesta/NHTyT/show/" TargetMode="External"/><Relationship Id="rId2" Type="http://schemas.openxmlformats.org/officeDocument/2006/relationships/hyperlink" Target="https://github.com/faisalman/ua-parser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dernizr/Modernizr/wiki/HTML5-Cross-Browser-Polyfil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odernizr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odernizr.com/docs/#s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12320" y="2362200"/>
            <a:ext cx="8404302" cy="893955"/>
          </a:xfrm>
        </p:spPr>
        <p:txBody>
          <a:bodyPr/>
          <a:lstStyle/>
          <a:p>
            <a:r>
              <a:rPr lang="en-US" dirty="0" smtClean="0"/>
              <a:t>Modernizr.js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389655" y="3337620"/>
            <a:ext cx="8404302" cy="569120"/>
          </a:xfrm>
        </p:spPr>
        <p:txBody>
          <a:bodyPr/>
          <a:lstStyle/>
          <a:p>
            <a:r>
              <a:rPr lang="en-US" dirty="0" smtClean="0"/>
              <a:t>Modernize Your Old Browser to Support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50" y="911560"/>
            <a:ext cx="1748464" cy="190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 descr="http://media.cmgdigital.com/shared/img/news/documents/2012/03/12/text-x-javascript-icon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1" t="3411" r="11138" b="3863"/>
          <a:stretch/>
        </p:blipFill>
        <p:spPr bwMode="auto">
          <a:xfrm>
            <a:off x="493296" y="1711604"/>
            <a:ext cx="1137807" cy="13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26" r="5170"/>
          <a:stretch/>
        </p:blipFill>
        <p:spPr>
          <a:xfrm>
            <a:off x="4580464" y="464484"/>
            <a:ext cx="4106337" cy="151671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  <a:alpha val="50000"/>
              </a:schemeClr>
            </a:solidFill>
          </a:ln>
        </p:spPr>
      </p:pic>
      <p:pic>
        <p:nvPicPr>
          <p:cNvPr id="1026" name="Picture 2" descr="http://www.andressmerkin.com.ar/wp-content/uploads/2011/02/moderniz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29" y="4572000"/>
            <a:ext cx="4432372" cy="18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323974"/>
            <a:ext cx="8053754" cy="1600202"/>
          </a:xfrm>
        </p:spPr>
        <p:txBody>
          <a:bodyPr/>
          <a:lstStyle/>
          <a:p>
            <a:r>
              <a:rPr lang="en-US" noProof="1" smtClean="0"/>
              <a:t>Modernizr</a:t>
            </a:r>
            <a:r>
              <a:rPr lang="en-US" dirty="0" smtClean="0"/>
              <a:t>: Detecting</a:t>
            </a:r>
            <a:br>
              <a:rPr lang="en-US" dirty="0" smtClean="0"/>
            </a:br>
            <a:r>
              <a:rPr lang="en-US" dirty="0" smtClean="0"/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Features &amp; Fallbacks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52799"/>
            <a:ext cx="4133312" cy="25146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5" y="3352800"/>
            <a:ext cx="3634593" cy="25146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65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noProof="1"/>
              <a:t>Modernizr</a:t>
            </a:r>
            <a:r>
              <a:rPr lang="en-US" dirty="0"/>
              <a:t>: Detecting</a:t>
            </a:r>
            <a:br>
              <a:rPr lang="en-US" dirty="0"/>
            </a:br>
            <a:r>
              <a:rPr lang="en-US" dirty="0"/>
              <a:t>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Features &amp; Fallbacks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3999"/>
          </a:xfrm>
        </p:spPr>
        <p:txBody>
          <a:bodyPr/>
          <a:lstStyle/>
          <a:p>
            <a:r>
              <a:rPr lang="en-US" sz="3000" dirty="0" smtClean="0"/>
              <a:t>On document load Modernizr detects which features are supported</a:t>
            </a:r>
          </a:p>
          <a:p>
            <a:pPr lvl="1"/>
            <a:r>
              <a:rPr lang="en-US" sz="2800" dirty="0" smtClean="0"/>
              <a:t>Adds classes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US" sz="2800" dirty="0" smtClean="0"/>
              <a:t>" /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no-feature</a:t>
            </a:r>
            <a:r>
              <a:rPr lang="en-US" sz="2800" dirty="0" smtClean="0"/>
              <a:t>" for the features to the HTML element</a:t>
            </a:r>
          </a:p>
          <a:p>
            <a:r>
              <a:rPr lang="en-US" sz="3000" dirty="0" smtClean="0"/>
              <a:t>Example features: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rgba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sessionstorage</a:t>
            </a:r>
            <a:r>
              <a:rPr lang="en-US" sz="2800" dirty="0" smtClean="0"/>
              <a:t>, etc.</a:t>
            </a:r>
          </a:p>
          <a:p>
            <a:pPr lvl="2"/>
            <a:r>
              <a:rPr lang="en-US" dirty="0" smtClean="0"/>
              <a:t>If the features are supported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no-canvas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no-rgba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no-sessionstorage</a:t>
            </a:r>
            <a:r>
              <a:rPr lang="en-US" sz="2800" dirty="0" smtClean="0"/>
              <a:t>, </a:t>
            </a:r>
            <a:r>
              <a:rPr lang="en-US" sz="2800" dirty="0"/>
              <a:t>etc</a:t>
            </a:r>
            <a:r>
              <a:rPr lang="en-US" sz="2800" dirty="0" smtClean="0"/>
              <a:t>.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If the features are not supported</a:t>
            </a:r>
          </a:p>
        </p:txBody>
      </p:sp>
    </p:spTree>
    <p:extLst>
      <p:ext uri="{BB962C8B-B14F-4D97-AF65-F5344CB8AC3E}">
        <p14:creationId xmlns:p14="http://schemas.microsoft.com/office/powerpoint/2010/main" val="3091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368"/>
            <a:ext cx="7086600" cy="8382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Fallbacks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5"/>
            <a:ext cx="8686800" cy="5727648"/>
          </a:xfrm>
        </p:spPr>
        <p:txBody>
          <a:bodyPr/>
          <a:lstStyle/>
          <a:p>
            <a:r>
              <a:rPr lang="en-US" dirty="0" smtClean="0"/>
              <a:t>If CSS gradients are not supported, use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fallback</a:t>
            </a:r>
            <a:r>
              <a:rPr lang="en-US" dirty="0" smtClean="0"/>
              <a:t> gradient with PNG repeated by X: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122706"/>
            <a:ext cx="77724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src="modernizr.js"&gt;&lt;/script&gt;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width: 150px;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 150px;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border: 1px solid black;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	  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.cssgradients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css gradients code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.no-cssgradients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background: url(gradient.png) 0 0 repeat-x;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323974"/>
            <a:ext cx="8053754" cy="1600202"/>
          </a:xfrm>
        </p:spPr>
        <p:txBody>
          <a:bodyPr/>
          <a:lstStyle/>
          <a:p>
            <a:r>
              <a:rPr lang="en-US" noProof="1" smtClean="0"/>
              <a:t>Modernizr</a:t>
            </a:r>
            <a:r>
              <a:rPr lang="en-US" dirty="0" smtClean="0"/>
              <a:t>: Detecting</a:t>
            </a:r>
            <a:br>
              <a:rPr lang="en-US" dirty="0" smtClean="0"/>
            </a:br>
            <a:r>
              <a:rPr lang="en-US" dirty="0" smtClean="0"/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Features &amp; Fallbacks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44" y="3810000"/>
            <a:ext cx="4133312" cy="25146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295400"/>
            <a:ext cx="8053754" cy="685800"/>
          </a:xfrm>
        </p:spPr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5123" y="2159977"/>
            <a:ext cx="8053754" cy="1032182"/>
          </a:xfrm>
        </p:spPr>
        <p:txBody>
          <a:bodyPr/>
          <a:lstStyle/>
          <a:p>
            <a:r>
              <a:rPr lang="en-US" dirty="0" smtClean="0"/>
              <a:t>Yep / Nope Loading of JS </a:t>
            </a:r>
            <a:r>
              <a:rPr lang="en-US" noProof="1" smtClean="0"/>
              <a:t>Polyfills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Missing HTML5 Features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67054"/>
            <a:ext cx="7924802" cy="2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Modernizr can test for features and load resources depending on their support</a:t>
            </a:r>
          </a:p>
          <a:p>
            <a:pPr lvl="1"/>
            <a:r>
              <a:rPr lang="en-US" dirty="0" smtClean="0"/>
              <a:t>Used to load </a:t>
            </a:r>
            <a:r>
              <a:rPr lang="en-US" noProof="1" smtClean="0"/>
              <a:t>polyfills</a:t>
            </a:r>
            <a:r>
              <a:rPr lang="en-US" dirty="0" smtClean="0"/>
              <a:t> for unsupported features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032879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src="modernizr.js"&gt;&lt;/script&gt;				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Modernizr.load({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test: Modernizr.audio,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nope: 'http://api.html5media.info/1.1.5/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html5media.min.js'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4491641"/>
            <a:ext cx="8053754" cy="685800"/>
          </a:xfrm>
        </p:spPr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9376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924802" cy="2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Courses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hlinkClick r:id="rId10" action="ppaction://hlinkfile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8" y="1230115"/>
            <a:ext cx="1230302" cy="979685"/>
          </a:xfrm>
          <a:prstGeom prst="rect">
            <a:avLst/>
          </a:prstGeom>
          <a:noFill/>
          <a:ln>
            <a:solidFill>
              <a:srgbClr val="9BCC00">
                <a:alpha val="5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  <a:tabLst/>
            </a:pPr>
            <a:r>
              <a:rPr lang="en-US" sz="2800" dirty="0" smtClean="0"/>
              <a:t>Create a HTML page to display the current Web browser and the supported and not supported HTML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800" dirty="0" smtClean="0"/>
              <a:t> and CSS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dirty="0" smtClean="0"/>
              <a:t> features. </a:t>
            </a:r>
            <a:r>
              <a:rPr lang="en-US" sz="2800" dirty="0"/>
              <a:t>Use </a:t>
            </a:r>
            <a:r>
              <a:rPr lang="en-US" sz="2800" noProof="1" smtClean="0">
                <a:hlinkClick r:id="rId2"/>
              </a:rPr>
              <a:t>ua-parser-js</a:t>
            </a:r>
            <a:r>
              <a:rPr lang="en-US" sz="2800" dirty="0" smtClean="0"/>
              <a:t> to detect the browser type, version, OS and device. 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Modernizr.js</a:t>
            </a:r>
            <a:r>
              <a:rPr lang="en-US" sz="2800" dirty="0" smtClean="0"/>
              <a:t> to detect the features (see an example here: </a:t>
            </a:r>
            <a:r>
              <a:rPr lang="en-US" sz="2800" dirty="0">
                <a:hlinkClick r:id="rId3"/>
              </a:rPr>
              <a:t>http://fiddle.jshell.net/ncuesta/NHTyT/show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).</a:t>
            </a:r>
          </a:p>
          <a:p>
            <a:pPr marL="361950" indent="-361950">
              <a:buFont typeface="+mj-lt"/>
              <a:buAutoNum type="arabicPeriod"/>
              <a:tabLst/>
            </a:pPr>
            <a:r>
              <a:rPr lang="en-US" sz="2800" dirty="0" smtClean="0"/>
              <a:t>Create a simple HTML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800" dirty="0" smtClean="0"/>
              <a:t> application by choice that uses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GeoLocation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LocalStorage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APIs.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Modernizr.load()</a:t>
            </a:r>
            <a:r>
              <a:rPr lang="en-US" sz="2800" dirty="0" smtClean="0"/>
              <a:t> provide fallbacks for older browsers. Use </a:t>
            </a:r>
            <a:r>
              <a:rPr lang="en-US" sz="2800" noProof="1" smtClean="0"/>
              <a:t>polyfills</a:t>
            </a:r>
            <a:r>
              <a:rPr lang="en-US" sz="2800" dirty="0" smtClean="0"/>
              <a:t> by choice (e.g. </a:t>
            </a:r>
            <a:r>
              <a:rPr lang="en-US" sz="2800" dirty="0" smtClean="0">
                <a:hlinkClick r:id="rId4"/>
              </a:rPr>
              <a:t>https://github.com/Modernizr/Modernizr/wiki/HTML5-Cross-Browser-Polyfills</a:t>
            </a:r>
            <a:r>
              <a:rPr lang="en-US" sz="2800" dirty="0" smtClean="0"/>
              <a:t>). Test in old browsers.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 startAt="3"/>
              <a:tabLst/>
            </a:pPr>
            <a:r>
              <a:rPr lang="en-US" sz="2800" dirty="0" smtClean="0"/>
              <a:t>Using HTML5 and CSS3 create a page to display a date field with a date picker.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Modernizr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to load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jQueryUI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date picker only if the browser does not provide a native date picker.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" y="3124201"/>
            <a:ext cx="3384950" cy="2991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94" y="3124200"/>
            <a:ext cx="4001206" cy="29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Modernizr.js?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Using Modernizr.js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Installing </a:t>
            </a:r>
            <a:r>
              <a:rPr lang="en-US" noProof="1" smtClean="0"/>
              <a:t>Modernizr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Detecting HTML5 Features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Fallbacks for Missing CSS3 </a:t>
            </a:r>
            <a:r>
              <a:rPr lang="en-US" dirty="0"/>
              <a:t>Features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Loading </a:t>
            </a:r>
            <a:r>
              <a:rPr lang="en-US" noProof="1" smtClean="0"/>
              <a:t>Polyfills</a:t>
            </a:r>
            <a:r>
              <a:rPr lang="en-US" dirty="0" smtClean="0"/>
              <a:t> for Missing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32" y="1167064"/>
            <a:ext cx="2355804" cy="231559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4038600"/>
            <a:ext cx="7162800" cy="914400"/>
          </a:xfrm>
        </p:spPr>
        <p:txBody>
          <a:bodyPr/>
          <a:lstStyle/>
          <a:p>
            <a:r>
              <a:rPr lang="en-US" dirty="0" smtClean="0"/>
              <a:t>What is Modernizr.js?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4993480"/>
            <a:ext cx="7162800" cy="569120"/>
          </a:xfrm>
        </p:spPr>
        <p:txBody>
          <a:bodyPr/>
          <a:lstStyle/>
          <a:p>
            <a:r>
              <a:rPr lang="en-US" dirty="0" smtClean="0"/>
              <a:t>JS Library to Detect Native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2050" name="Picture 2" descr="http://www.miltonbayer.com/blog/wp-content/uploads/2011/08/Modernizr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r="6064"/>
          <a:stretch/>
        </p:blipFill>
        <p:spPr bwMode="auto">
          <a:xfrm>
            <a:off x="596348" y="1676400"/>
            <a:ext cx="795130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Modernizr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Modernizr is a JavaScript library that detects 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and 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features in </a:t>
            </a:r>
            <a:r>
              <a:rPr lang="en-US" dirty="0" smtClean="0"/>
              <a:t>the browser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modernizr.com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Modernizr has three primary 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html5shiv</a:t>
            </a:r>
            <a:r>
              <a:rPr lang="en-US" dirty="0" smtClean="0"/>
              <a:t> if needed (HTML5 tags in old IE)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Detects html 5 support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adding classes </a:t>
            </a:r>
            <a:r>
              <a:rPr lang="en-US" dirty="0" smtClean="0"/>
              <a:t>to the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</a:t>
            </a:r>
            <a:r>
              <a:rPr lang="en-US" dirty="0" smtClean="0"/>
              <a:t> for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is supported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no-js</a:t>
            </a:r>
            <a:r>
              <a:rPr lang="en-US" dirty="0" smtClean="0"/>
              <a:t>" otherwise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Yep / nope</a:t>
            </a:r>
            <a:r>
              <a:rPr lang="en-US" dirty="0" smtClean="0"/>
              <a:t> loading of </a:t>
            </a:r>
            <a:r>
              <a:rPr lang="en-US" noProof="1" smtClean="0"/>
              <a:t>polyfills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a features is not supported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load a polyfill</a:t>
            </a:r>
          </a:p>
        </p:txBody>
      </p:sp>
    </p:spTree>
    <p:extLst>
      <p:ext uri="{BB962C8B-B14F-4D97-AF65-F5344CB8AC3E}">
        <p14:creationId xmlns:p14="http://schemas.microsoft.com/office/powerpoint/2010/main" val="14450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4724400"/>
            <a:ext cx="8053754" cy="1600202"/>
          </a:xfrm>
        </p:spPr>
        <p:txBody>
          <a:bodyPr/>
          <a:lstStyle/>
          <a:p>
            <a:r>
              <a:rPr lang="en-US" noProof="1" smtClean="0"/>
              <a:t>Installing and</a:t>
            </a:r>
            <a:br>
              <a:rPr lang="en-US" noProof="1" smtClean="0"/>
            </a:br>
            <a:r>
              <a:rPr lang="en-US" noProof="1" smtClean="0"/>
              <a:t>Configuring Modernizr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24" y="914400"/>
            <a:ext cx="6389152" cy="3583980"/>
          </a:xfrm>
          <a:prstGeom prst="roundRect">
            <a:avLst>
              <a:gd name="adj" fmla="val 1700"/>
            </a:avLst>
          </a:prstGeom>
        </p:spPr>
      </p:pic>
    </p:spTree>
    <p:extLst>
      <p:ext uri="{BB962C8B-B14F-4D97-AF65-F5344CB8AC3E}">
        <p14:creationId xmlns:p14="http://schemas.microsoft.com/office/powerpoint/2010/main" val="432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Modernizr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to install Modernizer: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http://modernizr.com/download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Select features you want to use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Generate and download your customized Modernizr JS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3376" y="4038600"/>
            <a:ext cx="6717248" cy="2340144"/>
          </a:xfrm>
          <a:prstGeom prst="roundRect">
            <a:avLst>
              <a:gd name="adj" fmla="val 1700"/>
            </a:avLst>
          </a:prstGeom>
        </p:spPr>
      </p:pic>
    </p:spTree>
    <p:extLst>
      <p:ext uri="{BB962C8B-B14F-4D97-AF65-F5344CB8AC3E}">
        <p14:creationId xmlns:p14="http://schemas.microsoft.com/office/powerpoint/2010/main" val="22428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457326"/>
            <a:ext cx="8053754" cy="1600202"/>
          </a:xfrm>
        </p:spPr>
        <p:txBody>
          <a:bodyPr/>
          <a:lstStyle/>
          <a:p>
            <a:r>
              <a:rPr lang="en-US" noProof="1" smtClean="0"/>
              <a:t>Modernizr</a:t>
            </a:r>
            <a:r>
              <a:rPr lang="en-US" dirty="0" smtClean="0"/>
              <a:t>: Detecting</a:t>
            </a:r>
            <a:br>
              <a:rPr lang="en-US" dirty="0" smtClean="0"/>
            </a:br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72" y="3590926"/>
            <a:ext cx="6042856" cy="2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HTML5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Modernizer can check for HTML5 / CSS3 features through JavaScript: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detected by Modernizr:</a:t>
            </a:r>
          </a:p>
          <a:p>
            <a:pPr lvl="1"/>
            <a:r>
              <a:rPr lang="en-US" dirty="0">
                <a:hlinkClick r:id="rId2"/>
              </a:rPr>
              <a:t>http://modernizr.com/docs/#s2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15253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(Modernizr.canvas)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alert('HTML5 canvas is supported');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alert('HTML5 canvas is NOT supported');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3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3994458"/>
            <a:ext cx="8053754" cy="1522896"/>
          </a:xfrm>
        </p:spPr>
        <p:txBody>
          <a:bodyPr/>
          <a:lstStyle/>
          <a:p>
            <a:r>
              <a:rPr lang="en-US" noProof="1"/>
              <a:t>Modernizr</a:t>
            </a:r>
            <a:r>
              <a:rPr lang="en-US" dirty="0"/>
              <a:t>: Detecting</a:t>
            </a:r>
            <a:br>
              <a:rPr lang="en-US" dirty="0"/>
            </a:br>
            <a:r>
              <a:rPr lang="en-US" dirty="0"/>
              <a:t>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Features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935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72" y="1219200"/>
            <a:ext cx="6042856" cy="2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2066</TotalTime>
  <Words>469</Words>
  <Application>Microsoft Office PowerPoint</Application>
  <PresentationFormat>On-screen Show (4:3)</PresentationFormat>
  <Paragraphs>107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Modernizr.js</vt:lpstr>
      <vt:lpstr>Table of Contents</vt:lpstr>
      <vt:lpstr>What is Modernizr.js?</vt:lpstr>
      <vt:lpstr>The Modernizr</vt:lpstr>
      <vt:lpstr>Installing and Configuring Modernizr</vt:lpstr>
      <vt:lpstr>Installing Modernizr</vt:lpstr>
      <vt:lpstr>Modernizr: Detecting HTML5 Features</vt:lpstr>
      <vt:lpstr>Detecting HTML5 Features</vt:lpstr>
      <vt:lpstr>Modernizr: Detecting HTML5 Features</vt:lpstr>
      <vt:lpstr>Modernizr: Detecting CSS3 Features &amp; Fallbacks</vt:lpstr>
      <vt:lpstr>Modernizr: Detecting CSS3 Features &amp; Fallbacks</vt:lpstr>
      <vt:lpstr>CSS3 Fallbacks</vt:lpstr>
      <vt:lpstr>Modernizr: Detecting CSS3 Features &amp; Fallbacks</vt:lpstr>
      <vt:lpstr>Modernizr Load</vt:lpstr>
      <vt:lpstr>Modernizr Load</vt:lpstr>
      <vt:lpstr>Modernizr Load</vt:lpstr>
      <vt:lpstr>Free Trainings @ Telerik Academy</vt:lpstr>
      <vt:lpstr>Problems</vt:lpstr>
      <vt:lpstr>Problems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Modernizr.js</dc:title>
  <dc:subject>Telerik Software Academy</dc:subject>
  <dc:creator>Svetlin Nakov</dc:creator>
  <cp:keywords>JS, JavaScript, libraries, frameworks, telerik academy, free, course</cp:keywords>
  <cp:lastModifiedBy>Svetlin Nakov</cp:lastModifiedBy>
  <cp:revision>684</cp:revision>
  <dcterms:created xsi:type="dcterms:W3CDTF">2007-12-08T16:03:35Z</dcterms:created>
  <dcterms:modified xsi:type="dcterms:W3CDTF">2013-08-22T11:16:04Z</dcterms:modified>
  <cp:category>software engineering</cp:category>
</cp:coreProperties>
</file>