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9360" y="1524000"/>
            <a:ext cx="3647440" cy="1524000"/>
          </a:xfrm>
        </p:spPr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superheroic</a:t>
            </a:r>
            <a:r>
              <a:rPr lang="en-US" dirty="0" smtClean="0"/>
              <a:t> JavaScript Framework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3921761" y="4744720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50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21791" t="22012" r="21791" b="22012"/>
          <a:stretch/>
        </p:blipFill>
        <p:spPr>
          <a:xfrm>
            <a:off x="586274" y="1112554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Basic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List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21121"/>
          </a:xfrm>
        </p:spPr>
        <p:txBody>
          <a:bodyPr/>
          <a:lstStyle/>
          <a:p>
            <a:r>
              <a:rPr lang="en-US" dirty="0" smtClean="0"/>
              <a:t>Angular enables definition of templates for </a:t>
            </a:r>
            <a:r>
              <a:rPr lang="en-US" dirty="0" err="1" smtClean="0"/>
              <a:t>iteratable</a:t>
            </a:r>
            <a:r>
              <a:rPr lang="en-US" dirty="0" smtClean="0"/>
              <a:t> objects</a:t>
            </a:r>
          </a:p>
          <a:p>
            <a:pPr lvl="1"/>
            <a:r>
              <a:rPr lang="en-US" sz="2800" dirty="0" smtClean="0"/>
              <a:t>Like arrays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-repeat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02682"/>
            <a:ext cx="8077200" cy="1588127"/>
          </a:xfrm>
        </p:spPr>
        <p:txBody>
          <a:bodyPr/>
          <a:lstStyle/>
          <a:p>
            <a:r>
              <a:rPr lang="en-US" sz="1800" dirty="0"/>
              <a:t>function </a:t>
            </a:r>
            <a:r>
              <a:rPr lang="en-US" sz="1800" dirty="0" err="1"/>
              <a:t>PostsController</a:t>
            </a:r>
            <a:r>
              <a:rPr lang="en-US" sz="1800" dirty="0"/>
              <a:t>($scope, $http) {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http.get</a:t>
            </a:r>
            <a:r>
              <a:rPr lang="en-US" sz="1800" dirty="0"/>
              <a:t>("scripts/data/posts.js")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success(function (posts) {</a:t>
            </a:r>
          </a:p>
          <a:p>
            <a:r>
              <a:rPr lang="en-US" sz="1800" dirty="0" smtClean="0"/>
              <a:t>    $</a:t>
            </a:r>
            <a:r>
              <a:rPr lang="en-US" sz="1800" dirty="0" err="1"/>
              <a:t>scope.posts</a:t>
            </a:r>
            <a:r>
              <a:rPr lang="en-US" sz="1800" dirty="0"/>
              <a:t> = posts;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  });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889242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&lt;li </a:t>
            </a:r>
            <a:r>
              <a:rPr lang="en-US" sz="1800" dirty="0" err="1" smtClean="0"/>
              <a:t>ng</a:t>
            </a:r>
            <a:r>
              <a:rPr lang="en-US" sz="1800" dirty="0" smtClean="0"/>
              <a:t>-repeat="post in posts"&gt;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&lt;h2&gt;{{</a:t>
            </a:r>
            <a:r>
              <a:rPr lang="en-US" sz="1800" dirty="0" err="1" smtClean="0"/>
              <a:t>post.title</a:t>
            </a:r>
            <a:r>
              <a:rPr lang="en-US" sz="1800" dirty="0" smtClean="0"/>
              <a:t>}}&lt;/h2&gt;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&lt;p&gt;{{</a:t>
            </a:r>
            <a:r>
              <a:rPr lang="en-US" sz="1800" dirty="0" err="1" smtClean="0"/>
              <a:t>post.content</a:t>
            </a:r>
            <a:r>
              <a:rPr lang="en-US" sz="1800" dirty="0" smtClean="0"/>
              <a:t>}}&lt;/p&gt;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&lt;/li&gt;</a:t>
            </a:r>
          </a:p>
          <a:p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  </a:t>
            </a:r>
            <a:endParaRPr lang="en-US" sz="1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020560" y="3202682"/>
            <a:ext cx="159004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72400" y="4889242"/>
            <a:ext cx="83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List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3098801"/>
            <a:ext cx="7924800" cy="685800"/>
          </a:xfrm>
        </p:spPr>
        <p:txBody>
          <a:bodyPr/>
          <a:lstStyle/>
          <a:p>
            <a:r>
              <a:rPr lang="en-US" dirty="0" smtClean="0"/>
              <a:t>Angular </a:t>
            </a:r>
            <a:br>
              <a:rPr lang="en-US" dirty="0" smtClean="0"/>
            </a:br>
            <a:r>
              <a:rPr lang="en-US" dirty="0" smtClean="0"/>
              <a:t>Data-binding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8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 process that binds a view with a data from a controller</a:t>
            </a:r>
          </a:p>
          <a:p>
            <a:pPr lvl="1"/>
            <a:r>
              <a:rPr lang="en-US" dirty="0" smtClean="0"/>
              <a:t>Gets data from a controller and puts it in a placeholder in a view</a:t>
            </a:r>
          </a:p>
          <a:p>
            <a:pPr lvl="1"/>
            <a:r>
              <a:rPr lang="en-US" dirty="0" smtClean="0"/>
              <a:t>Like the templates</a:t>
            </a:r>
          </a:p>
          <a:p>
            <a:r>
              <a:rPr lang="en-US" dirty="0" smtClean="0"/>
              <a:t>Yet, data-binding can be either one-way or two-way</a:t>
            </a:r>
          </a:p>
          <a:p>
            <a:pPr lvl="1"/>
            <a:r>
              <a:rPr lang="en-US" dirty="0" smtClean="0"/>
              <a:t>Angular supports two-way binding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Two-way data binding enables the view to get data from the controller and the controller to get data from the view</a:t>
            </a:r>
          </a:p>
          <a:p>
            <a:pPr lvl="1"/>
            <a:r>
              <a:rPr lang="en-US" dirty="0" smtClean="0"/>
              <a:t>Keeps the data in the view and in the controller synchronized</a:t>
            </a:r>
          </a:p>
          <a:p>
            <a:pPr lvl="1"/>
            <a:r>
              <a:rPr lang="en-US" dirty="0" smtClean="0"/>
              <a:t>Changes are reflected in both the view and the controller</a:t>
            </a:r>
          </a:p>
          <a:p>
            <a:pPr lvl="2"/>
            <a:r>
              <a:rPr lang="en-US" dirty="0" smtClean="0"/>
              <a:t>From the view to the controller</a:t>
            </a:r>
          </a:p>
          <a:p>
            <a:pPr lvl="2"/>
            <a:r>
              <a:rPr lang="en-US" dirty="0" smtClean="0"/>
              <a:t>From the controller to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4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AngularJS tutorial at: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://docs.angularjs.org/tutorial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Everlive application that has posts and categories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AngularJS create a SPA application: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Show all posts (create a route "/posts")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Show the posts by category (create a route "/category/{</a:t>
            </a:r>
            <a:r>
              <a:rPr lang="en-US" sz="2600" dirty="0" err="1" smtClean="0"/>
              <a:t>categoryId</a:t>
            </a:r>
            <a:r>
              <a:rPr lang="en-US" sz="2600" dirty="0" smtClean="0"/>
              <a:t>}/posts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Create a post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600" dirty="0" smtClean="0"/>
              <a:t>No uses needed for the app</a:t>
            </a:r>
          </a:p>
          <a:p>
            <a:pPr marL="1154113" lvl="2" indent="-514350">
              <a:lnSpc>
                <a:spcPct val="100000"/>
              </a:lnSpc>
            </a:pPr>
            <a:r>
              <a:rPr lang="en-US" sz="2400" dirty="0" smtClean="0"/>
              <a:t>Everybody can post and view </a:t>
            </a:r>
          </a:p>
          <a:p>
            <a:pPr marL="862013" lvl="1" indent="-514350">
              <a:lnSpc>
                <a:spcPct val="100000"/>
              </a:lnSpc>
            </a:pP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lnSpc>
                <a:spcPct val="100000"/>
              </a:lnSpc>
            </a:pPr>
            <a:endParaRPr lang="en-US" dirty="0"/>
          </a:p>
          <a:p>
            <a:pPr marL="514350" lvl="1" indent="-51435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Overview</a:t>
            </a:r>
          </a:p>
          <a:p>
            <a:pPr lvl="1"/>
            <a:r>
              <a:rPr lang="en-US" dirty="0" smtClean="0"/>
              <a:t>Using AngularJS</a:t>
            </a:r>
          </a:p>
          <a:p>
            <a:pPr lvl="1"/>
            <a:r>
              <a:rPr lang="en-US" dirty="0" smtClean="0"/>
              <a:t>Features</a:t>
            </a:r>
          </a:p>
          <a:p>
            <a:r>
              <a:rPr lang="en-US" dirty="0" smtClean="0"/>
              <a:t>AngularJS Features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Two-way binding</a:t>
            </a:r>
          </a:p>
          <a:p>
            <a:pPr lvl="1"/>
            <a:r>
              <a:rPr lang="en-US" dirty="0" smtClean="0"/>
              <a:t>Dependency Injection and AMD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pic>
        <p:nvPicPr>
          <p:cNvPr id="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2138335" y="3098800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6106"/>
            <a:ext cx="8686800" cy="5299493"/>
          </a:xfrm>
        </p:spPr>
        <p:txBody>
          <a:bodyPr/>
          <a:lstStyle/>
          <a:p>
            <a:r>
              <a:rPr lang="en-US" dirty="0" smtClean="0"/>
              <a:t>AngularJS is a MVC-based JavaScript framework</a:t>
            </a:r>
          </a:p>
          <a:p>
            <a:pPr lvl="1"/>
            <a:r>
              <a:rPr lang="en-US" dirty="0" smtClean="0"/>
              <a:t>Extends the static functionality of HTML</a:t>
            </a:r>
          </a:p>
          <a:p>
            <a:pPr lvl="1"/>
            <a:r>
              <a:rPr lang="en-US" dirty="0" smtClean="0"/>
              <a:t>Enables creating of SPA applications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 nice performance</a:t>
            </a:r>
          </a:p>
          <a:p>
            <a:pPr lvl="1"/>
            <a:r>
              <a:rPr lang="en-US" dirty="0" smtClean="0"/>
              <a:t>Really good documentation and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1214"/>
            <a:ext cx="8686800" cy="5394385"/>
          </a:xfrm>
        </p:spPr>
        <p:txBody>
          <a:bodyPr/>
          <a:lstStyle/>
          <a:p>
            <a:r>
              <a:rPr lang="en-US" dirty="0" smtClean="0"/>
              <a:t>To use AngularJS follow the steps: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/>
              <a:t>the angular JavaScript file</a:t>
            </a:r>
          </a:p>
          <a:p>
            <a:pPr lvl="1"/>
            <a:r>
              <a:rPr lang="en-US" dirty="0" smtClean="0"/>
              <a:t>Add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-app</a:t>
            </a:r>
            <a:r>
              <a:rPr lang="en-US" dirty="0" smtClean="0"/>
              <a:t>" to the HTML tag</a:t>
            </a:r>
          </a:p>
          <a:p>
            <a:pPr lvl="1"/>
            <a:r>
              <a:rPr lang="en-US" dirty="0" smtClean="0"/>
              <a:t>Include the angular JavaScript file</a:t>
            </a:r>
          </a:p>
          <a:p>
            <a:pPr lvl="1"/>
            <a:r>
              <a:rPr lang="en-US" dirty="0" smtClean="0"/>
              <a:t>Add a controller and bind </a:t>
            </a:r>
            <a:r>
              <a:rPr lang="en-US" dirty="0" smtClean="0"/>
              <a:t>a view</a:t>
            </a:r>
            <a:endParaRPr lang="en-US" dirty="0" smtClean="0"/>
          </a:p>
          <a:p>
            <a:pPr lvl="1"/>
            <a:r>
              <a:rPr lang="en-US" dirty="0"/>
              <a:t>Ready to go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700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AngularJS needs a controller to work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View uses this controller to bind data and events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controller contains the main business logic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view only visualizes it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219752"/>
            <a:ext cx="8077200" cy="1938992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PostsController</a:t>
            </a:r>
            <a:r>
              <a:rPr lang="en-US" dirty="0" smtClean="0"/>
              <a:t>($scope, $http){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dirty="0" err="1" smtClean="0"/>
              <a:t>http.get</a:t>
            </a:r>
            <a:r>
              <a:rPr lang="en-US" dirty="0" smtClean="0"/>
              <a:t>("</a:t>
            </a:r>
            <a:r>
              <a:rPr lang="en-US" dirty="0" err="1" smtClean="0"/>
              <a:t>api</a:t>
            </a:r>
            <a:r>
              <a:rPr lang="en-US" dirty="0" smtClean="0"/>
              <a:t>/posts")</a:t>
            </a:r>
          </a:p>
          <a:p>
            <a:r>
              <a:rPr lang="en-US" dirty="0" smtClean="0"/>
              <a:t>    .success(function(posts){</a:t>
            </a:r>
          </a:p>
          <a:p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 err="1" smtClean="0"/>
              <a:t>scope.posts</a:t>
            </a:r>
            <a:r>
              <a:rPr lang="en-US" dirty="0" smtClean="0"/>
              <a:t> = posts;</a:t>
            </a:r>
            <a:br>
              <a:rPr lang="en-US" dirty="0" smtClean="0"/>
            </a:br>
            <a:r>
              <a:rPr lang="en-US" dirty="0" smtClean="0"/>
              <a:t>    });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AngularJS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403"/>
            <a:ext cx="8686800" cy="5339923"/>
          </a:xfrm>
        </p:spPr>
        <p:txBody>
          <a:bodyPr/>
          <a:lstStyle/>
          <a:p>
            <a:r>
              <a:rPr lang="en-US" dirty="0" smtClean="0"/>
              <a:t>The templates in AngularJS are much like the ones in mustache.js</a:t>
            </a:r>
          </a:p>
          <a:p>
            <a:pPr lvl="1"/>
            <a:r>
              <a:rPr lang="en-US" dirty="0" smtClean="0"/>
              <a:t>Yet, Angular templates are more usable and can do much more things</a:t>
            </a:r>
          </a:p>
          <a:p>
            <a:pPr lvl="1"/>
            <a:r>
              <a:rPr lang="en-US" dirty="0" smtClean="0"/>
              <a:t>Angular templates can iterate over data and perform </a:t>
            </a:r>
            <a:r>
              <a:rPr lang="en-US" dirty="0" smtClean="0"/>
              <a:t>two-way-binding</a:t>
            </a:r>
          </a:p>
          <a:p>
            <a:r>
              <a:rPr lang="en-US" dirty="0" smtClean="0"/>
              <a:t>A template just a string that has defined placeholders</a:t>
            </a:r>
          </a:p>
          <a:p>
            <a:pPr lvl="1"/>
            <a:r>
              <a:rPr lang="en-US" dirty="0" smtClean="0"/>
              <a:t>Placeholders are used to render data from 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Templates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Regular templates: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 err="1" smtClean="0"/>
              <a:t>functin</a:t>
            </a:r>
            <a:r>
              <a:rPr lang="en-US" dirty="0" smtClean="0"/>
              <a:t> </a:t>
            </a:r>
            <a:r>
              <a:rPr lang="en-US" dirty="0" err="1" smtClean="0"/>
              <a:t>PostsController</a:t>
            </a:r>
            <a:r>
              <a:rPr lang="en-US" dirty="0" smtClean="0"/>
              <a:t>($scope, $http){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http.get</a:t>
            </a:r>
            <a:r>
              <a:rPr lang="en-US" dirty="0" smtClean="0"/>
              <a:t>("data/</a:t>
            </a:r>
            <a:r>
              <a:rPr lang="en-US" dirty="0" err="1" smtClean="0"/>
              <a:t>posts.json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  .success(function(posts){</a:t>
            </a:r>
          </a:p>
          <a:p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 err="1" smtClean="0"/>
              <a:t>scope.posts</a:t>
            </a:r>
            <a:r>
              <a:rPr lang="en-US" dirty="0" smtClean="0"/>
              <a:t> = posts;</a:t>
            </a:r>
          </a:p>
          <a:p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 err="1" smtClean="0"/>
              <a:t>scope.current</a:t>
            </a:r>
            <a:r>
              <a:rPr lang="en-US" dirty="0" smtClean="0"/>
              <a:t> = posts[0];</a:t>
            </a:r>
          </a:p>
          <a:p>
            <a:r>
              <a:rPr lang="en-US" dirty="0"/>
              <a:t> </a:t>
            </a:r>
            <a:r>
              <a:rPr lang="en-US" dirty="0" smtClean="0"/>
              <a:t>   });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PostsController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…</a:t>
            </a:r>
          </a:p>
          <a:p>
            <a:r>
              <a:rPr lang="en-US" dirty="0"/>
              <a:t> </a:t>
            </a:r>
            <a:r>
              <a:rPr lang="en-US" dirty="0" smtClean="0"/>
              <a:t> &lt;div&gt;</a:t>
            </a:r>
          </a:p>
          <a:p>
            <a:r>
              <a:rPr lang="en-US" dirty="0" smtClean="0"/>
              <a:t>    &lt;h2&gt;{{</a:t>
            </a:r>
            <a:r>
              <a:rPr lang="en-US" dirty="0" err="1" smtClean="0"/>
              <a:t>current.title</a:t>
            </a:r>
            <a:r>
              <a:rPr lang="en-US" dirty="0" smtClean="0"/>
              <a:t>}}&lt;/h2&gt;</a:t>
            </a:r>
          </a:p>
          <a:p>
            <a:r>
              <a:rPr lang="en-US" dirty="0"/>
              <a:t> </a:t>
            </a:r>
            <a:r>
              <a:rPr lang="en-US" dirty="0" smtClean="0"/>
              <a:t>   &lt;p&gt;{{</a:t>
            </a:r>
            <a:r>
              <a:rPr lang="en-US" dirty="0" err="1" smtClean="0"/>
              <a:t>current.title</a:t>
            </a:r>
            <a:r>
              <a:rPr lang="en-US" dirty="0" smtClean="0"/>
              <a:t>}}&lt;/p&gt;    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  …</a:t>
            </a:r>
            <a:endParaRPr lang="en-US" dirty="0"/>
          </a:p>
          <a:p>
            <a:r>
              <a:rPr lang="en-US" dirty="0" smtClean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98469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1533</TotalTime>
  <Words>560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</vt:lpstr>
      <vt:lpstr>Consolas</vt:lpstr>
      <vt:lpstr>Corbel</vt:lpstr>
      <vt:lpstr>Wingdings 2</vt:lpstr>
      <vt:lpstr>Telerik Academy</vt:lpstr>
      <vt:lpstr>AngularJS</vt:lpstr>
      <vt:lpstr>Table of Contents</vt:lpstr>
      <vt:lpstr>AngularJS</vt:lpstr>
      <vt:lpstr>AngularJS</vt:lpstr>
      <vt:lpstr>Using AngularJS</vt:lpstr>
      <vt:lpstr>AngularJS Controllers</vt:lpstr>
      <vt:lpstr>Using AngularJS</vt:lpstr>
      <vt:lpstr>Angular Templates</vt:lpstr>
      <vt:lpstr>Angular Templates (2)</vt:lpstr>
      <vt:lpstr>Angular Basic Templates</vt:lpstr>
      <vt:lpstr>Angular List Templates</vt:lpstr>
      <vt:lpstr>Angular List Templates</vt:lpstr>
      <vt:lpstr>Angular  Data-binding</vt:lpstr>
      <vt:lpstr>Data-binding</vt:lpstr>
      <vt:lpstr>Two-way Binding</vt:lpstr>
      <vt:lpstr>AngularJS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268</cp:revision>
  <dcterms:created xsi:type="dcterms:W3CDTF">2013-08-27T10:58:23Z</dcterms:created>
  <dcterms:modified xsi:type="dcterms:W3CDTF">2013-08-28T12:34:54Z</dcterms:modified>
</cp:coreProperties>
</file>