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20" r:id="rId2"/>
    <p:sldId id="335" r:id="rId3"/>
    <p:sldId id="339" r:id="rId4"/>
    <p:sldId id="344" r:id="rId5"/>
    <p:sldId id="336" r:id="rId6"/>
    <p:sldId id="340" r:id="rId7"/>
    <p:sldId id="337" r:id="rId8"/>
    <p:sldId id="341" r:id="rId9"/>
    <p:sldId id="338" r:id="rId10"/>
    <p:sldId id="332" r:id="rId11"/>
    <p:sldId id="343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-1794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Tina Stancheva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46276"/>
          </a:xfrm>
        </p:spPr>
        <p:txBody>
          <a:bodyPr/>
          <a:lstStyle/>
          <a:p>
            <a:r>
              <a:rPr lang="en-US" dirty="0" smtClean="0"/>
              <a:t>Enterprise Support Officer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1524000"/>
          </a:xfrm>
        </p:spPr>
        <p:txBody>
          <a:bodyPr/>
          <a:lstStyle/>
          <a:p>
            <a:r>
              <a:rPr lang="en-US" dirty="0" smtClean="0"/>
              <a:t>Creating Demos, KBs </a:t>
            </a:r>
            <a:br>
              <a:rPr lang="en-US" dirty="0" smtClean="0"/>
            </a:br>
            <a:r>
              <a:rPr lang="en-US" dirty="0" smtClean="0"/>
              <a:t>and Code Libraries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</p:spPr>
        <p:txBody>
          <a:bodyPr/>
          <a:lstStyle/>
          <a:p>
            <a:r>
              <a:rPr lang="en-US" dirty="0" smtClean="0"/>
              <a:t>Telerik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6858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924800" cy="4648200"/>
          </a:xfrm>
        </p:spPr>
        <p:txBody>
          <a:bodyPr/>
          <a:lstStyle/>
          <a:p>
            <a:pPr algn="l"/>
            <a:r>
              <a:rPr lang="en-US" u="sng" dirty="0"/>
              <a:t>Scenario: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Add KB that adds a “print me” functionality to a social sharing control that will print the page or certain area of the page.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i="1" dirty="0"/>
              <a:t>Background: </a:t>
            </a:r>
            <a:r>
              <a:rPr lang="en-US" i="1" dirty="0" smtClean="0"/>
              <a:t>The social sharing control you have does not have this out of the box, but it is commonly requested, yet it is not planned a s built-in feature. Show how to implement a stand-alone button for it.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r>
              <a:rPr lang="en-US" dirty="0" smtClean="0"/>
              <a:t>Showcase specific functionality of the product</a:t>
            </a:r>
          </a:p>
          <a:p>
            <a:r>
              <a:rPr lang="en-US" dirty="0" smtClean="0"/>
              <a:t>Show integration example (with other controls from the suite or with standard ones)</a:t>
            </a:r>
          </a:p>
          <a:p>
            <a:r>
              <a:rPr lang="en-US" dirty="0" smtClean="0"/>
              <a:t>Show common scenario</a:t>
            </a:r>
          </a:p>
          <a:p>
            <a:r>
              <a:rPr lang="en-US" dirty="0"/>
              <a:t>Created and supported by </a:t>
            </a:r>
            <a:r>
              <a:rPr lang="en-US" dirty="0" smtClean="0"/>
              <a:t>us</a:t>
            </a:r>
          </a:p>
          <a:p>
            <a:r>
              <a:rPr lang="en-US" dirty="0" smtClean="0"/>
              <a:t>Should provide further information and a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and why is this demo created like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Full-blown application showing a real-life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6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3200400"/>
          </a:xfrm>
        </p:spPr>
        <p:txBody>
          <a:bodyPr/>
          <a:lstStyle/>
          <a:p>
            <a:r>
              <a:rPr lang="en-US" dirty="0" smtClean="0"/>
              <a:t>Complex projects</a:t>
            </a:r>
          </a:p>
          <a:p>
            <a:r>
              <a:rPr lang="en-US" dirty="0" smtClean="0"/>
              <a:t>More advanced integration examples</a:t>
            </a:r>
          </a:p>
          <a:p>
            <a:r>
              <a:rPr lang="en-US" dirty="0" smtClean="0"/>
              <a:t>Specific scenario not offered out of the box</a:t>
            </a:r>
          </a:p>
          <a:p>
            <a:r>
              <a:rPr lang="en-US" dirty="0" smtClean="0"/>
              <a:t>Created and </a:t>
            </a:r>
            <a:r>
              <a:rPr lang="en-US" dirty="0"/>
              <a:t>supported </a:t>
            </a:r>
            <a:r>
              <a:rPr lang="en-US" dirty="0" smtClean="0"/>
              <a:t>by us OR by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is this a Code Library?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KB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648200"/>
          </a:xfrm>
        </p:spPr>
        <p:txBody>
          <a:bodyPr/>
          <a:lstStyle/>
          <a:p>
            <a:r>
              <a:rPr lang="en-US" dirty="0" smtClean="0"/>
              <a:t>KB = Knowledge Base</a:t>
            </a:r>
          </a:p>
          <a:p>
            <a:r>
              <a:rPr lang="en-US" dirty="0" smtClean="0"/>
              <a:t>Discusses a problem and shows a solution</a:t>
            </a:r>
          </a:p>
          <a:p>
            <a:r>
              <a:rPr lang="en-US" dirty="0" smtClean="0"/>
              <a:t>Not too complex</a:t>
            </a:r>
          </a:p>
          <a:p>
            <a:r>
              <a:rPr lang="en-US" dirty="0" smtClean="0"/>
              <a:t>Can have a project attached</a:t>
            </a:r>
          </a:p>
          <a:p>
            <a:r>
              <a:rPr lang="en-US" dirty="0" smtClean="0"/>
              <a:t>Can be a hack/workaround unsuitable for the production version of the software</a:t>
            </a:r>
          </a:p>
          <a:p>
            <a:r>
              <a:rPr lang="en-US" dirty="0"/>
              <a:t>Created and supported by 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is this a KB and not a demo or help article?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smtClean="0"/>
              <a:t>a KB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572000"/>
          </a:xfrm>
        </p:spPr>
        <p:txBody>
          <a:bodyPr/>
          <a:lstStyle/>
          <a:p>
            <a:r>
              <a:rPr lang="en-US" dirty="0" smtClean="0"/>
              <a:t>Reusable resource</a:t>
            </a:r>
          </a:p>
          <a:p>
            <a:r>
              <a:rPr lang="en-US" dirty="0" smtClean="0"/>
              <a:t>Can show more code than help articles</a:t>
            </a:r>
            <a:endParaRPr lang="en-US" dirty="0"/>
          </a:p>
          <a:p>
            <a:r>
              <a:rPr lang="en-US" dirty="0" smtClean="0"/>
              <a:t>Can be more complex than help articles</a:t>
            </a:r>
          </a:p>
          <a:p>
            <a:r>
              <a:rPr lang="en-US" dirty="0" smtClean="0"/>
              <a:t>Can have attached projects</a:t>
            </a:r>
          </a:p>
          <a:p>
            <a:r>
              <a:rPr lang="en-US" dirty="0" smtClean="0"/>
              <a:t>Can become help articles eventually</a:t>
            </a:r>
          </a:p>
          <a:p>
            <a:r>
              <a:rPr lang="en-US" dirty="0" smtClean="0"/>
              <a:t>KBs can be a form of sticky notes for certain bugs that will be fixed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1450</TotalTime>
  <Words>219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 Academy</vt:lpstr>
      <vt:lpstr>Creating Demos, KBs  and Code Libraries </vt:lpstr>
      <vt:lpstr>What is a Demo</vt:lpstr>
      <vt:lpstr>Example</vt:lpstr>
      <vt:lpstr>Sample Applications</vt:lpstr>
      <vt:lpstr>What is a Code Library</vt:lpstr>
      <vt:lpstr>Example</vt:lpstr>
      <vt:lpstr>What is a KB article</vt:lpstr>
      <vt:lpstr>Example</vt:lpstr>
      <vt:lpstr>How to use a KB</vt:lpstr>
      <vt:lpstr>PowerPoint Presentation</vt:lpstr>
      <vt:lpstr>Homework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stancheva</cp:lastModifiedBy>
  <cp:revision>335</cp:revision>
  <dcterms:created xsi:type="dcterms:W3CDTF">2007-12-08T16:03:35Z</dcterms:created>
  <dcterms:modified xsi:type="dcterms:W3CDTF">2013-07-26T13:02:25Z</dcterms:modified>
  <cp:category>software engineering</cp:category>
</cp:coreProperties>
</file>