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4114800"/>
  <p:notesSz cx="6858000" cy="9144000"/>
  <p:defaultTextStyle>
    <a:defPPr>
      <a:defRPr lang="en-US"/>
    </a:defPPr>
    <a:lvl1pPr marL="0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8676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7351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06027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74702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43378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12053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80729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49404" algn="l" defTabSz="3686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24" y="-96"/>
      </p:cViewPr>
      <p:guideLst>
        <p:guide orient="horz" pos="129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278257"/>
            <a:ext cx="6217920" cy="882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331720"/>
            <a:ext cx="512064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7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4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0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4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932" y="164784"/>
            <a:ext cx="1480820" cy="3510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2" y="164784"/>
            <a:ext cx="4323080" cy="3510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2644142"/>
            <a:ext cx="6217920" cy="81724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1744028"/>
            <a:ext cx="6217920" cy="900113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8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7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1060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747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433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120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580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9494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2" y="960121"/>
            <a:ext cx="2901949" cy="271557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960121"/>
            <a:ext cx="2901950" cy="271557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4783"/>
            <a:ext cx="658368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921068"/>
            <a:ext cx="3232150" cy="38385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68676" indent="0">
              <a:buNone/>
              <a:defRPr sz="1600" b="1"/>
            </a:lvl2pPr>
            <a:lvl3pPr marL="737351" indent="0">
              <a:buNone/>
              <a:defRPr sz="1400" b="1"/>
            </a:lvl3pPr>
            <a:lvl4pPr marL="1106027" indent="0">
              <a:buNone/>
              <a:defRPr sz="1200" b="1"/>
            </a:lvl4pPr>
            <a:lvl5pPr marL="1474702" indent="0">
              <a:buNone/>
              <a:defRPr sz="1200" b="1"/>
            </a:lvl5pPr>
            <a:lvl6pPr marL="1843378" indent="0">
              <a:buNone/>
              <a:defRPr sz="1200" b="1"/>
            </a:lvl6pPr>
            <a:lvl7pPr marL="2212053" indent="0">
              <a:buNone/>
              <a:defRPr sz="1200" b="1"/>
            </a:lvl7pPr>
            <a:lvl8pPr marL="2580729" indent="0">
              <a:buNone/>
              <a:defRPr sz="1200" b="1"/>
            </a:lvl8pPr>
            <a:lvl9pPr marL="2949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1304925"/>
            <a:ext cx="3232150" cy="237077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921068"/>
            <a:ext cx="3233420" cy="38385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68676" indent="0">
              <a:buNone/>
              <a:defRPr sz="1600" b="1"/>
            </a:lvl2pPr>
            <a:lvl3pPr marL="737351" indent="0">
              <a:buNone/>
              <a:defRPr sz="1400" b="1"/>
            </a:lvl3pPr>
            <a:lvl4pPr marL="1106027" indent="0">
              <a:buNone/>
              <a:defRPr sz="1200" b="1"/>
            </a:lvl4pPr>
            <a:lvl5pPr marL="1474702" indent="0">
              <a:buNone/>
              <a:defRPr sz="1200" b="1"/>
            </a:lvl5pPr>
            <a:lvl6pPr marL="1843378" indent="0">
              <a:buNone/>
              <a:defRPr sz="1200" b="1"/>
            </a:lvl6pPr>
            <a:lvl7pPr marL="2212053" indent="0">
              <a:buNone/>
              <a:defRPr sz="1200" b="1"/>
            </a:lvl7pPr>
            <a:lvl8pPr marL="2580729" indent="0">
              <a:buNone/>
              <a:defRPr sz="1200" b="1"/>
            </a:lvl8pPr>
            <a:lvl9pPr marL="29494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304925"/>
            <a:ext cx="3233420" cy="237077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3831"/>
            <a:ext cx="2406651" cy="69723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163832"/>
            <a:ext cx="4089400" cy="351186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861062"/>
            <a:ext cx="2406651" cy="2814638"/>
          </a:xfrm>
        </p:spPr>
        <p:txBody>
          <a:bodyPr/>
          <a:lstStyle>
            <a:lvl1pPr marL="0" indent="0">
              <a:buNone/>
              <a:defRPr sz="1200"/>
            </a:lvl1pPr>
            <a:lvl2pPr marL="368676" indent="0">
              <a:buNone/>
              <a:defRPr sz="1000"/>
            </a:lvl2pPr>
            <a:lvl3pPr marL="737351" indent="0">
              <a:buNone/>
              <a:defRPr sz="800"/>
            </a:lvl3pPr>
            <a:lvl4pPr marL="1106027" indent="0">
              <a:buNone/>
              <a:defRPr sz="700"/>
            </a:lvl4pPr>
            <a:lvl5pPr marL="1474702" indent="0">
              <a:buNone/>
              <a:defRPr sz="700"/>
            </a:lvl5pPr>
            <a:lvl6pPr marL="1843378" indent="0">
              <a:buNone/>
              <a:defRPr sz="700"/>
            </a:lvl6pPr>
            <a:lvl7pPr marL="2212053" indent="0">
              <a:buNone/>
              <a:defRPr sz="700"/>
            </a:lvl7pPr>
            <a:lvl8pPr marL="2580729" indent="0">
              <a:buNone/>
              <a:defRPr sz="700"/>
            </a:lvl8pPr>
            <a:lvl9pPr marL="2949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880360"/>
            <a:ext cx="4389120" cy="34004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367664"/>
            <a:ext cx="4389120" cy="2468880"/>
          </a:xfrm>
        </p:spPr>
        <p:txBody>
          <a:bodyPr/>
          <a:lstStyle>
            <a:lvl1pPr marL="0" indent="0">
              <a:buNone/>
              <a:defRPr sz="2600"/>
            </a:lvl1pPr>
            <a:lvl2pPr marL="368676" indent="0">
              <a:buNone/>
              <a:defRPr sz="2200"/>
            </a:lvl2pPr>
            <a:lvl3pPr marL="737351" indent="0">
              <a:buNone/>
              <a:defRPr sz="2000"/>
            </a:lvl3pPr>
            <a:lvl4pPr marL="1106027" indent="0">
              <a:buNone/>
              <a:defRPr sz="1600"/>
            </a:lvl4pPr>
            <a:lvl5pPr marL="1474702" indent="0">
              <a:buNone/>
              <a:defRPr sz="1600"/>
            </a:lvl5pPr>
            <a:lvl6pPr marL="1843378" indent="0">
              <a:buNone/>
              <a:defRPr sz="1600"/>
            </a:lvl6pPr>
            <a:lvl7pPr marL="2212053" indent="0">
              <a:buNone/>
              <a:defRPr sz="1600"/>
            </a:lvl7pPr>
            <a:lvl8pPr marL="2580729" indent="0">
              <a:buNone/>
              <a:defRPr sz="1600"/>
            </a:lvl8pPr>
            <a:lvl9pPr marL="2949404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220403"/>
            <a:ext cx="4389120" cy="482918"/>
          </a:xfrm>
        </p:spPr>
        <p:txBody>
          <a:bodyPr/>
          <a:lstStyle>
            <a:lvl1pPr marL="0" indent="0">
              <a:buNone/>
              <a:defRPr sz="1200"/>
            </a:lvl1pPr>
            <a:lvl2pPr marL="368676" indent="0">
              <a:buNone/>
              <a:defRPr sz="1000"/>
            </a:lvl2pPr>
            <a:lvl3pPr marL="737351" indent="0">
              <a:buNone/>
              <a:defRPr sz="800"/>
            </a:lvl3pPr>
            <a:lvl4pPr marL="1106027" indent="0">
              <a:buNone/>
              <a:defRPr sz="700"/>
            </a:lvl4pPr>
            <a:lvl5pPr marL="1474702" indent="0">
              <a:buNone/>
              <a:defRPr sz="700"/>
            </a:lvl5pPr>
            <a:lvl6pPr marL="1843378" indent="0">
              <a:buNone/>
              <a:defRPr sz="700"/>
            </a:lvl6pPr>
            <a:lvl7pPr marL="2212053" indent="0">
              <a:buNone/>
              <a:defRPr sz="700"/>
            </a:lvl7pPr>
            <a:lvl8pPr marL="2580729" indent="0">
              <a:buNone/>
              <a:defRPr sz="700"/>
            </a:lvl8pPr>
            <a:lvl9pPr marL="294940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4783"/>
            <a:ext cx="6583680" cy="685800"/>
          </a:xfrm>
          <a:prstGeom prst="rect">
            <a:avLst/>
          </a:prstGeom>
        </p:spPr>
        <p:txBody>
          <a:bodyPr vert="horz" lIns="73735" tIns="36867" rIns="73735" bIns="368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</p:spPr>
        <p:txBody>
          <a:bodyPr vert="horz" lIns="73735" tIns="36867" rIns="73735" bIns="368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813811"/>
            <a:ext cx="1706880" cy="219074"/>
          </a:xfrm>
          <a:prstGeom prst="rect">
            <a:avLst/>
          </a:prstGeom>
        </p:spPr>
        <p:txBody>
          <a:bodyPr vert="horz" lIns="73735" tIns="36867" rIns="73735" bIns="3686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8064-77C8-FC44-B8C8-505B1E47FF4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813811"/>
            <a:ext cx="2316480" cy="219074"/>
          </a:xfrm>
          <a:prstGeom prst="rect">
            <a:avLst/>
          </a:prstGeom>
        </p:spPr>
        <p:txBody>
          <a:bodyPr vert="horz" lIns="73735" tIns="36867" rIns="73735" bIns="3686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813811"/>
            <a:ext cx="1706880" cy="219074"/>
          </a:xfrm>
          <a:prstGeom prst="rect">
            <a:avLst/>
          </a:prstGeom>
        </p:spPr>
        <p:txBody>
          <a:bodyPr vert="horz" lIns="73735" tIns="36867" rIns="73735" bIns="3686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376A-60FC-D143-9297-9B62E8914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8676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506" indent="-276506" algn="l" defTabSz="36867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97" indent="-230422" algn="l" defTabSz="36867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21689" indent="-184338" algn="l" defTabSz="3686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0365" indent="-184338" algn="l" defTabSz="36867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9040" indent="-184338" algn="l" defTabSz="36867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7716" indent="-184338" algn="l" defTabSz="36867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6391" indent="-184338" algn="l" defTabSz="36867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5067" indent="-184338" algn="l" defTabSz="36867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33742" indent="-184338" algn="l" defTabSz="36867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8676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7351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06027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4702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43378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12053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80729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49404" algn="l" defTabSz="36867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364125" y="228600"/>
            <a:ext cx="6826230" cy="3756933"/>
            <a:chOff x="364125" y="228600"/>
            <a:chExt cx="6826230" cy="3756933"/>
          </a:xfrm>
        </p:grpSpPr>
        <p:sp>
          <p:nvSpPr>
            <p:cNvPr id="70" name="TextBox 69"/>
            <p:cNvSpPr txBox="1"/>
            <p:nvPr/>
          </p:nvSpPr>
          <p:spPr>
            <a:xfrm>
              <a:off x="3410712" y="228600"/>
              <a:ext cx="135989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b="1" dirty="0" smtClean="0"/>
                <a:t>Agent</a:t>
              </a:r>
              <a:endParaRPr lang="en-US" sz="3500" b="1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304597" y="273020"/>
              <a:ext cx="1501014" cy="6309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84646" y="3163795"/>
              <a:ext cx="275827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b="1" dirty="0" smtClean="0"/>
                <a:t>Environment</a:t>
              </a:r>
              <a:endParaRPr lang="en-US" sz="3500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84646" y="3125843"/>
              <a:ext cx="2599630" cy="77570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1" idx="3"/>
            </p:cNvCxnSpPr>
            <p:nvPr/>
          </p:nvCxnSpPr>
          <p:spPr>
            <a:xfrm>
              <a:off x="4805611" y="588491"/>
              <a:ext cx="1911864" cy="1377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484277" y="3479266"/>
              <a:ext cx="1233198" cy="0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717475" y="602266"/>
              <a:ext cx="0" cy="2877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6899" y="3756430"/>
              <a:ext cx="939672" cy="35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56899" y="449042"/>
              <a:ext cx="0" cy="330774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899" y="448687"/>
              <a:ext cx="2447698" cy="0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675741" y="3756786"/>
              <a:ext cx="1208905" cy="0"/>
            </a:xfrm>
            <a:prstGeom prst="line">
              <a:avLst/>
            </a:prstGeom>
            <a:ln w="4445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675741" y="3316547"/>
              <a:ext cx="120890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85887" y="3316547"/>
              <a:ext cx="4898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85887" y="770412"/>
              <a:ext cx="210136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185887" y="770412"/>
              <a:ext cx="0" cy="2546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 rot="5400000">
              <a:off x="6446142" y="1690676"/>
              <a:ext cx="10113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action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 rot="16200000">
              <a:off x="773813" y="1690677"/>
              <a:ext cx="11431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reward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75394" y="1753997"/>
              <a:ext cx="8545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state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675741" y="3125844"/>
              <a:ext cx="0" cy="8596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52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3</cp:revision>
  <dcterms:created xsi:type="dcterms:W3CDTF">2020-10-22T16:06:23Z</dcterms:created>
  <dcterms:modified xsi:type="dcterms:W3CDTF">2020-10-22T17:19:48Z</dcterms:modified>
</cp:coreProperties>
</file>