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966325" cy="5486400"/>
  <p:notesSz cx="6858000" cy="9144000"/>
  <p:defaultTextStyle>
    <a:defPPr>
      <a:defRPr lang="en-US"/>
    </a:defPPr>
    <a:lvl1pPr marL="0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97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395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80932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7909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4886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61863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8841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15818" algn="l" defTabSz="526978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4A7919"/>
    <a:srgbClr val="40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096" y="-104"/>
      </p:cViewPr>
      <p:guideLst>
        <p:guide orient="horz" pos="1728"/>
        <p:guide pos="31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36E2E-61CD-F443-8307-F7390B787E90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" y="685800"/>
            <a:ext cx="62293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907F1-B579-B44D-B556-33EF940C6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6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475" y="1704344"/>
            <a:ext cx="8471376" cy="11760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949" y="3108961"/>
            <a:ext cx="6976428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6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3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0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07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34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61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88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15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25586" y="219714"/>
            <a:ext cx="2242423" cy="46812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8316" y="219714"/>
            <a:ext cx="6561164" cy="46812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0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71" y="3525520"/>
            <a:ext cx="8471376" cy="108966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271" y="2325374"/>
            <a:ext cx="8471376" cy="1200150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697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5395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809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10790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634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1618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68884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21581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316" y="1280163"/>
            <a:ext cx="4401794" cy="362077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6215" y="1280163"/>
            <a:ext cx="4401794" cy="362077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7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17" y="1228093"/>
            <a:ext cx="4403525" cy="51180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317" y="1739902"/>
            <a:ext cx="4403525" cy="316103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62757" y="1228093"/>
            <a:ext cx="4405254" cy="511809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26978" indent="0">
              <a:buNone/>
              <a:defRPr sz="2300" b="1"/>
            </a:lvl2pPr>
            <a:lvl3pPr marL="1053953" indent="0">
              <a:buNone/>
              <a:defRPr sz="2100" b="1"/>
            </a:lvl3pPr>
            <a:lvl4pPr marL="1580932" indent="0">
              <a:buNone/>
              <a:defRPr sz="1800" b="1"/>
            </a:lvl4pPr>
            <a:lvl5pPr marL="2107909" indent="0">
              <a:buNone/>
              <a:defRPr sz="1800" b="1"/>
            </a:lvl5pPr>
            <a:lvl6pPr marL="2634886" indent="0">
              <a:buNone/>
              <a:defRPr sz="1800" b="1"/>
            </a:lvl6pPr>
            <a:lvl7pPr marL="3161863" indent="0">
              <a:buNone/>
              <a:defRPr sz="1800" b="1"/>
            </a:lvl7pPr>
            <a:lvl8pPr marL="3688841" indent="0">
              <a:buNone/>
              <a:defRPr sz="1800" b="1"/>
            </a:lvl8pPr>
            <a:lvl9pPr marL="421581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62757" y="1739902"/>
            <a:ext cx="4405254" cy="3161031"/>
          </a:xfr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3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55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319" y="218439"/>
            <a:ext cx="3278852" cy="92964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6561" y="218441"/>
            <a:ext cx="5571453" cy="4682490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319" y="1148084"/>
            <a:ext cx="3278852" cy="3752851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4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3474" y="3840482"/>
            <a:ext cx="5979795" cy="45339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53474" y="490222"/>
            <a:ext cx="5979795" cy="3291840"/>
          </a:xfrm>
        </p:spPr>
        <p:txBody>
          <a:bodyPr/>
          <a:lstStyle>
            <a:lvl1pPr marL="0" indent="0">
              <a:buNone/>
              <a:defRPr sz="3700"/>
            </a:lvl1pPr>
            <a:lvl2pPr marL="526978" indent="0">
              <a:buNone/>
              <a:defRPr sz="3300"/>
            </a:lvl2pPr>
            <a:lvl3pPr marL="1053953" indent="0">
              <a:buNone/>
              <a:defRPr sz="2800"/>
            </a:lvl3pPr>
            <a:lvl4pPr marL="1580932" indent="0">
              <a:buNone/>
              <a:defRPr sz="2300"/>
            </a:lvl4pPr>
            <a:lvl5pPr marL="2107909" indent="0">
              <a:buNone/>
              <a:defRPr sz="2300"/>
            </a:lvl5pPr>
            <a:lvl6pPr marL="2634886" indent="0">
              <a:buNone/>
              <a:defRPr sz="2300"/>
            </a:lvl6pPr>
            <a:lvl7pPr marL="3161863" indent="0">
              <a:buNone/>
              <a:defRPr sz="2300"/>
            </a:lvl7pPr>
            <a:lvl8pPr marL="3688841" indent="0">
              <a:buNone/>
              <a:defRPr sz="2300"/>
            </a:lvl8pPr>
            <a:lvl9pPr marL="4215818" indent="0">
              <a:buNone/>
              <a:defRPr sz="2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53474" y="4293874"/>
            <a:ext cx="5979795" cy="643888"/>
          </a:xfrm>
        </p:spPr>
        <p:txBody>
          <a:bodyPr/>
          <a:lstStyle>
            <a:lvl1pPr marL="0" indent="0">
              <a:buNone/>
              <a:defRPr sz="1500"/>
            </a:lvl1pPr>
            <a:lvl2pPr marL="526978" indent="0">
              <a:buNone/>
              <a:defRPr sz="1400"/>
            </a:lvl2pPr>
            <a:lvl3pPr marL="1053953" indent="0">
              <a:buNone/>
              <a:defRPr sz="1200"/>
            </a:lvl3pPr>
            <a:lvl4pPr marL="1580932" indent="0">
              <a:buNone/>
              <a:defRPr sz="1100"/>
            </a:lvl4pPr>
            <a:lvl5pPr marL="2107909" indent="0">
              <a:buNone/>
              <a:defRPr sz="1100"/>
            </a:lvl5pPr>
            <a:lvl6pPr marL="2634886" indent="0">
              <a:buNone/>
              <a:defRPr sz="1100"/>
            </a:lvl6pPr>
            <a:lvl7pPr marL="3161863" indent="0">
              <a:buNone/>
              <a:defRPr sz="1100"/>
            </a:lvl7pPr>
            <a:lvl8pPr marL="3688841" indent="0">
              <a:buNone/>
              <a:defRPr sz="1100"/>
            </a:lvl8pPr>
            <a:lvl9pPr marL="4215818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1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320" y="219712"/>
            <a:ext cx="8969693" cy="914400"/>
          </a:xfrm>
          <a:prstGeom prst="rect">
            <a:avLst/>
          </a:prstGeom>
        </p:spPr>
        <p:txBody>
          <a:bodyPr vert="horz" lIns="105395" tIns="52698" rIns="105395" bIns="526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320" y="1280163"/>
            <a:ext cx="8969693" cy="3620771"/>
          </a:xfrm>
          <a:prstGeom prst="rect">
            <a:avLst/>
          </a:prstGeom>
        </p:spPr>
        <p:txBody>
          <a:bodyPr vert="horz" lIns="105395" tIns="52698" rIns="105395" bIns="526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8316" y="5085083"/>
            <a:ext cx="2325476" cy="292099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A3E11-C755-4643-8EF9-4FF85D0D3C42}" type="datetimeFigureOut">
              <a:rPr lang="en-US" smtClean="0"/>
              <a:t>10/12/20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5165" y="5085083"/>
            <a:ext cx="3156003" cy="292099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42533" y="5085083"/>
            <a:ext cx="2325476" cy="292099"/>
          </a:xfrm>
          <a:prstGeom prst="rect">
            <a:avLst/>
          </a:prstGeom>
        </p:spPr>
        <p:txBody>
          <a:bodyPr vert="horz" lIns="105395" tIns="52698" rIns="105395" bIns="52698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4DEEF-2ABF-E746-962F-68C6E423A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978" rtl="0" eaLnBrk="1" latinLnBrk="0" hangingPunct="1">
        <a:spcBef>
          <a:spcPct val="0"/>
        </a:spcBef>
        <a:buNone/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5232" indent="-395232" algn="l" defTabSz="526978" rtl="0" eaLnBrk="1" latinLnBrk="0" hangingPunct="1">
        <a:spcBef>
          <a:spcPct val="20000"/>
        </a:spcBef>
        <a:buFont typeface="Arial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56338" indent="-329362" algn="l" defTabSz="526978" rtl="0" eaLnBrk="1" latinLnBrk="0" hangingPunct="1">
        <a:spcBef>
          <a:spcPct val="20000"/>
        </a:spcBef>
        <a:buFont typeface="Arial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17443" indent="-263488" algn="l" defTabSz="526978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44420" indent="-263488" algn="l" defTabSz="526978" rtl="0" eaLnBrk="1" latinLnBrk="0" hangingPunct="1">
        <a:spcBef>
          <a:spcPct val="20000"/>
        </a:spcBef>
        <a:buFont typeface="Arial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71398" indent="-263488" algn="l" defTabSz="526978" rtl="0" eaLnBrk="1" latinLnBrk="0" hangingPunct="1">
        <a:spcBef>
          <a:spcPct val="20000"/>
        </a:spcBef>
        <a:buFont typeface="Arial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98375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25352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52329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79306" indent="-263488" algn="l" defTabSz="526978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697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5395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80932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07909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886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61863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88841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15818" algn="l" defTabSz="52697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3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807667" y="3543095"/>
            <a:ext cx="5103876" cy="1682496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-141810" y="3543095"/>
            <a:ext cx="5134356" cy="1929384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966325" cy="308811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667" y="5225591"/>
            <a:ext cx="5113020" cy="257556"/>
          </a:xfrm>
          <a:prstGeom prst="rect">
            <a:avLst/>
          </a:prstGeom>
        </p:spPr>
      </p:pic>
      <p:sp>
        <p:nvSpPr>
          <p:cNvPr id="88" name="TextBox 87"/>
          <p:cNvSpPr txBox="1"/>
          <p:nvPr/>
        </p:nvSpPr>
        <p:spPr>
          <a:xfrm>
            <a:off x="3563277" y="3567208"/>
            <a:ext cx="13836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Online Account</a:t>
            </a:r>
            <a:endParaRPr lang="en-US" sz="1500" dirty="0"/>
          </a:p>
        </p:txBody>
      </p:sp>
      <p:sp>
        <p:nvSpPr>
          <p:cNvPr id="89" name="TextBox 88"/>
          <p:cNvSpPr txBox="1"/>
          <p:nvPr/>
        </p:nvSpPr>
        <p:spPr>
          <a:xfrm>
            <a:off x="8828252" y="3571581"/>
            <a:ext cx="10143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smtClean="0"/>
              <a:t>Telephone</a:t>
            </a:r>
            <a:endParaRPr lang="en-US" sz="15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387" y="1911162"/>
            <a:ext cx="3528187" cy="152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1357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Somayeh  Moazeni</dc:creator>
  <cp:lastModifiedBy>Somayeh  Moazeni</cp:lastModifiedBy>
  <cp:revision>14</cp:revision>
  <dcterms:created xsi:type="dcterms:W3CDTF">2020-06-17T20:57:53Z</dcterms:created>
  <dcterms:modified xsi:type="dcterms:W3CDTF">2020-10-12T16:52:33Z</dcterms:modified>
</cp:coreProperties>
</file>