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966325" cy="5761038"/>
  <p:notesSz cx="6858000" cy="9144000"/>
  <p:defaultTextStyle>
    <a:defPPr>
      <a:defRPr lang="en-US"/>
    </a:defPPr>
    <a:lvl1pPr marL="0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978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3953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0932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7909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4886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1863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8841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15818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A7919"/>
    <a:srgbClr val="40F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104" y="-1120"/>
      </p:cViewPr>
      <p:guideLst>
        <p:guide orient="horz" pos="1815"/>
        <p:guide pos="31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36E2E-61CD-F443-8307-F7390B787E90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3550" y="685800"/>
            <a:ext cx="593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907F1-B579-B44D-B556-33EF940C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475" y="1789658"/>
            <a:ext cx="8471376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949" y="3264589"/>
            <a:ext cx="697642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3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7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4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1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8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5586" y="230711"/>
            <a:ext cx="2242423" cy="49155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316" y="230711"/>
            <a:ext cx="6561164" cy="49155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2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71" y="3702001"/>
            <a:ext cx="8471376" cy="114420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271" y="2441777"/>
            <a:ext cx="8471376" cy="126022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97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39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09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1079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634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1618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6888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2158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4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16" y="1344245"/>
            <a:ext cx="4401794" cy="3802019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6215" y="1344245"/>
            <a:ext cx="4401794" cy="3802019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317" y="1289567"/>
            <a:ext cx="4403525" cy="53742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978" indent="0">
              <a:buNone/>
              <a:defRPr sz="2300" b="1"/>
            </a:lvl2pPr>
            <a:lvl3pPr marL="1053953" indent="0">
              <a:buNone/>
              <a:defRPr sz="2100" b="1"/>
            </a:lvl3pPr>
            <a:lvl4pPr marL="1580932" indent="0">
              <a:buNone/>
              <a:defRPr sz="1800" b="1"/>
            </a:lvl4pPr>
            <a:lvl5pPr marL="2107909" indent="0">
              <a:buNone/>
              <a:defRPr sz="1800" b="1"/>
            </a:lvl5pPr>
            <a:lvl6pPr marL="2634886" indent="0">
              <a:buNone/>
              <a:defRPr sz="1800" b="1"/>
            </a:lvl6pPr>
            <a:lvl7pPr marL="3161863" indent="0">
              <a:buNone/>
              <a:defRPr sz="1800" b="1"/>
            </a:lvl7pPr>
            <a:lvl8pPr marL="3688841" indent="0">
              <a:buNone/>
              <a:defRPr sz="1800" b="1"/>
            </a:lvl8pPr>
            <a:lvl9pPr marL="42158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317" y="1826997"/>
            <a:ext cx="4403525" cy="331926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2757" y="1289567"/>
            <a:ext cx="4405254" cy="53742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978" indent="0">
              <a:buNone/>
              <a:defRPr sz="2300" b="1"/>
            </a:lvl2pPr>
            <a:lvl3pPr marL="1053953" indent="0">
              <a:buNone/>
              <a:defRPr sz="2100" b="1"/>
            </a:lvl3pPr>
            <a:lvl4pPr marL="1580932" indent="0">
              <a:buNone/>
              <a:defRPr sz="1800" b="1"/>
            </a:lvl4pPr>
            <a:lvl5pPr marL="2107909" indent="0">
              <a:buNone/>
              <a:defRPr sz="1800" b="1"/>
            </a:lvl5pPr>
            <a:lvl6pPr marL="2634886" indent="0">
              <a:buNone/>
              <a:defRPr sz="1800" b="1"/>
            </a:lvl6pPr>
            <a:lvl7pPr marL="3161863" indent="0">
              <a:buNone/>
              <a:defRPr sz="1800" b="1"/>
            </a:lvl7pPr>
            <a:lvl8pPr marL="3688841" indent="0">
              <a:buNone/>
              <a:defRPr sz="1800" b="1"/>
            </a:lvl8pPr>
            <a:lvl9pPr marL="42158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2757" y="1826997"/>
            <a:ext cx="4405254" cy="331926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19" y="229374"/>
            <a:ext cx="3278852" cy="97617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558" y="229376"/>
            <a:ext cx="5571453" cy="4916886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19" y="1205553"/>
            <a:ext cx="3278852" cy="3940711"/>
          </a:xfrm>
        </p:spPr>
        <p:txBody>
          <a:bodyPr/>
          <a:lstStyle>
            <a:lvl1pPr marL="0" indent="0">
              <a:buNone/>
              <a:defRPr sz="1500"/>
            </a:lvl1pPr>
            <a:lvl2pPr marL="526978" indent="0">
              <a:buNone/>
              <a:defRPr sz="1400"/>
            </a:lvl2pPr>
            <a:lvl3pPr marL="1053953" indent="0">
              <a:buNone/>
              <a:defRPr sz="1200"/>
            </a:lvl3pPr>
            <a:lvl4pPr marL="1580932" indent="0">
              <a:buNone/>
              <a:defRPr sz="1100"/>
            </a:lvl4pPr>
            <a:lvl5pPr marL="2107909" indent="0">
              <a:buNone/>
              <a:defRPr sz="1100"/>
            </a:lvl5pPr>
            <a:lvl6pPr marL="2634886" indent="0">
              <a:buNone/>
              <a:defRPr sz="1100"/>
            </a:lvl6pPr>
            <a:lvl7pPr marL="3161863" indent="0">
              <a:buNone/>
              <a:defRPr sz="1100"/>
            </a:lvl7pPr>
            <a:lvl8pPr marL="3688841" indent="0">
              <a:buNone/>
              <a:defRPr sz="1100"/>
            </a:lvl8pPr>
            <a:lvl9pPr marL="421581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471" y="4032728"/>
            <a:ext cx="5979795" cy="476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53471" y="514761"/>
            <a:ext cx="5979795" cy="3456623"/>
          </a:xfrm>
        </p:spPr>
        <p:txBody>
          <a:bodyPr/>
          <a:lstStyle>
            <a:lvl1pPr marL="0" indent="0">
              <a:buNone/>
              <a:defRPr sz="3700"/>
            </a:lvl1pPr>
            <a:lvl2pPr marL="526978" indent="0">
              <a:buNone/>
              <a:defRPr sz="3300"/>
            </a:lvl2pPr>
            <a:lvl3pPr marL="1053953" indent="0">
              <a:buNone/>
              <a:defRPr sz="2800"/>
            </a:lvl3pPr>
            <a:lvl4pPr marL="1580932" indent="0">
              <a:buNone/>
              <a:defRPr sz="2300"/>
            </a:lvl4pPr>
            <a:lvl5pPr marL="2107909" indent="0">
              <a:buNone/>
              <a:defRPr sz="2300"/>
            </a:lvl5pPr>
            <a:lvl6pPr marL="2634886" indent="0">
              <a:buNone/>
              <a:defRPr sz="2300"/>
            </a:lvl6pPr>
            <a:lvl7pPr marL="3161863" indent="0">
              <a:buNone/>
              <a:defRPr sz="2300"/>
            </a:lvl7pPr>
            <a:lvl8pPr marL="3688841" indent="0">
              <a:buNone/>
              <a:defRPr sz="2300"/>
            </a:lvl8pPr>
            <a:lvl9pPr marL="4215818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3471" y="4508815"/>
            <a:ext cx="5979795" cy="676120"/>
          </a:xfrm>
        </p:spPr>
        <p:txBody>
          <a:bodyPr/>
          <a:lstStyle>
            <a:lvl1pPr marL="0" indent="0">
              <a:buNone/>
              <a:defRPr sz="1500"/>
            </a:lvl1pPr>
            <a:lvl2pPr marL="526978" indent="0">
              <a:buNone/>
              <a:defRPr sz="1400"/>
            </a:lvl2pPr>
            <a:lvl3pPr marL="1053953" indent="0">
              <a:buNone/>
              <a:defRPr sz="1200"/>
            </a:lvl3pPr>
            <a:lvl4pPr marL="1580932" indent="0">
              <a:buNone/>
              <a:defRPr sz="1100"/>
            </a:lvl4pPr>
            <a:lvl5pPr marL="2107909" indent="0">
              <a:buNone/>
              <a:defRPr sz="1100"/>
            </a:lvl5pPr>
            <a:lvl6pPr marL="2634886" indent="0">
              <a:buNone/>
              <a:defRPr sz="1100"/>
            </a:lvl6pPr>
            <a:lvl7pPr marL="3161863" indent="0">
              <a:buNone/>
              <a:defRPr sz="1100"/>
            </a:lvl7pPr>
            <a:lvl8pPr marL="3688841" indent="0">
              <a:buNone/>
              <a:defRPr sz="1100"/>
            </a:lvl8pPr>
            <a:lvl9pPr marL="421581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1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317" y="230710"/>
            <a:ext cx="8969693" cy="960173"/>
          </a:xfrm>
          <a:prstGeom prst="rect">
            <a:avLst/>
          </a:prstGeom>
        </p:spPr>
        <p:txBody>
          <a:bodyPr vert="horz" lIns="105395" tIns="52698" rIns="105395" bIns="526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317" y="1344245"/>
            <a:ext cx="8969693" cy="3802019"/>
          </a:xfrm>
          <a:prstGeom prst="rect">
            <a:avLst/>
          </a:prstGeom>
        </p:spPr>
        <p:txBody>
          <a:bodyPr vert="horz" lIns="105395" tIns="52698" rIns="105395" bIns="526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8316" y="5339631"/>
            <a:ext cx="2325476" cy="306721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5162" y="5339631"/>
            <a:ext cx="3156003" cy="306721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2533" y="5339631"/>
            <a:ext cx="2325476" cy="306721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978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232" indent="-395232" algn="l" defTabSz="526978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6338" indent="-329362" algn="l" defTabSz="526978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17443" indent="-263488" algn="l" defTabSz="526978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4420" indent="-263488" algn="l" defTabSz="526978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1398" indent="-263488" algn="l" defTabSz="526978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8375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5352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2329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9306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978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953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0932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7909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886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1863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8841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5818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 4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4576" y="-2035046"/>
            <a:ext cx="15097125" cy="8010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6299" y="203842"/>
            <a:ext cx="1038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Agent</a:t>
            </a:r>
            <a:endParaRPr lang="en-US" sz="35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848442" y="234936"/>
            <a:ext cx="1050710" cy="44165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4477" y="2258478"/>
            <a:ext cx="19307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Environment</a:t>
            </a:r>
            <a:endParaRPr lang="en-US" sz="25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554477" y="2231912"/>
            <a:ext cx="1819741" cy="54299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7899152" y="455766"/>
            <a:ext cx="1338305" cy="964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4218" y="2479308"/>
            <a:ext cx="863239" cy="0"/>
          </a:xfrm>
          <a:prstGeom prst="line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237457" y="465408"/>
            <a:ext cx="0" cy="20139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135054" y="2673323"/>
            <a:ext cx="657770" cy="24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135054" y="358151"/>
            <a:ext cx="0" cy="231542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35054" y="357903"/>
            <a:ext cx="1713389" cy="0"/>
          </a:xfrm>
          <a:prstGeom prst="line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708243" y="2673572"/>
            <a:ext cx="846234" cy="0"/>
          </a:xfrm>
          <a:prstGeom prst="line">
            <a:avLst/>
          </a:prstGeom>
          <a:ln w="444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708243" y="2365405"/>
            <a:ext cx="84623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65345" y="2365405"/>
            <a:ext cx="342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65345" y="583110"/>
            <a:ext cx="1470953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65345" y="583110"/>
            <a:ext cx="0" cy="1782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9166273" y="1143000"/>
            <a:ext cx="707960" cy="333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action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033185" y="1408176"/>
            <a:ext cx="800226" cy="333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reward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4502833" y="1234050"/>
            <a:ext cx="8545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state </a:t>
            </a:r>
            <a:endParaRPr lang="en-US" sz="25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708243" y="2231913"/>
            <a:ext cx="0" cy="6017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3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Somayeh  Moazeni</dc:creator>
  <cp:lastModifiedBy>Somayeh  Moazeni</cp:lastModifiedBy>
  <cp:revision>12</cp:revision>
  <dcterms:created xsi:type="dcterms:W3CDTF">2020-06-17T20:57:53Z</dcterms:created>
  <dcterms:modified xsi:type="dcterms:W3CDTF">2020-10-22T17:10:51Z</dcterms:modified>
</cp:coreProperties>
</file>