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966325" cy="5761038"/>
  <p:notesSz cx="6858000" cy="9144000"/>
  <p:defaultTextStyle>
    <a:defPPr>
      <a:defRPr lang="en-US"/>
    </a:defPPr>
    <a:lvl1pPr marL="0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978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3953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0932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7909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4886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1863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8841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15818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4A7919"/>
    <a:srgbClr val="40F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2544" y="-1312"/>
      </p:cViewPr>
      <p:guideLst>
        <p:guide orient="horz" pos="1815"/>
        <p:guide pos="31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36E2E-61CD-F443-8307-F7390B787E9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3550" y="685800"/>
            <a:ext cx="5930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907F1-B579-B44D-B556-33EF940C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6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475" y="1789658"/>
            <a:ext cx="8471376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949" y="3264589"/>
            <a:ext cx="6976428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3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7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4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1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8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5586" y="230711"/>
            <a:ext cx="2242423" cy="49155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316" y="230711"/>
            <a:ext cx="6561164" cy="49155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2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71" y="3702001"/>
            <a:ext cx="8471376" cy="114420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271" y="2441777"/>
            <a:ext cx="8471376" cy="126022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97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39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09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1079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634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1618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6888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2158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4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16" y="1344245"/>
            <a:ext cx="4401794" cy="3802019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6215" y="1344245"/>
            <a:ext cx="4401794" cy="3802019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7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317" y="1289567"/>
            <a:ext cx="4403525" cy="53742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978" indent="0">
              <a:buNone/>
              <a:defRPr sz="2300" b="1"/>
            </a:lvl2pPr>
            <a:lvl3pPr marL="1053953" indent="0">
              <a:buNone/>
              <a:defRPr sz="2100" b="1"/>
            </a:lvl3pPr>
            <a:lvl4pPr marL="1580932" indent="0">
              <a:buNone/>
              <a:defRPr sz="1800" b="1"/>
            </a:lvl4pPr>
            <a:lvl5pPr marL="2107909" indent="0">
              <a:buNone/>
              <a:defRPr sz="1800" b="1"/>
            </a:lvl5pPr>
            <a:lvl6pPr marL="2634886" indent="0">
              <a:buNone/>
              <a:defRPr sz="1800" b="1"/>
            </a:lvl6pPr>
            <a:lvl7pPr marL="3161863" indent="0">
              <a:buNone/>
              <a:defRPr sz="1800" b="1"/>
            </a:lvl7pPr>
            <a:lvl8pPr marL="3688841" indent="0">
              <a:buNone/>
              <a:defRPr sz="1800" b="1"/>
            </a:lvl8pPr>
            <a:lvl9pPr marL="42158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317" y="1826997"/>
            <a:ext cx="4403525" cy="331926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62757" y="1289567"/>
            <a:ext cx="4405254" cy="53742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978" indent="0">
              <a:buNone/>
              <a:defRPr sz="2300" b="1"/>
            </a:lvl2pPr>
            <a:lvl3pPr marL="1053953" indent="0">
              <a:buNone/>
              <a:defRPr sz="2100" b="1"/>
            </a:lvl3pPr>
            <a:lvl4pPr marL="1580932" indent="0">
              <a:buNone/>
              <a:defRPr sz="1800" b="1"/>
            </a:lvl4pPr>
            <a:lvl5pPr marL="2107909" indent="0">
              <a:buNone/>
              <a:defRPr sz="1800" b="1"/>
            </a:lvl5pPr>
            <a:lvl6pPr marL="2634886" indent="0">
              <a:buNone/>
              <a:defRPr sz="1800" b="1"/>
            </a:lvl6pPr>
            <a:lvl7pPr marL="3161863" indent="0">
              <a:buNone/>
              <a:defRPr sz="1800" b="1"/>
            </a:lvl7pPr>
            <a:lvl8pPr marL="3688841" indent="0">
              <a:buNone/>
              <a:defRPr sz="1800" b="1"/>
            </a:lvl8pPr>
            <a:lvl9pPr marL="42158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2757" y="1826997"/>
            <a:ext cx="4405254" cy="331926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19" y="229374"/>
            <a:ext cx="3278852" cy="97617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558" y="229376"/>
            <a:ext cx="5571453" cy="4916886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19" y="1205553"/>
            <a:ext cx="3278852" cy="3940711"/>
          </a:xfrm>
        </p:spPr>
        <p:txBody>
          <a:bodyPr/>
          <a:lstStyle>
            <a:lvl1pPr marL="0" indent="0">
              <a:buNone/>
              <a:defRPr sz="1500"/>
            </a:lvl1pPr>
            <a:lvl2pPr marL="526978" indent="0">
              <a:buNone/>
              <a:defRPr sz="1400"/>
            </a:lvl2pPr>
            <a:lvl3pPr marL="1053953" indent="0">
              <a:buNone/>
              <a:defRPr sz="1200"/>
            </a:lvl3pPr>
            <a:lvl4pPr marL="1580932" indent="0">
              <a:buNone/>
              <a:defRPr sz="1100"/>
            </a:lvl4pPr>
            <a:lvl5pPr marL="2107909" indent="0">
              <a:buNone/>
              <a:defRPr sz="1100"/>
            </a:lvl5pPr>
            <a:lvl6pPr marL="2634886" indent="0">
              <a:buNone/>
              <a:defRPr sz="1100"/>
            </a:lvl6pPr>
            <a:lvl7pPr marL="3161863" indent="0">
              <a:buNone/>
              <a:defRPr sz="1100"/>
            </a:lvl7pPr>
            <a:lvl8pPr marL="3688841" indent="0">
              <a:buNone/>
              <a:defRPr sz="1100"/>
            </a:lvl8pPr>
            <a:lvl9pPr marL="421581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471" y="4032728"/>
            <a:ext cx="5979795" cy="476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53471" y="514761"/>
            <a:ext cx="5979795" cy="3456623"/>
          </a:xfrm>
        </p:spPr>
        <p:txBody>
          <a:bodyPr/>
          <a:lstStyle>
            <a:lvl1pPr marL="0" indent="0">
              <a:buNone/>
              <a:defRPr sz="3700"/>
            </a:lvl1pPr>
            <a:lvl2pPr marL="526978" indent="0">
              <a:buNone/>
              <a:defRPr sz="3300"/>
            </a:lvl2pPr>
            <a:lvl3pPr marL="1053953" indent="0">
              <a:buNone/>
              <a:defRPr sz="2800"/>
            </a:lvl3pPr>
            <a:lvl4pPr marL="1580932" indent="0">
              <a:buNone/>
              <a:defRPr sz="2300"/>
            </a:lvl4pPr>
            <a:lvl5pPr marL="2107909" indent="0">
              <a:buNone/>
              <a:defRPr sz="2300"/>
            </a:lvl5pPr>
            <a:lvl6pPr marL="2634886" indent="0">
              <a:buNone/>
              <a:defRPr sz="2300"/>
            </a:lvl6pPr>
            <a:lvl7pPr marL="3161863" indent="0">
              <a:buNone/>
              <a:defRPr sz="2300"/>
            </a:lvl7pPr>
            <a:lvl8pPr marL="3688841" indent="0">
              <a:buNone/>
              <a:defRPr sz="2300"/>
            </a:lvl8pPr>
            <a:lvl9pPr marL="4215818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3471" y="4508815"/>
            <a:ext cx="5979795" cy="676120"/>
          </a:xfrm>
        </p:spPr>
        <p:txBody>
          <a:bodyPr/>
          <a:lstStyle>
            <a:lvl1pPr marL="0" indent="0">
              <a:buNone/>
              <a:defRPr sz="1500"/>
            </a:lvl1pPr>
            <a:lvl2pPr marL="526978" indent="0">
              <a:buNone/>
              <a:defRPr sz="1400"/>
            </a:lvl2pPr>
            <a:lvl3pPr marL="1053953" indent="0">
              <a:buNone/>
              <a:defRPr sz="1200"/>
            </a:lvl3pPr>
            <a:lvl4pPr marL="1580932" indent="0">
              <a:buNone/>
              <a:defRPr sz="1100"/>
            </a:lvl4pPr>
            <a:lvl5pPr marL="2107909" indent="0">
              <a:buNone/>
              <a:defRPr sz="1100"/>
            </a:lvl5pPr>
            <a:lvl6pPr marL="2634886" indent="0">
              <a:buNone/>
              <a:defRPr sz="1100"/>
            </a:lvl6pPr>
            <a:lvl7pPr marL="3161863" indent="0">
              <a:buNone/>
              <a:defRPr sz="1100"/>
            </a:lvl7pPr>
            <a:lvl8pPr marL="3688841" indent="0">
              <a:buNone/>
              <a:defRPr sz="1100"/>
            </a:lvl8pPr>
            <a:lvl9pPr marL="421581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1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317" y="230710"/>
            <a:ext cx="8969693" cy="960173"/>
          </a:xfrm>
          <a:prstGeom prst="rect">
            <a:avLst/>
          </a:prstGeom>
        </p:spPr>
        <p:txBody>
          <a:bodyPr vert="horz" lIns="105395" tIns="52698" rIns="105395" bIns="526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317" y="1344245"/>
            <a:ext cx="8969693" cy="3802019"/>
          </a:xfrm>
          <a:prstGeom prst="rect">
            <a:avLst/>
          </a:prstGeom>
        </p:spPr>
        <p:txBody>
          <a:bodyPr vert="horz" lIns="105395" tIns="52698" rIns="105395" bIns="526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8316" y="5339631"/>
            <a:ext cx="2325476" cy="306721"/>
          </a:xfrm>
          <a:prstGeom prst="rect">
            <a:avLst/>
          </a:prstGeom>
        </p:spPr>
        <p:txBody>
          <a:bodyPr vert="horz" lIns="105395" tIns="52698" rIns="105395" bIns="52698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5162" y="5339631"/>
            <a:ext cx="3156003" cy="306721"/>
          </a:xfrm>
          <a:prstGeom prst="rect">
            <a:avLst/>
          </a:prstGeom>
        </p:spPr>
        <p:txBody>
          <a:bodyPr vert="horz" lIns="105395" tIns="52698" rIns="105395" bIns="52698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2533" y="5339631"/>
            <a:ext cx="2325476" cy="306721"/>
          </a:xfrm>
          <a:prstGeom prst="rect">
            <a:avLst/>
          </a:prstGeom>
        </p:spPr>
        <p:txBody>
          <a:bodyPr vert="horz" lIns="105395" tIns="52698" rIns="105395" bIns="52698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978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232" indent="-395232" algn="l" defTabSz="526978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6338" indent="-329362" algn="l" defTabSz="526978" rtl="0" eaLnBrk="1" latinLnBrk="0" hangingPunct="1">
        <a:spcBef>
          <a:spcPct val="20000"/>
        </a:spcBef>
        <a:buFont typeface="Arial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17443" indent="-263488" algn="l" defTabSz="526978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4420" indent="-263488" algn="l" defTabSz="526978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1398" indent="-263488" algn="l" defTabSz="526978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8375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5352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2329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9306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978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3953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0932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7909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886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1863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8841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15818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microsoft.com/office/2007/relationships/hdphoto" Target="../media/hdphoto1.wdp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e 35"/>
          <p:cNvSpPr/>
          <p:nvPr/>
        </p:nvSpPr>
        <p:spPr>
          <a:xfrm rot="10800000">
            <a:off x="2240538" y="2749913"/>
            <a:ext cx="758952" cy="758952"/>
          </a:xfrm>
          <a:prstGeom prst="pie">
            <a:avLst>
              <a:gd name="adj1" fmla="val 5242467"/>
              <a:gd name="adj2" fmla="val 1863145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597899" y="755673"/>
            <a:ext cx="3413760" cy="4302760"/>
          </a:xfrm>
          <a:prstGeom prst="rect">
            <a:avLst/>
          </a:prstGeom>
        </p:spPr>
      </p:pic>
      <p:pic>
        <p:nvPicPr>
          <p:cNvPr id="455" name="Picture 45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647" y="2653805"/>
            <a:ext cx="1443228" cy="1432560"/>
          </a:xfrm>
          <a:prstGeom prst="rect">
            <a:avLst/>
          </a:prstGeom>
        </p:spPr>
      </p:pic>
      <p:grpSp>
        <p:nvGrpSpPr>
          <p:cNvPr id="450" name="Group 449"/>
          <p:cNvGrpSpPr/>
          <p:nvPr/>
        </p:nvGrpSpPr>
        <p:grpSpPr>
          <a:xfrm>
            <a:off x="7683874" y="245815"/>
            <a:ext cx="1327240" cy="1378387"/>
            <a:chOff x="3590075" y="2491259"/>
            <a:chExt cx="1327240" cy="1378387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3654070" y="2564532"/>
              <a:ext cx="0" cy="1305114"/>
            </a:xfrm>
            <a:prstGeom prst="line">
              <a:avLst/>
            </a:prstGeom>
            <a:ln w="1905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070043" y="3158852"/>
              <a:ext cx="0" cy="710793"/>
            </a:xfrm>
            <a:prstGeom prst="line">
              <a:avLst/>
            </a:prstGeom>
            <a:ln w="1905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4509976" y="2995081"/>
              <a:ext cx="0" cy="874564"/>
            </a:xfrm>
            <a:prstGeom prst="line">
              <a:avLst/>
            </a:prstGeom>
            <a:ln w="1905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876907" y="3546175"/>
              <a:ext cx="0" cy="323470"/>
            </a:xfrm>
            <a:prstGeom prst="line">
              <a:avLst/>
            </a:prstGeom>
            <a:ln w="1905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90075" y="2491259"/>
              <a:ext cx="479968" cy="743428"/>
            </a:xfrm>
            <a:prstGeom prst="line">
              <a:avLst/>
            </a:prstGeom>
            <a:ln w="1270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01342" y="2959140"/>
              <a:ext cx="415973" cy="682878"/>
            </a:xfrm>
            <a:prstGeom prst="line">
              <a:avLst/>
            </a:prstGeom>
            <a:ln w="127000">
              <a:solidFill>
                <a:schemeClr val="bg1">
                  <a:lumMod val="50000"/>
                </a:schemeClr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994280" y="2911475"/>
              <a:ext cx="552320" cy="323212"/>
            </a:xfrm>
            <a:prstGeom prst="line">
              <a:avLst/>
            </a:prstGeom>
            <a:ln w="1270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3" name="Picture 45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38652" y="172531"/>
            <a:ext cx="2904363" cy="1903095"/>
          </a:xfrm>
          <a:prstGeom prst="rect">
            <a:avLst/>
          </a:prstGeom>
        </p:spPr>
      </p:pic>
      <p:pic>
        <p:nvPicPr>
          <p:cNvPr id="456" name="Picture 455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8694291">
            <a:off x="8120395" y="1983512"/>
            <a:ext cx="1016000" cy="1016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48250">
            <a:off x="8420650" y="2302681"/>
            <a:ext cx="1345283" cy="1016000"/>
          </a:xfrm>
          <a:prstGeom prst="rect">
            <a:avLst/>
          </a:prstGeom>
          <a:noFill/>
        </p:spPr>
      </p:pic>
      <p:sp>
        <p:nvSpPr>
          <p:cNvPr id="457" name="Rectangle 456"/>
          <p:cNvSpPr/>
          <p:nvPr/>
        </p:nvSpPr>
        <p:spPr>
          <a:xfrm>
            <a:off x="504283" y="3300280"/>
            <a:ext cx="1181875" cy="1858764"/>
          </a:xfrm>
          <a:prstGeom prst="rect">
            <a:avLst/>
          </a:prstGeom>
          <a:noFill/>
          <a:ln w="666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948778" y="3399997"/>
            <a:ext cx="287303" cy="2590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02081" y="3399997"/>
            <a:ext cx="287303" cy="2590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291906" y="3399997"/>
            <a:ext cx="287303" cy="2590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610829" y="3704057"/>
            <a:ext cx="287303" cy="2590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948778" y="3704057"/>
            <a:ext cx="287303" cy="2590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291906" y="3704058"/>
            <a:ext cx="287303" cy="2590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602081" y="4017197"/>
            <a:ext cx="287303" cy="2590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10829" y="4351072"/>
            <a:ext cx="287303" cy="2590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948778" y="4040048"/>
            <a:ext cx="287303" cy="2590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0" name="Straight Connector 459"/>
          <p:cNvCxnSpPr>
            <a:stCxn id="457" idx="0"/>
          </p:cNvCxnSpPr>
          <p:nvPr/>
        </p:nvCxnSpPr>
        <p:spPr>
          <a:xfrm flipH="1" flipV="1">
            <a:off x="1089027" y="3066450"/>
            <a:ext cx="6194" cy="233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>
            <a:off x="376031" y="3300279"/>
            <a:ext cx="141707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3" name="Parallelogram 462"/>
          <p:cNvSpPr/>
          <p:nvPr/>
        </p:nvSpPr>
        <p:spPr>
          <a:xfrm>
            <a:off x="674109" y="2790175"/>
            <a:ext cx="905100" cy="29861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arallelogram 60"/>
          <p:cNvSpPr>
            <a:spLocks noChangeAspect="1"/>
          </p:cNvSpPr>
          <p:nvPr/>
        </p:nvSpPr>
        <p:spPr>
          <a:xfrm>
            <a:off x="767757" y="2807163"/>
            <a:ext cx="181021" cy="55254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arallelogram 61"/>
          <p:cNvSpPr>
            <a:spLocks noChangeAspect="1"/>
          </p:cNvSpPr>
          <p:nvPr/>
        </p:nvSpPr>
        <p:spPr>
          <a:xfrm>
            <a:off x="745325" y="2873207"/>
            <a:ext cx="181021" cy="55254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allelogram 62"/>
          <p:cNvSpPr>
            <a:spLocks noChangeAspect="1"/>
          </p:cNvSpPr>
          <p:nvPr/>
        </p:nvSpPr>
        <p:spPr>
          <a:xfrm>
            <a:off x="726689" y="2939568"/>
            <a:ext cx="181021" cy="55254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arallelogram 63"/>
          <p:cNvSpPr>
            <a:spLocks noChangeAspect="1"/>
          </p:cNvSpPr>
          <p:nvPr/>
        </p:nvSpPr>
        <p:spPr>
          <a:xfrm>
            <a:off x="705441" y="3003576"/>
            <a:ext cx="181021" cy="55254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arallelogram 64"/>
          <p:cNvSpPr>
            <a:spLocks noChangeAspect="1"/>
          </p:cNvSpPr>
          <p:nvPr/>
        </p:nvSpPr>
        <p:spPr>
          <a:xfrm>
            <a:off x="982473" y="2807163"/>
            <a:ext cx="181021" cy="55254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arallelogram 65"/>
          <p:cNvSpPr>
            <a:spLocks noChangeAspect="1"/>
          </p:cNvSpPr>
          <p:nvPr/>
        </p:nvSpPr>
        <p:spPr>
          <a:xfrm>
            <a:off x="960041" y="2873207"/>
            <a:ext cx="181021" cy="55254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/>
          <p:cNvSpPr>
            <a:spLocks noChangeAspect="1"/>
          </p:cNvSpPr>
          <p:nvPr/>
        </p:nvSpPr>
        <p:spPr>
          <a:xfrm>
            <a:off x="941405" y="2939568"/>
            <a:ext cx="181021" cy="55254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arallelogram 67"/>
          <p:cNvSpPr>
            <a:spLocks noChangeAspect="1"/>
          </p:cNvSpPr>
          <p:nvPr/>
        </p:nvSpPr>
        <p:spPr>
          <a:xfrm>
            <a:off x="920157" y="3003576"/>
            <a:ext cx="181021" cy="55254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Parallelogram 68"/>
          <p:cNvSpPr>
            <a:spLocks noChangeAspect="1"/>
          </p:cNvSpPr>
          <p:nvPr/>
        </p:nvSpPr>
        <p:spPr>
          <a:xfrm>
            <a:off x="1174240" y="2802081"/>
            <a:ext cx="181021" cy="55254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Parallelogram 69"/>
          <p:cNvSpPr>
            <a:spLocks noChangeAspect="1"/>
          </p:cNvSpPr>
          <p:nvPr/>
        </p:nvSpPr>
        <p:spPr>
          <a:xfrm>
            <a:off x="1151808" y="2868125"/>
            <a:ext cx="181021" cy="55254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arallelogram 70"/>
          <p:cNvSpPr>
            <a:spLocks noChangeAspect="1"/>
          </p:cNvSpPr>
          <p:nvPr/>
        </p:nvSpPr>
        <p:spPr>
          <a:xfrm>
            <a:off x="1133172" y="2934486"/>
            <a:ext cx="181021" cy="55254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Parallelogram 71"/>
          <p:cNvSpPr>
            <a:spLocks noChangeAspect="1"/>
          </p:cNvSpPr>
          <p:nvPr/>
        </p:nvSpPr>
        <p:spPr>
          <a:xfrm>
            <a:off x="1111924" y="2998494"/>
            <a:ext cx="181021" cy="55254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arallelogram 72"/>
          <p:cNvSpPr>
            <a:spLocks noChangeAspect="1"/>
          </p:cNvSpPr>
          <p:nvPr/>
        </p:nvSpPr>
        <p:spPr>
          <a:xfrm>
            <a:off x="1377693" y="2807163"/>
            <a:ext cx="181021" cy="55254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Parallelogram 73"/>
          <p:cNvSpPr>
            <a:spLocks noChangeAspect="1"/>
          </p:cNvSpPr>
          <p:nvPr/>
        </p:nvSpPr>
        <p:spPr>
          <a:xfrm>
            <a:off x="1355261" y="2873207"/>
            <a:ext cx="181021" cy="55254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arallelogram 74"/>
          <p:cNvSpPr>
            <a:spLocks noChangeAspect="1"/>
          </p:cNvSpPr>
          <p:nvPr/>
        </p:nvSpPr>
        <p:spPr>
          <a:xfrm>
            <a:off x="1336625" y="2939568"/>
            <a:ext cx="181021" cy="55254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arallelogram 75"/>
          <p:cNvSpPr>
            <a:spLocks noChangeAspect="1"/>
          </p:cNvSpPr>
          <p:nvPr/>
        </p:nvSpPr>
        <p:spPr>
          <a:xfrm>
            <a:off x="1315377" y="3003576"/>
            <a:ext cx="181021" cy="55254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1" name="Group 470"/>
          <p:cNvGrpSpPr/>
          <p:nvPr/>
        </p:nvGrpSpPr>
        <p:grpSpPr>
          <a:xfrm>
            <a:off x="7425214" y="4305738"/>
            <a:ext cx="2000193" cy="1361484"/>
            <a:chOff x="588478" y="4389120"/>
            <a:chExt cx="2000193" cy="1361484"/>
          </a:xfrm>
        </p:grpSpPr>
        <p:sp>
          <p:nvSpPr>
            <p:cNvPr id="468" name="Rectangle 467"/>
            <p:cNvSpPr/>
            <p:nvPr/>
          </p:nvSpPr>
          <p:spPr>
            <a:xfrm>
              <a:off x="1174923" y="5091128"/>
              <a:ext cx="863913" cy="6594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/>
            <p:cNvSpPr/>
            <p:nvPr/>
          </p:nvSpPr>
          <p:spPr>
            <a:xfrm>
              <a:off x="1287231" y="4389120"/>
              <a:ext cx="682492" cy="6470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ounded Rectangle 469"/>
            <p:cNvSpPr/>
            <p:nvPr/>
          </p:nvSpPr>
          <p:spPr>
            <a:xfrm rot="19368814">
              <a:off x="1815109" y="4833376"/>
              <a:ext cx="773562" cy="3445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 rot="2220000">
              <a:off x="588478" y="4829042"/>
              <a:ext cx="799618" cy="3445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1961140" y="3316755"/>
            <a:ext cx="1181875" cy="1842290"/>
          </a:xfrm>
          <a:prstGeom prst="rect">
            <a:avLst/>
          </a:prstGeom>
          <a:noFill/>
          <a:ln w="666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2405635" y="3416471"/>
            <a:ext cx="287303" cy="2590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2058938" y="3416471"/>
            <a:ext cx="287303" cy="2590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2748763" y="3416471"/>
            <a:ext cx="287303" cy="2590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2067686" y="3720531"/>
            <a:ext cx="287303" cy="2590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2405635" y="3720531"/>
            <a:ext cx="287303" cy="2590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2748763" y="3720532"/>
            <a:ext cx="287303" cy="2590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2058938" y="4033671"/>
            <a:ext cx="287303" cy="2590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2067686" y="4367546"/>
            <a:ext cx="287303" cy="2590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2405635" y="4056522"/>
            <a:ext cx="287303" cy="2590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1832888" y="3316753"/>
            <a:ext cx="141707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9" name="Oval 478"/>
          <p:cNvSpPr/>
          <p:nvPr/>
        </p:nvSpPr>
        <p:spPr>
          <a:xfrm>
            <a:off x="2209378" y="2749913"/>
            <a:ext cx="796774" cy="795528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1693" y="3130762"/>
            <a:ext cx="1755648" cy="216255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3430769" y="661924"/>
            <a:ext cx="1167130" cy="214376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2615069" y="2828629"/>
            <a:ext cx="315207" cy="284527"/>
            <a:chOff x="2615069" y="2828629"/>
            <a:chExt cx="315207" cy="284527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2615069" y="2828629"/>
              <a:ext cx="0" cy="9983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2696953" y="2873207"/>
              <a:ext cx="51810" cy="9328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802693" y="2966490"/>
              <a:ext cx="45385" cy="640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2848078" y="3113156"/>
              <a:ext cx="821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 rot="5400000">
            <a:off x="2681590" y="3227232"/>
            <a:ext cx="233323" cy="239949"/>
            <a:chOff x="2696953" y="2873207"/>
            <a:chExt cx="233323" cy="239949"/>
          </a:xfrm>
        </p:grpSpPr>
        <p:cxnSp>
          <p:nvCxnSpPr>
            <p:cNvPr id="136" name="Straight Connector 135"/>
            <p:cNvCxnSpPr/>
            <p:nvPr/>
          </p:nvCxnSpPr>
          <p:spPr>
            <a:xfrm flipV="1">
              <a:off x="2696953" y="2873207"/>
              <a:ext cx="51810" cy="9328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2802693" y="2966490"/>
              <a:ext cx="45385" cy="640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2848078" y="3113156"/>
              <a:ext cx="821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13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Somayeh  Moazeni</dc:creator>
  <cp:lastModifiedBy>Somayeh  Moazeni</cp:lastModifiedBy>
  <cp:revision>18</cp:revision>
  <dcterms:created xsi:type="dcterms:W3CDTF">2020-06-17T20:57:53Z</dcterms:created>
  <dcterms:modified xsi:type="dcterms:W3CDTF">2020-10-12T05:56:46Z</dcterms:modified>
</cp:coreProperties>
</file>