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66325" cy="5486400"/>
  <p:notesSz cx="6858000" cy="9144000"/>
  <p:defaultTextStyle>
    <a:defPPr>
      <a:defRPr lang="en-US"/>
    </a:defPPr>
    <a:lvl1pPr marL="0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97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395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0932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7909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4886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186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8841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581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A7919"/>
    <a:srgbClr val="40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1" d="100"/>
          <a:sy n="181" d="100"/>
        </p:scale>
        <p:origin x="-696" y="-104"/>
      </p:cViewPr>
      <p:guideLst>
        <p:guide orient="horz" pos="1728"/>
        <p:guide pos="3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6E2E-61CD-F443-8307-F7390B787E9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" y="685800"/>
            <a:ext cx="6229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07F1-B579-B44D-B556-33EF940C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5" y="1704344"/>
            <a:ext cx="8471376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949" y="3108961"/>
            <a:ext cx="6976428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5586" y="219714"/>
            <a:ext cx="2242423" cy="46812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316" y="219714"/>
            <a:ext cx="6561164" cy="4681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71" y="3525520"/>
            <a:ext cx="8471376" cy="108966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71" y="2325374"/>
            <a:ext cx="8471376" cy="120015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9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39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09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107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634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1618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6888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2158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16" y="1280163"/>
            <a:ext cx="4401794" cy="362077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215" y="1280163"/>
            <a:ext cx="4401794" cy="362077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228093"/>
            <a:ext cx="4403525" cy="51180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317" y="1739902"/>
            <a:ext cx="4403525" cy="316103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2757" y="1228093"/>
            <a:ext cx="4405254" cy="51180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757" y="1739902"/>
            <a:ext cx="4405254" cy="316103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9" y="218439"/>
            <a:ext cx="3278852" cy="92964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61" y="218441"/>
            <a:ext cx="5571453" cy="4682490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19" y="1148084"/>
            <a:ext cx="3278852" cy="3752851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74" y="3840482"/>
            <a:ext cx="5979795" cy="4533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474" y="490222"/>
            <a:ext cx="5979795" cy="3291840"/>
          </a:xfrm>
        </p:spPr>
        <p:txBody>
          <a:bodyPr/>
          <a:lstStyle>
            <a:lvl1pPr marL="0" indent="0">
              <a:buNone/>
              <a:defRPr sz="3700"/>
            </a:lvl1pPr>
            <a:lvl2pPr marL="526978" indent="0">
              <a:buNone/>
              <a:defRPr sz="3300"/>
            </a:lvl2pPr>
            <a:lvl3pPr marL="1053953" indent="0">
              <a:buNone/>
              <a:defRPr sz="2800"/>
            </a:lvl3pPr>
            <a:lvl4pPr marL="1580932" indent="0">
              <a:buNone/>
              <a:defRPr sz="2300"/>
            </a:lvl4pPr>
            <a:lvl5pPr marL="2107909" indent="0">
              <a:buNone/>
              <a:defRPr sz="2300"/>
            </a:lvl5pPr>
            <a:lvl6pPr marL="2634886" indent="0">
              <a:buNone/>
              <a:defRPr sz="2300"/>
            </a:lvl6pPr>
            <a:lvl7pPr marL="3161863" indent="0">
              <a:buNone/>
              <a:defRPr sz="2300"/>
            </a:lvl7pPr>
            <a:lvl8pPr marL="3688841" indent="0">
              <a:buNone/>
              <a:defRPr sz="2300"/>
            </a:lvl8pPr>
            <a:lvl9pPr marL="4215818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474" y="4293874"/>
            <a:ext cx="5979795" cy="643888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320" y="219712"/>
            <a:ext cx="8969693" cy="914400"/>
          </a:xfrm>
          <a:prstGeom prst="rect">
            <a:avLst/>
          </a:prstGeom>
        </p:spPr>
        <p:txBody>
          <a:bodyPr vert="horz" lIns="105395" tIns="52698" rIns="105395" bIns="52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20" y="1280163"/>
            <a:ext cx="8969693" cy="3620771"/>
          </a:xfrm>
          <a:prstGeom prst="rect">
            <a:avLst/>
          </a:prstGeom>
        </p:spPr>
        <p:txBody>
          <a:bodyPr vert="horz" lIns="105395" tIns="52698" rIns="105395" bIns="52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316" y="5085083"/>
            <a:ext cx="2325476" cy="292099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65" y="5085083"/>
            <a:ext cx="3156003" cy="292099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533" y="5085083"/>
            <a:ext cx="2325476" cy="292099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97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32" indent="-395232" algn="l" defTabSz="526978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338" indent="-329362" algn="l" defTabSz="526978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17443" indent="-263488" algn="l" defTabSz="52697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4420" indent="-263488" algn="l" defTabSz="526978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1398" indent="-263488" algn="l" defTabSz="526978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8375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5352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2329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9306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97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95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932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909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886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186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841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581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79770" cy="36233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613" y="3170744"/>
            <a:ext cx="4607117" cy="226339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8902" y="3799170"/>
            <a:ext cx="4799412" cy="1379650"/>
            <a:chOff x="412082" y="3717841"/>
            <a:chExt cx="4363721" cy="1212401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0" r="22049" b="10776"/>
            <a:stretch>
              <a:fillRect/>
            </a:stretch>
          </p:blipFill>
          <p:spPr bwMode="auto">
            <a:xfrm>
              <a:off x="412082" y="3727552"/>
              <a:ext cx="2175172" cy="12026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942495" y="3733794"/>
              <a:ext cx="1114345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500" i="0" dirty="0">
                  <a:latin typeface="Calibri"/>
                  <a:cs typeface="Calibri"/>
                </a:rPr>
                <a:t>Wind speed</a:t>
              </a:r>
            </a:p>
          </p:txBody>
        </p:sp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2897" y="3717841"/>
              <a:ext cx="2062906" cy="120269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3381846" y="4597366"/>
              <a:ext cx="846656" cy="323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500" i="0" dirty="0" smtClean="0">
                  <a:latin typeface="Calibri"/>
                  <a:cs typeface="Calibri"/>
                </a:rPr>
                <a:t>Demand</a:t>
              </a:r>
              <a:endParaRPr lang="en-US" sz="1500" i="0" dirty="0">
                <a:latin typeface="Calibri"/>
                <a:cs typeface="Calibri"/>
              </a:endParaRPr>
            </a:p>
          </p:txBody>
        </p:sp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86" y="225956"/>
            <a:ext cx="3521707" cy="127228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105186" y="166620"/>
            <a:ext cx="138522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Electricity </a:t>
            </a:r>
            <a:r>
              <a:rPr lang="en-US" sz="1500" dirty="0" smtClean="0"/>
              <a:t>price</a:t>
            </a:r>
            <a:endParaRPr lang="en-US" sz="15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23" y="1556280"/>
            <a:ext cx="2667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20</cp:revision>
  <dcterms:created xsi:type="dcterms:W3CDTF">2020-06-17T20:57:53Z</dcterms:created>
  <dcterms:modified xsi:type="dcterms:W3CDTF">2020-10-12T20:52:07Z</dcterms:modified>
</cp:coreProperties>
</file>