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8961438" cy="4754563"/>
  <p:notesSz cx="6858000" cy="9144000"/>
  <p:defaultTextStyle>
    <a:defPPr>
      <a:defRPr lang="en-US"/>
    </a:defPPr>
    <a:lvl1pPr marL="0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7654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5305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02960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70613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8267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05920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73573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41226" algn="l" defTabSz="4676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0E0BE"/>
    <a:srgbClr val="A4A4A4"/>
    <a:srgbClr val="CCCCCC"/>
    <a:srgbClr val="808080"/>
    <a:srgbClr val="828282"/>
    <a:srgbClr val="4A7919"/>
    <a:srgbClr val="40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744" y="-560"/>
      </p:cViewPr>
      <p:guideLst>
        <p:guide orient="horz" pos="1498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6E2E-61CD-F443-8307-F7390B787E90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438" y="685800"/>
            <a:ext cx="646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07F1-B579-B44D-B556-33EF940C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730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1463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7193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2925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8656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4387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40118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5849" algn="l" defTabSz="40573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438" y="685800"/>
            <a:ext cx="64611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907F1-B579-B44D-B556-33EF940C6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108" y="1477000"/>
            <a:ext cx="7617222" cy="10191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216" y="2694253"/>
            <a:ext cx="6273007" cy="12150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3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043" y="190406"/>
            <a:ext cx="2016324" cy="4056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8072" y="190406"/>
            <a:ext cx="5899613" cy="4056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892" y="3055248"/>
            <a:ext cx="7617222" cy="944310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892" y="2015190"/>
            <a:ext cx="7617222" cy="104006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676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353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402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706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3382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805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2735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7412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072" y="1109401"/>
            <a:ext cx="3957968" cy="313779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98" y="1109401"/>
            <a:ext cx="3957968" cy="313779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3" y="1064276"/>
            <a:ext cx="3959526" cy="44353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67654" indent="0">
              <a:buNone/>
              <a:defRPr sz="2000" b="1"/>
            </a:lvl2pPr>
            <a:lvl3pPr marL="935305" indent="0">
              <a:buNone/>
              <a:defRPr sz="1800" b="1"/>
            </a:lvl3pPr>
            <a:lvl4pPr marL="1402960" indent="0">
              <a:buNone/>
              <a:defRPr sz="1500" b="1"/>
            </a:lvl4pPr>
            <a:lvl5pPr marL="1870613" indent="0">
              <a:buNone/>
              <a:defRPr sz="1500" b="1"/>
            </a:lvl5pPr>
            <a:lvl6pPr marL="2338267" indent="0">
              <a:buNone/>
              <a:defRPr sz="1500" b="1"/>
            </a:lvl6pPr>
            <a:lvl7pPr marL="2805920" indent="0">
              <a:buNone/>
              <a:defRPr sz="1500" b="1"/>
            </a:lvl7pPr>
            <a:lvl8pPr marL="3273573" indent="0">
              <a:buNone/>
              <a:defRPr sz="1500" b="1"/>
            </a:lvl8pPr>
            <a:lvl9pPr marL="374122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73" y="1507815"/>
            <a:ext cx="3959526" cy="273937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289" y="1064276"/>
            <a:ext cx="3961080" cy="44353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67654" indent="0">
              <a:buNone/>
              <a:defRPr sz="2000" b="1"/>
            </a:lvl2pPr>
            <a:lvl3pPr marL="935305" indent="0">
              <a:buNone/>
              <a:defRPr sz="1800" b="1"/>
            </a:lvl3pPr>
            <a:lvl4pPr marL="1402960" indent="0">
              <a:buNone/>
              <a:defRPr sz="1500" b="1"/>
            </a:lvl4pPr>
            <a:lvl5pPr marL="1870613" indent="0">
              <a:buNone/>
              <a:defRPr sz="1500" b="1"/>
            </a:lvl5pPr>
            <a:lvl6pPr marL="2338267" indent="0">
              <a:buNone/>
              <a:defRPr sz="1500" b="1"/>
            </a:lvl6pPr>
            <a:lvl7pPr marL="2805920" indent="0">
              <a:buNone/>
              <a:defRPr sz="1500" b="1"/>
            </a:lvl7pPr>
            <a:lvl8pPr marL="3273573" indent="0">
              <a:buNone/>
              <a:defRPr sz="1500" b="1"/>
            </a:lvl8pPr>
            <a:lvl9pPr marL="374122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289" y="1507815"/>
            <a:ext cx="3961080" cy="273937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5" y="189301"/>
            <a:ext cx="2948250" cy="8056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78" y="189302"/>
            <a:ext cx="5009693" cy="4057887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5" y="994942"/>
            <a:ext cx="2948250" cy="3252254"/>
          </a:xfrm>
        </p:spPr>
        <p:txBody>
          <a:bodyPr/>
          <a:lstStyle>
            <a:lvl1pPr marL="0" indent="0">
              <a:buNone/>
              <a:defRPr sz="1300"/>
            </a:lvl1pPr>
            <a:lvl2pPr marL="467654" indent="0">
              <a:buNone/>
              <a:defRPr sz="1300"/>
            </a:lvl2pPr>
            <a:lvl3pPr marL="935305" indent="0">
              <a:buNone/>
              <a:defRPr sz="1100"/>
            </a:lvl3pPr>
            <a:lvl4pPr marL="1402960" indent="0">
              <a:buNone/>
              <a:defRPr sz="1000"/>
            </a:lvl4pPr>
            <a:lvl5pPr marL="1870613" indent="0">
              <a:buNone/>
              <a:defRPr sz="1000"/>
            </a:lvl5pPr>
            <a:lvl6pPr marL="2338267" indent="0">
              <a:buNone/>
              <a:defRPr sz="1000"/>
            </a:lvl6pPr>
            <a:lvl7pPr marL="2805920" indent="0">
              <a:buNone/>
              <a:defRPr sz="1000"/>
            </a:lvl7pPr>
            <a:lvl8pPr marL="3273573" indent="0">
              <a:buNone/>
              <a:defRPr sz="1000"/>
            </a:lvl8pPr>
            <a:lvl9pPr marL="374122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08" y="3328198"/>
            <a:ext cx="5376863" cy="392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6508" y="424831"/>
            <a:ext cx="5376863" cy="2852738"/>
          </a:xfrm>
        </p:spPr>
        <p:txBody>
          <a:bodyPr/>
          <a:lstStyle>
            <a:lvl1pPr marL="0" indent="0">
              <a:buNone/>
              <a:defRPr sz="3300"/>
            </a:lvl1pPr>
            <a:lvl2pPr marL="467654" indent="0">
              <a:buNone/>
              <a:defRPr sz="2900"/>
            </a:lvl2pPr>
            <a:lvl3pPr marL="935305" indent="0">
              <a:buNone/>
              <a:defRPr sz="2500"/>
            </a:lvl3pPr>
            <a:lvl4pPr marL="1402960" indent="0">
              <a:buNone/>
              <a:defRPr sz="2000"/>
            </a:lvl4pPr>
            <a:lvl5pPr marL="1870613" indent="0">
              <a:buNone/>
              <a:defRPr sz="2000"/>
            </a:lvl5pPr>
            <a:lvl6pPr marL="2338267" indent="0">
              <a:buNone/>
              <a:defRPr sz="2000"/>
            </a:lvl6pPr>
            <a:lvl7pPr marL="2805920" indent="0">
              <a:buNone/>
              <a:defRPr sz="2000"/>
            </a:lvl7pPr>
            <a:lvl8pPr marL="3273573" indent="0">
              <a:buNone/>
              <a:defRPr sz="2000"/>
            </a:lvl8pPr>
            <a:lvl9pPr marL="3741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6508" y="3721110"/>
            <a:ext cx="5376863" cy="557998"/>
          </a:xfrm>
        </p:spPr>
        <p:txBody>
          <a:bodyPr/>
          <a:lstStyle>
            <a:lvl1pPr marL="0" indent="0">
              <a:buNone/>
              <a:defRPr sz="1300"/>
            </a:lvl1pPr>
            <a:lvl2pPr marL="467654" indent="0">
              <a:buNone/>
              <a:defRPr sz="1300"/>
            </a:lvl2pPr>
            <a:lvl3pPr marL="935305" indent="0">
              <a:buNone/>
              <a:defRPr sz="1100"/>
            </a:lvl3pPr>
            <a:lvl4pPr marL="1402960" indent="0">
              <a:buNone/>
              <a:defRPr sz="1000"/>
            </a:lvl4pPr>
            <a:lvl5pPr marL="1870613" indent="0">
              <a:buNone/>
              <a:defRPr sz="1000"/>
            </a:lvl5pPr>
            <a:lvl6pPr marL="2338267" indent="0">
              <a:buNone/>
              <a:defRPr sz="1000"/>
            </a:lvl6pPr>
            <a:lvl7pPr marL="2805920" indent="0">
              <a:buNone/>
              <a:defRPr sz="1000"/>
            </a:lvl7pPr>
            <a:lvl8pPr marL="3273573" indent="0">
              <a:buNone/>
              <a:defRPr sz="1000"/>
            </a:lvl8pPr>
            <a:lvl9pPr marL="374122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076" y="190405"/>
            <a:ext cx="8065294" cy="792427"/>
          </a:xfrm>
          <a:prstGeom prst="rect">
            <a:avLst/>
          </a:prstGeom>
        </p:spPr>
        <p:txBody>
          <a:bodyPr vert="horz" lIns="93530" tIns="46765" rIns="93530" bIns="467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76" y="1109401"/>
            <a:ext cx="8065294" cy="3137792"/>
          </a:xfrm>
          <a:prstGeom prst="rect">
            <a:avLst/>
          </a:prstGeom>
        </p:spPr>
        <p:txBody>
          <a:bodyPr vert="horz" lIns="93530" tIns="46765" rIns="93530" bIns="467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4406781"/>
            <a:ext cx="2091002" cy="253135"/>
          </a:xfrm>
          <a:prstGeom prst="rect">
            <a:avLst/>
          </a:prstGeom>
        </p:spPr>
        <p:txBody>
          <a:bodyPr vert="horz" lIns="93530" tIns="46765" rIns="93530" bIns="4676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E11-C755-4643-8EF9-4FF85D0D3C4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828" y="4406781"/>
            <a:ext cx="2837789" cy="253135"/>
          </a:xfrm>
          <a:prstGeom prst="rect">
            <a:avLst/>
          </a:prstGeom>
        </p:spPr>
        <p:txBody>
          <a:bodyPr vert="horz" lIns="93530" tIns="46765" rIns="93530" bIns="4676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2364" y="4406781"/>
            <a:ext cx="2091002" cy="253135"/>
          </a:xfrm>
          <a:prstGeom prst="rect">
            <a:avLst/>
          </a:prstGeom>
        </p:spPr>
        <p:txBody>
          <a:bodyPr vert="horz" lIns="93530" tIns="46765" rIns="93530" bIns="4676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7654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739" indent="-350739" algn="l" defTabSz="467654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9937" indent="-292285" algn="l" defTabSz="467654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134" indent="-233826" algn="l" defTabSz="46765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786" indent="-233826" algn="l" defTabSz="4676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440" indent="-233826" algn="l" defTabSz="4676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093" indent="-233826" algn="l" defTabSz="467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9746" indent="-233826" algn="l" defTabSz="467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7400" indent="-233826" algn="l" defTabSz="467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53" indent="-233826" algn="l" defTabSz="4676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7654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5305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02960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70613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267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5920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73573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41226" algn="l" defTabSz="4676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.png"/><Relationship Id="rId21" Type="http://schemas.openxmlformats.org/officeDocument/2006/relationships/image" Target="../media/image12.png"/><Relationship Id="rId22" Type="http://schemas.openxmlformats.org/officeDocument/2006/relationships/image" Target="../media/image13.png"/><Relationship Id="rId23" Type="http://schemas.openxmlformats.org/officeDocument/2006/relationships/image" Target="../media/image14.png"/><Relationship Id="rId24" Type="http://schemas.openxmlformats.org/officeDocument/2006/relationships/image" Target="../media/image15.png"/><Relationship Id="rId25" Type="http://schemas.openxmlformats.org/officeDocument/2006/relationships/image" Target="../media/image16.png"/><Relationship Id="rId26" Type="http://schemas.openxmlformats.org/officeDocument/2006/relationships/image" Target="../media/image17.png"/><Relationship Id="rId27" Type="http://schemas.microsoft.com/office/2007/relationships/hdphoto" Target="../media/hdphoto8.wdp"/><Relationship Id="rId28" Type="http://schemas.openxmlformats.org/officeDocument/2006/relationships/image" Target="../media/image18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30" Type="http://schemas.microsoft.com/office/2007/relationships/hdphoto" Target="../media/hdphoto9.wdp"/><Relationship Id="rId31" Type="http://schemas.openxmlformats.org/officeDocument/2006/relationships/image" Target="../media/image20.jpeg"/><Relationship Id="rId32" Type="http://schemas.microsoft.com/office/2007/relationships/hdphoto" Target="../media/hdphoto10.wdp"/><Relationship Id="rId9" Type="http://schemas.openxmlformats.org/officeDocument/2006/relationships/image" Target="../media/image5.pn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33" Type="http://schemas.openxmlformats.org/officeDocument/2006/relationships/image" Target="../media/image21.png"/><Relationship Id="rId34" Type="http://schemas.openxmlformats.org/officeDocument/2006/relationships/image" Target="../media/image22.png"/><Relationship Id="rId35" Type="http://schemas.microsoft.com/office/2007/relationships/hdphoto" Target="../media/hdphoto11.wdp"/><Relationship Id="rId36" Type="http://schemas.openxmlformats.org/officeDocument/2006/relationships/image" Target="../media/image23.png"/><Relationship Id="rId10" Type="http://schemas.openxmlformats.org/officeDocument/2006/relationships/image" Target="../media/image6.jpeg"/><Relationship Id="rId11" Type="http://schemas.microsoft.com/office/2007/relationships/hdphoto" Target="../media/hdphoto3.wdp"/><Relationship Id="rId12" Type="http://schemas.openxmlformats.org/officeDocument/2006/relationships/image" Target="../media/image7.png"/><Relationship Id="rId13" Type="http://schemas.microsoft.com/office/2007/relationships/hdphoto" Target="../media/hdphoto4.wdp"/><Relationship Id="rId14" Type="http://schemas.openxmlformats.org/officeDocument/2006/relationships/image" Target="../media/image8.png"/><Relationship Id="rId15" Type="http://schemas.microsoft.com/office/2007/relationships/hdphoto" Target="../media/hdphoto5.wdp"/><Relationship Id="rId16" Type="http://schemas.openxmlformats.org/officeDocument/2006/relationships/image" Target="../media/image9.png"/><Relationship Id="rId17" Type="http://schemas.microsoft.com/office/2007/relationships/hdphoto" Target="../media/hdphoto6.wdp"/><Relationship Id="rId18" Type="http://schemas.openxmlformats.org/officeDocument/2006/relationships/image" Target="../media/image10.png"/><Relationship Id="rId19" Type="http://schemas.microsoft.com/office/2007/relationships/hdphoto" Target="../media/hdphoto7.wdp"/><Relationship Id="rId37" Type="http://schemas.microsoft.com/office/2007/relationships/hdphoto" Target="../media/hdphoto1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/>
          <p:cNvGrpSpPr/>
          <p:nvPr/>
        </p:nvGrpSpPr>
        <p:grpSpPr>
          <a:xfrm>
            <a:off x="144008" y="80003"/>
            <a:ext cx="9194775" cy="4655618"/>
            <a:chOff x="683861" y="461205"/>
            <a:chExt cx="9194775" cy="4655618"/>
          </a:xfrm>
        </p:grpSpPr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8877" y="3367335"/>
              <a:ext cx="1270000" cy="1115060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11150" y="872429"/>
              <a:ext cx="866775" cy="1104900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4964" y="980195"/>
              <a:ext cx="866775" cy="1104900"/>
            </a:xfrm>
            <a:prstGeom prst="rect">
              <a:avLst/>
            </a:prstGeom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042144" y="1035627"/>
              <a:ext cx="866775" cy="1104900"/>
            </a:xfrm>
            <a:prstGeom prst="rect">
              <a:avLst/>
            </a:prstGeom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528" b="99028" l="2273" r="98295">
                          <a14:foregroundMark x1="51420" y1="17708" x2="51420" y2="17708"/>
                          <a14:backgroundMark x1="58523" y1="59931" x2="58523" y2="59931"/>
                        </a14:backgroundRemoval>
                      </a14:imgEffect>
                      <a14:imgEffect>
                        <a14:sharpenSoften amount="-2500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07992" y="520177"/>
              <a:ext cx="871728" cy="1188720"/>
            </a:xfrm>
            <a:prstGeom prst="rect">
              <a:avLst/>
            </a:prstGeom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528" b="99028" l="2273" r="98295">
                          <a14:foregroundMark x1="51420" y1="17708" x2="51420" y2="17708"/>
                          <a14:backgroundMark x1="58523" y1="59931" x2="58523" y2="599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38369" y="1887148"/>
              <a:ext cx="871728" cy="1188720"/>
            </a:xfrm>
            <a:prstGeom prst="rect">
              <a:avLst/>
            </a:prstGeom>
          </p:spPr>
        </p:pic>
        <p:sp>
          <p:nvSpPr>
            <p:cNvPr id="207" name="Block Arc 206"/>
            <p:cNvSpPr/>
            <p:nvPr/>
          </p:nvSpPr>
          <p:spPr>
            <a:xfrm>
              <a:off x="5630355" y="3075613"/>
              <a:ext cx="585216" cy="722376"/>
            </a:xfrm>
            <a:prstGeom prst="blockArc">
              <a:avLst>
                <a:gd name="adj1" fmla="val 10806474"/>
                <a:gd name="adj2" fmla="val 21224947"/>
                <a:gd name="adj3" fmla="val 69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Block Arc 207"/>
            <p:cNvSpPr/>
            <p:nvPr/>
          </p:nvSpPr>
          <p:spPr>
            <a:xfrm>
              <a:off x="6801494" y="3029866"/>
              <a:ext cx="529163" cy="722376"/>
            </a:xfrm>
            <a:prstGeom prst="blockArc">
              <a:avLst>
                <a:gd name="adj1" fmla="val 10509185"/>
                <a:gd name="adj2" fmla="val 21224947"/>
                <a:gd name="adj3" fmla="val 69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Block Arc 208"/>
            <p:cNvSpPr/>
            <p:nvPr/>
          </p:nvSpPr>
          <p:spPr>
            <a:xfrm>
              <a:off x="7895802" y="2928707"/>
              <a:ext cx="529163" cy="722376"/>
            </a:xfrm>
            <a:prstGeom prst="blockArc">
              <a:avLst>
                <a:gd name="adj1" fmla="val 10509185"/>
                <a:gd name="adj2" fmla="val 21224947"/>
                <a:gd name="adj3" fmla="val 6945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1717" y="3268275"/>
              <a:ext cx="217170" cy="99060"/>
            </a:xfrm>
            <a:prstGeom prst="rect">
              <a:avLst/>
            </a:prstGeom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75532" y="4476811"/>
              <a:ext cx="217170" cy="99060"/>
            </a:xfrm>
            <a:prstGeom prst="rect">
              <a:avLst/>
            </a:prstGeom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44607" y="4288910"/>
              <a:ext cx="217170" cy="99060"/>
            </a:xfrm>
            <a:prstGeom prst="rect">
              <a:avLst/>
            </a:prstGeom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674787" y="3091055"/>
              <a:ext cx="217170" cy="99060"/>
            </a:xfrm>
            <a:prstGeom prst="rect">
              <a:avLst/>
            </a:prstGeom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998807" y="2540924"/>
              <a:ext cx="217170" cy="99060"/>
            </a:xfrm>
            <a:prstGeom prst="rect">
              <a:avLst/>
            </a:prstGeom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528" b="99028" l="2273" r="98295">
                          <a14:foregroundMark x1="51420" y1="17708" x2="51420" y2="17708"/>
                          <a14:backgroundMark x1="58523" y1="59931" x2="58523" y2="599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2943" y="633950"/>
              <a:ext cx="871728" cy="1188720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1586888" y="461205"/>
              <a:ext cx="1164671" cy="1006392"/>
              <a:chOff x="1586888" y="461205"/>
              <a:chExt cx="1164671" cy="1006392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1817790" y="520177"/>
                <a:ext cx="735055" cy="460018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beve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586888" y="461205"/>
                <a:ext cx="1164671" cy="1006392"/>
                <a:chOff x="1586888" y="461205"/>
                <a:chExt cx="1164671" cy="1006392"/>
              </a:xfrm>
            </p:grpSpPr>
            <p:pic>
              <p:nvPicPr>
                <p:cNvPr id="248" name="Picture 247"/>
                <p:cNvPicPr>
                  <a:picLocks noChangeAspect="1"/>
                </p:cNvPicPr>
                <p:nvPr/>
              </p:nvPicPr>
              <p:blipFill>
                <a:blip r:embed="rId10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6482" y="520177"/>
                  <a:ext cx="830580" cy="947420"/>
                </a:xfrm>
                <a:prstGeom prst="rect">
                  <a:avLst/>
                </a:prstGeom>
                <a:effectLst/>
              </p:spPr>
            </p:pic>
            <p:sp>
              <p:nvSpPr>
                <p:cNvPr id="249" name="Rectangle 248"/>
                <p:cNvSpPr/>
                <p:nvPr/>
              </p:nvSpPr>
              <p:spPr>
                <a:xfrm>
                  <a:off x="2520657" y="461205"/>
                  <a:ext cx="230902" cy="518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1586888" y="461206"/>
                  <a:ext cx="230902" cy="518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/>
              <p:cNvCxnSpPr/>
              <p:nvPr/>
            </p:nvCxnSpPr>
            <p:spPr>
              <a:xfrm rot="16200000">
                <a:off x="2291531" y="749808"/>
                <a:ext cx="4572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6200000">
                <a:off x="1589190" y="748777"/>
                <a:ext cx="457200" cy="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2881829" y="1480361"/>
              <a:ext cx="569853" cy="553998"/>
              <a:chOff x="2108457" y="2928707"/>
              <a:chExt cx="569853" cy="553998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2222427" y="2928707"/>
                <a:ext cx="37965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$</a:t>
                </a:r>
                <a:endParaRPr lang="en-US" sz="3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3" name="Rounded Rectangle 242"/>
              <p:cNvSpPr/>
              <p:nvPr/>
            </p:nvSpPr>
            <p:spPr>
              <a:xfrm>
                <a:off x="2108457" y="2948458"/>
                <a:ext cx="569853" cy="534247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2124178" y="1678251"/>
              <a:ext cx="570198" cy="598156"/>
              <a:chOff x="1017035" y="3367335"/>
              <a:chExt cx="570198" cy="598156"/>
            </a:xfrm>
          </p:grpSpPr>
          <p:sp>
            <p:nvSpPr>
              <p:cNvPr id="240" name="TextBox 239"/>
              <p:cNvSpPr txBox="1"/>
              <p:nvPr/>
            </p:nvSpPr>
            <p:spPr>
              <a:xfrm>
                <a:off x="1033876" y="3367335"/>
                <a:ext cx="553357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7F7F7F"/>
                    </a:solidFill>
                  </a:rPr>
                  <a:t>@</a:t>
                </a:r>
                <a:endParaRPr lang="en-US" sz="3200" b="1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1017035" y="3431244"/>
                <a:ext cx="569853" cy="534247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9470" b="100000" l="1181" r="9448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75455" y="1842529"/>
              <a:ext cx="645160" cy="670560"/>
            </a:xfrm>
            <a:prstGeom prst="rect">
              <a:avLst/>
            </a:prstGeom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793" b="97012" l="2549" r="9490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80484" y="2509405"/>
              <a:ext cx="615315" cy="605663"/>
            </a:xfrm>
            <a:prstGeom prst="rect">
              <a:avLst/>
            </a:prstGeom>
          </p:spPr>
        </p:pic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16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626" b="98984" l="0" r="9527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67582" y="2674677"/>
              <a:ext cx="612902" cy="593598"/>
            </a:xfrm>
            <a:prstGeom prst="rect">
              <a:avLst/>
            </a:prstGeom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18">
              <a:grayscl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96" b="99412" l="2481" r="9694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2300" y="2699819"/>
              <a:ext cx="598932" cy="582930"/>
            </a:xfrm>
            <a:prstGeom prst="rect">
              <a:avLst/>
            </a:prstGeom>
          </p:spPr>
        </p:pic>
        <p:sp>
          <p:nvSpPr>
            <p:cNvPr id="223" name="Rounded Rectangle 222"/>
            <p:cNvSpPr/>
            <p:nvPr/>
          </p:nvSpPr>
          <p:spPr>
            <a:xfrm>
              <a:off x="1359308" y="1930428"/>
              <a:ext cx="569853" cy="534247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4" name="Picture 4" descr="C:\Users\SDUSANIC\Desktop\Q1\Icons\phone-128.png"/>
            <p:cNvPicPr>
              <a:picLocks noChangeAspect="1" noChangeArrowheads="1"/>
            </p:cNvPicPr>
            <p:nvPr/>
          </p:nvPicPr>
          <p:blipFill>
            <a:blip r:embed="rId20" cstate="print">
              <a:duotone>
                <a:prstClr val="black"/>
                <a:srgbClr val="82828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585" y="2020644"/>
              <a:ext cx="392776" cy="39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1">
              <a:grayscl/>
            </a:blip>
            <a:stretch>
              <a:fillRect/>
            </a:stretch>
          </p:blipFill>
          <p:spPr>
            <a:xfrm>
              <a:off x="1389092" y="1091511"/>
              <a:ext cx="777875" cy="488950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22">
              <a:grayscl/>
            </a:blip>
            <a:stretch>
              <a:fillRect/>
            </a:stretch>
          </p:blipFill>
          <p:spPr>
            <a:xfrm>
              <a:off x="2124178" y="3188612"/>
              <a:ext cx="819150" cy="638175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24178" y="4446263"/>
              <a:ext cx="609600" cy="670560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24">
              <a:grayscl/>
            </a:blip>
            <a:stretch>
              <a:fillRect/>
            </a:stretch>
          </p:blipFill>
          <p:spPr>
            <a:xfrm>
              <a:off x="688688" y="2134501"/>
              <a:ext cx="603250" cy="749300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38369" y="3019083"/>
              <a:ext cx="879983" cy="1170559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4292" b="93133" l="10000" r="90000">
                          <a14:foregroundMark x1="69226" y1="82833" x2="69226" y2="82833"/>
                          <a14:foregroundMark x1="68333" y1="39270" x2="68333" y2="39270"/>
                          <a14:foregroundMark x1="52619" y1="45494" x2="52619" y2="45494"/>
                          <a14:foregroundMark x1="49345" y1="22318" x2="49345" y2="22318"/>
                          <a14:foregroundMark x1="32619" y1="38519" x2="32619" y2="38519"/>
                          <a14:backgroundMark x1="68452" y1="83047" x2="68452" y2="830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64876" y="1588077"/>
              <a:ext cx="3413760" cy="1893824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2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4292" b="93133" l="10000" r="90000">
                          <a14:foregroundMark x1="69226" y1="82833" x2="69226" y2="82833"/>
                          <a14:foregroundMark x1="68333" y1="39270" x2="68333" y2="39270"/>
                          <a14:foregroundMark x1="52619" y1="45494" x2="52619" y2="45494"/>
                          <a14:foregroundMark x1="49345" y1="22318" x2="49345" y2="22318"/>
                          <a14:foregroundMark x1="32619" y1="38519" x2="32619" y2="38519"/>
                          <a14:backgroundMark x1="68452" y1="83047" x2="68452" y2="830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64876" y="2795769"/>
              <a:ext cx="3413760" cy="1893824"/>
            </a:xfrm>
            <a:prstGeom prst="rect">
              <a:avLst/>
            </a:prstGeom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4292" b="93133" l="10000" r="90000">
                          <a14:foregroundMark x1="69226" y1="82833" x2="69226" y2="82833"/>
                          <a14:foregroundMark x1="68333" y1="39270" x2="68333" y2="39270"/>
                          <a14:foregroundMark x1="52619" y1="45494" x2="52619" y2="45494"/>
                          <a14:foregroundMark x1="49345" y1="22318" x2="49345" y2="22318"/>
                          <a14:foregroundMark x1="32619" y1="38519" x2="32619" y2="38519"/>
                          <a14:backgroundMark x1="68452" y1="83047" x2="68452" y2="83047"/>
                        </a14:backgroundRemoval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05373" y="1757259"/>
              <a:ext cx="3413760" cy="1893824"/>
            </a:xfrm>
            <a:prstGeom prst="rect">
              <a:avLst/>
            </a:prstGeom>
          </p:spPr>
        </p:pic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4292" b="93133" l="10000" r="90000">
                          <a14:foregroundMark x1="69226" y1="82833" x2="69226" y2="82833"/>
                          <a14:foregroundMark x1="68333" y1="39270" x2="68333" y2="39270"/>
                          <a14:foregroundMark x1="52619" y1="45494" x2="52619" y2="45494"/>
                          <a14:foregroundMark x1="49345" y1="22318" x2="49345" y2="22318"/>
                          <a14:foregroundMark x1="32619" y1="38519" x2="32619" y2="38519"/>
                          <a14:backgroundMark x1="68452" y1="83047" x2="68452" y2="830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38267" y="2948458"/>
              <a:ext cx="3413760" cy="1893824"/>
            </a:xfrm>
            <a:prstGeom prst="rect">
              <a:avLst/>
            </a:prstGeom>
          </p:spPr>
        </p:pic>
        <p:sp>
          <p:nvSpPr>
            <p:cNvPr id="234" name="Rounded Rectangle 233"/>
            <p:cNvSpPr/>
            <p:nvPr/>
          </p:nvSpPr>
          <p:spPr>
            <a:xfrm>
              <a:off x="6149701" y="1822670"/>
              <a:ext cx="1802038" cy="2877610"/>
            </a:xfrm>
            <a:prstGeom prst="roundRect">
              <a:avLst/>
            </a:prstGeom>
            <a:noFill/>
            <a:ln w="95250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29">
              <a:grayscl/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0" b="99298" l="1694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3850" y="4216901"/>
              <a:ext cx="1169670" cy="814578"/>
            </a:xfrm>
            <a:prstGeom prst="rect">
              <a:avLst/>
            </a:prstGeom>
          </p:spPr>
        </p:pic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31">
              <a:grayscl/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colorTemperature colorTemp="4700"/>
                      </a14:imgEffect>
                      <a14:imgEffect>
                        <a14:saturation sat="3520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3861" y="3476216"/>
              <a:ext cx="960374" cy="685292"/>
            </a:xfrm>
            <a:prstGeom prst="rect">
              <a:avLst/>
            </a:prstGeom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33">
              <a:grayscl/>
            </a:blip>
            <a:stretch>
              <a:fillRect/>
            </a:stretch>
          </p:blipFill>
          <p:spPr>
            <a:xfrm>
              <a:off x="727710" y="2953281"/>
              <a:ext cx="735330" cy="544830"/>
            </a:xfrm>
            <a:prstGeom prst="rect">
              <a:avLst/>
            </a:prstGeom>
          </p:spPr>
        </p:pic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34">
              <a:extLst>
                <a:ext uri="{BEBA8EAE-BF5A-486C-A8C5-ECC9F3942E4B}">
                  <a14:imgProps xmlns:a14="http://schemas.microsoft.com/office/drawing/2010/main">
                    <a14:imgLayer r:embed="rId35">
                      <a14:imgEffect>
                        <a14:backgroundRemoval t="9146" b="98476" l="388" r="93605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53520" y="3797989"/>
              <a:ext cx="720852" cy="458216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36">
              <a:grayscl/>
              <a:extLst>
                <a:ext uri="{BEBA8EAE-BF5A-486C-A8C5-ECC9F3942E4B}">
                  <a14:imgProps xmlns:a14="http://schemas.microsoft.com/office/drawing/2010/main">
                    <a14:imgLayer r:embed="rId37">
                      <a14:imgEffect>
                        <a14:backgroundRemoval t="5990" b="94531" l="2113" r="94601">
                          <a14:foregroundMark x1="54225" y1="83333" x2="54225" y2="83333"/>
                          <a14:foregroundMark x1="43192" y1="90365" x2="43192" y2="90365"/>
                        </a14:backgroundRemoval>
                      </a14:imgEffect>
                      <a14:imgEffect>
                        <a14:colorTemperature colorTemp="470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02458" y="4446263"/>
              <a:ext cx="649224" cy="585216"/>
            </a:xfrm>
            <a:prstGeom prst="rect">
              <a:avLst/>
            </a:prstGeom>
          </p:spPr>
        </p:pic>
      </p:grpSp>
      <p:sp>
        <p:nvSpPr>
          <p:cNvPr id="53" name="Rounded Rectangle 52"/>
          <p:cNvSpPr/>
          <p:nvPr/>
        </p:nvSpPr>
        <p:spPr>
          <a:xfrm>
            <a:off x="1113759" y="2128203"/>
            <a:ext cx="2105265" cy="1874434"/>
          </a:xfrm>
          <a:prstGeom prst="roundRect">
            <a:avLst/>
          </a:prstGeom>
          <a:noFill/>
          <a:ln w="9525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42</cp:revision>
  <dcterms:created xsi:type="dcterms:W3CDTF">2020-06-17T20:57:53Z</dcterms:created>
  <dcterms:modified xsi:type="dcterms:W3CDTF">2020-10-22T17:16:55Z</dcterms:modified>
</cp:coreProperties>
</file>