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966325" cy="7589838"/>
  <p:notesSz cx="6858000" cy="9144000"/>
  <p:defaultTextStyle>
    <a:defPPr>
      <a:defRPr lang="en-US"/>
    </a:defPPr>
    <a:lvl1pPr marL="0" algn="l" defTabSz="52697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978" algn="l" defTabSz="52697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3953" algn="l" defTabSz="52697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0932" algn="l" defTabSz="52697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7909" algn="l" defTabSz="52697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4886" algn="l" defTabSz="52697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61863" algn="l" defTabSz="52697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8841" algn="l" defTabSz="52697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15818" algn="l" defTabSz="52697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4A7919"/>
    <a:srgbClr val="40F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880" y="-112"/>
      </p:cViewPr>
      <p:guideLst>
        <p:guide orient="horz" pos="2391"/>
        <p:guide pos="31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7475" y="2357772"/>
            <a:ext cx="8471376" cy="16268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4949" y="4300909"/>
            <a:ext cx="6976428" cy="19396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3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7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4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1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8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15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4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25586" y="303948"/>
            <a:ext cx="2242423" cy="64759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8316" y="303948"/>
            <a:ext cx="6561164" cy="64759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0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2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271" y="4877175"/>
            <a:ext cx="8471376" cy="150742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271" y="3216901"/>
            <a:ext cx="8471376" cy="166027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97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39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8093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1079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634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1618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68884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21581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4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316" y="1770965"/>
            <a:ext cx="4401794" cy="500894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6215" y="1770965"/>
            <a:ext cx="4401794" cy="500894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7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317" y="1698931"/>
            <a:ext cx="4403525" cy="70803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978" indent="0">
              <a:buNone/>
              <a:defRPr sz="2300" b="1"/>
            </a:lvl2pPr>
            <a:lvl3pPr marL="1053953" indent="0">
              <a:buNone/>
              <a:defRPr sz="2100" b="1"/>
            </a:lvl3pPr>
            <a:lvl4pPr marL="1580932" indent="0">
              <a:buNone/>
              <a:defRPr sz="1800" b="1"/>
            </a:lvl4pPr>
            <a:lvl5pPr marL="2107909" indent="0">
              <a:buNone/>
              <a:defRPr sz="1800" b="1"/>
            </a:lvl5pPr>
            <a:lvl6pPr marL="2634886" indent="0">
              <a:buNone/>
              <a:defRPr sz="1800" b="1"/>
            </a:lvl6pPr>
            <a:lvl7pPr marL="3161863" indent="0">
              <a:buNone/>
              <a:defRPr sz="1800" b="1"/>
            </a:lvl7pPr>
            <a:lvl8pPr marL="3688841" indent="0">
              <a:buNone/>
              <a:defRPr sz="1800" b="1"/>
            </a:lvl8pPr>
            <a:lvl9pPr marL="421581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317" y="2406963"/>
            <a:ext cx="4403525" cy="437294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62757" y="1698931"/>
            <a:ext cx="4405254" cy="70803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978" indent="0">
              <a:buNone/>
              <a:defRPr sz="2300" b="1"/>
            </a:lvl2pPr>
            <a:lvl3pPr marL="1053953" indent="0">
              <a:buNone/>
              <a:defRPr sz="2100" b="1"/>
            </a:lvl3pPr>
            <a:lvl4pPr marL="1580932" indent="0">
              <a:buNone/>
              <a:defRPr sz="1800" b="1"/>
            </a:lvl4pPr>
            <a:lvl5pPr marL="2107909" indent="0">
              <a:buNone/>
              <a:defRPr sz="1800" b="1"/>
            </a:lvl5pPr>
            <a:lvl6pPr marL="2634886" indent="0">
              <a:buNone/>
              <a:defRPr sz="1800" b="1"/>
            </a:lvl6pPr>
            <a:lvl7pPr marL="3161863" indent="0">
              <a:buNone/>
              <a:defRPr sz="1800" b="1"/>
            </a:lvl7pPr>
            <a:lvl8pPr marL="3688841" indent="0">
              <a:buNone/>
              <a:defRPr sz="1800" b="1"/>
            </a:lvl8pPr>
            <a:lvl9pPr marL="421581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62757" y="2406963"/>
            <a:ext cx="4405254" cy="437294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0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3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5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19" y="302187"/>
            <a:ext cx="3278852" cy="128605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6557" y="302190"/>
            <a:ext cx="5571453" cy="6477716"/>
          </a:xfrm>
        </p:spPr>
        <p:txBody>
          <a:bodyPr/>
          <a:lstStyle>
            <a:lvl1pPr>
              <a:defRPr sz="37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19" y="1588247"/>
            <a:ext cx="3278852" cy="5191661"/>
          </a:xfrm>
        </p:spPr>
        <p:txBody>
          <a:bodyPr/>
          <a:lstStyle>
            <a:lvl1pPr marL="0" indent="0">
              <a:buNone/>
              <a:defRPr sz="1500"/>
            </a:lvl1pPr>
            <a:lvl2pPr marL="526978" indent="0">
              <a:buNone/>
              <a:defRPr sz="1400"/>
            </a:lvl2pPr>
            <a:lvl3pPr marL="1053953" indent="0">
              <a:buNone/>
              <a:defRPr sz="1200"/>
            </a:lvl3pPr>
            <a:lvl4pPr marL="1580932" indent="0">
              <a:buNone/>
              <a:defRPr sz="1100"/>
            </a:lvl4pPr>
            <a:lvl5pPr marL="2107909" indent="0">
              <a:buNone/>
              <a:defRPr sz="1100"/>
            </a:lvl5pPr>
            <a:lvl6pPr marL="2634886" indent="0">
              <a:buNone/>
              <a:defRPr sz="1100"/>
            </a:lvl6pPr>
            <a:lvl7pPr marL="3161863" indent="0">
              <a:buNone/>
              <a:defRPr sz="1100"/>
            </a:lvl7pPr>
            <a:lvl8pPr marL="3688841" indent="0">
              <a:buNone/>
              <a:defRPr sz="1100"/>
            </a:lvl8pPr>
            <a:lvl9pPr marL="4215818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4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3470" y="5312889"/>
            <a:ext cx="5979795" cy="62721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53470" y="678168"/>
            <a:ext cx="5979795" cy="4553903"/>
          </a:xfrm>
        </p:spPr>
        <p:txBody>
          <a:bodyPr/>
          <a:lstStyle>
            <a:lvl1pPr marL="0" indent="0">
              <a:buNone/>
              <a:defRPr sz="3700"/>
            </a:lvl1pPr>
            <a:lvl2pPr marL="526978" indent="0">
              <a:buNone/>
              <a:defRPr sz="3300"/>
            </a:lvl2pPr>
            <a:lvl3pPr marL="1053953" indent="0">
              <a:buNone/>
              <a:defRPr sz="2800"/>
            </a:lvl3pPr>
            <a:lvl4pPr marL="1580932" indent="0">
              <a:buNone/>
              <a:defRPr sz="2300"/>
            </a:lvl4pPr>
            <a:lvl5pPr marL="2107909" indent="0">
              <a:buNone/>
              <a:defRPr sz="2300"/>
            </a:lvl5pPr>
            <a:lvl6pPr marL="2634886" indent="0">
              <a:buNone/>
              <a:defRPr sz="2300"/>
            </a:lvl6pPr>
            <a:lvl7pPr marL="3161863" indent="0">
              <a:buNone/>
              <a:defRPr sz="2300"/>
            </a:lvl7pPr>
            <a:lvl8pPr marL="3688841" indent="0">
              <a:buNone/>
              <a:defRPr sz="2300"/>
            </a:lvl8pPr>
            <a:lvl9pPr marL="4215818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3470" y="5940105"/>
            <a:ext cx="5979795" cy="890750"/>
          </a:xfrm>
        </p:spPr>
        <p:txBody>
          <a:bodyPr/>
          <a:lstStyle>
            <a:lvl1pPr marL="0" indent="0">
              <a:buNone/>
              <a:defRPr sz="1500"/>
            </a:lvl1pPr>
            <a:lvl2pPr marL="526978" indent="0">
              <a:buNone/>
              <a:defRPr sz="1400"/>
            </a:lvl2pPr>
            <a:lvl3pPr marL="1053953" indent="0">
              <a:buNone/>
              <a:defRPr sz="1200"/>
            </a:lvl3pPr>
            <a:lvl4pPr marL="1580932" indent="0">
              <a:buNone/>
              <a:defRPr sz="1100"/>
            </a:lvl4pPr>
            <a:lvl5pPr marL="2107909" indent="0">
              <a:buNone/>
              <a:defRPr sz="1100"/>
            </a:lvl5pPr>
            <a:lvl6pPr marL="2634886" indent="0">
              <a:buNone/>
              <a:defRPr sz="1100"/>
            </a:lvl6pPr>
            <a:lvl7pPr marL="3161863" indent="0">
              <a:buNone/>
              <a:defRPr sz="1100"/>
            </a:lvl7pPr>
            <a:lvl8pPr marL="3688841" indent="0">
              <a:buNone/>
              <a:defRPr sz="1100"/>
            </a:lvl8pPr>
            <a:lvl9pPr marL="4215818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1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316" y="303947"/>
            <a:ext cx="8969693" cy="1264973"/>
          </a:xfrm>
          <a:prstGeom prst="rect">
            <a:avLst/>
          </a:prstGeom>
        </p:spPr>
        <p:txBody>
          <a:bodyPr vert="horz" lIns="105395" tIns="52698" rIns="105395" bIns="526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316" y="1770965"/>
            <a:ext cx="8969693" cy="5008943"/>
          </a:xfrm>
          <a:prstGeom prst="rect">
            <a:avLst/>
          </a:prstGeom>
        </p:spPr>
        <p:txBody>
          <a:bodyPr vert="horz" lIns="105395" tIns="52698" rIns="105395" bIns="526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8316" y="7034658"/>
            <a:ext cx="2325476" cy="404088"/>
          </a:xfrm>
          <a:prstGeom prst="rect">
            <a:avLst/>
          </a:prstGeom>
        </p:spPr>
        <p:txBody>
          <a:bodyPr vert="horz" lIns="105395" tIns="52698" rIns="105395" bIns="52698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A3E11-C755-4643-8EF9-4FF85D0D3C42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5161" y="7034658"/>
            <a:ext cx="3156003" cy="404088"/>
          </a:xfrm>
          <a:prstGeom prst="rect">
            <a:avLst/>
          </a:prstGeom>
        </p:spPr>
        <p:txBody>
          <a:bodyPr vert="horz" lIns="105395" tIns="52698" rIns="105395" bIns="52698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2533" y="7034658"/>
            <a:ext cx="2325476" cy="404088"/>
          </a:xfrm>
          <a:prstGeom prst="rect">
            <a:avLst/>
          </a:prstGeom>
        </p:spPr>
        <p:txBody>
          <a:bodyPr vert="horz" lIns="105395" tIns="52698" rIns="105395" bIns="52698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978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232" indent="-395232" algn="l" defTabSz="526978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6338" indent="-329362" algn="l" defTabSz="526978" rtl="0" eaLnBrk="1" latinLnBrk="0" hangingPunct="1">
        <a:spcBef>
          <a:spcPct val="20000"/>
        </a:spcBef>
        <a:buFont typeface="Arial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17443" indent="-263488" algn="l" defTabSz="526978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4420" indent="-263488" algn="l" defTabSz="526978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1398" indent="-263488" algn="l" defTabSz="526978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8375" indent="-263488" algn="l" defTabSz="526978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5352" indent="-263488" algn="l" defTabSz="526978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52329" indent="-263488" algn="l" defTabSz="526978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9306" indent="-263488" algn="l" defTabSz="526978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97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978" algn="l" defTabSz="52697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3953" algn="l" defTabSz="52697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0932" algn="l" defTabSz="52697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7909" algn="l" defTabSz="52697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886" algn="l" defTabSz="52697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1863" algn="l" defTabSz="52697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8841" algn="l" defTabSz="52697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15818" algn="l" defTabSz="52697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1.wdp"/><Relationship Id="rId5" Type="http://schemas.openxmlformats.org/officeDocument/2006/relationships/image" Target="../media/image3.jpeg"/><Relationship Id="rId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2" name="Picture 18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577" y="720740"/>
            <a:ext cx="8042229" cy="6858000"/>
          </a:xfrm>
          <a:prstGeom prst="rect">
            <a:avLst/>
          </a:prstGeom>
        </p:spPr>
      </p:pic>
      <p:sp>
        <p:nvSpPr>
          <p:cNvPr id="1843" name="Oval 1842"/>
          <p:cNvSpPr/>
          <p:nvPr/>
        </p:nvSpPr>
        <p:spPr>
          <a:xfrm>
            <a:off x="7529309" y="4131945"/>
            <a:ext cx="317500" cy="3200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/>
          </a:p>
        </p:txBody>
      </p:sp>
      <p:sp>
        <p:nvSpPr>
          <p:cNvPr id="1844" name="Oval 1843"/>
          <p:cNvSpPr/>
          <p:nvPr/>
        </p:nvSpPr>
        <p:spPr>
          <a:xfrm>
            <a:off x="5502453" y="4675520"/>
            <a:ext cx="317500" cy="3200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/>
          </a:p>
        </p:txBody>
      </p:sp>
      <p:sp>
        <p:nvSpPr>
          <p:cNvPr id="1845" name="Oval 1844"/>
          <p:cNvSpPr/>
          <p:nvPr/>
        </p:nvSpPr>
        <p:spPr>
          <a:xfrm>
            <a:off x="4313479" y="5437520"/>
            <a:ext cx="317500" cy="3200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/>
          </a:p>
        </p:txBody>
      </p:sp>
      <p:sp>
        <p:nvSpPr>
          <p:cNvPr id="1846" name="Oval 1845"/>
          <p:cNvSpPr/>
          <p:nvPr/>
        </p:nvSpPr>
        <p:spPr>
          <a:xfrm>
            <a:off x="5140503" y="1957720"/>
            <a:ext cx="317500" cy="3200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/>
          </a:p>
        </p:txBody>
      </p:sp>
      <p:sp>
        <p:nvSpPr>
          <p:cNvPr id="1847" name="Oval 1846"/>
          <p:cNvSpPr/>
          <p:nvPr/>
        </p:nvSpPr>
        <p:spPr>
          <a:xfrm>
            <a:off x="7039153" y="6783720"/>
            <a:ext cx="317500" cy="3200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/>
          </a:p>
        </p:txBody>
      </p:sp>
      <p:sp>
        <p:nvSpPr>
          <p:cNvPr id="1848" name="Oval 1847"/>
          <p:cNvSpPr/>
          <p:nvPr/>
        </p:nvSpPr>
        <p:spPr>
          <a:xfrm>
            <a:off x="7051853" y="2821082"/>
            <a:ext cx="317500" cy="32004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/>
          </a:p>
        </p:txBody>
      </p:sp>
      <p:sp>
        <p:nvSpPr>
          <p:cNvPr id="1849" name="Oval 1848"/>
          <p:cNvSpPr/>
          <p:nvPr/>
        </p:nvSpPr>
        <p:spPr>
          <a:xfrm>
            <a:off x="5559603" y="6059582"/>
            <a:ext cx="317500" cy="32004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/>
          </a:p>
        </p:txBody>
      </p:sp>
      <p:sp>
        <p:nvSpPr>
          <p:cNvPr id="1850" name="Oval 1849"/>
          <p:cNvSpPr/>
          <p:nvPr/>
        </p:nvSpPr>
        <p:spPr>
          <a:xfrm>
            <a:off x="1540053" y="5338460"/>
            <a:ext cx="317500" cy="32004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/>
          </a:p>
        </p:txBody>
      </p:sp>
      <p:sp>
        <p:nvSpPr>
          <p:cNvPr id="1851" name="Oval 1850"/>
          <p:cNvSpPr/>
          <p:nvPr/>
        </p:nvSpPr>
        <p:spPr>
          <a:xfrm>
            <a:off x="2732962" y="5923676"/>
            <a:ext cx="317500" cy="32004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/>
          </a:p>
        </p:txBody>
      </p:sp>
      <p:sp>
        <p:nvSpPr>
          <p:cNvPr id="1852" name="Oval 1851"/>
          <p:cNvSpPr/>
          <p:nvPr/>
        </p:nvSpPr>
        <p:spPr>
          <a:xfrm>
            <a:off x="7947203" y="5117480"/>
            <a:ext cx="317500" cy="3200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/>
          </a:p>
        </p:txBody>
      </p:sp>
      <p:grpSp>
        <p:nvGrpSpPr>
          <p:cNvPr id="1853" name="Group 1852"/>
          <p:cNvGrpSpPr/>
          <p:nvPr/>
        </p:nvGrpSpPr>
        <p:grpSpPr>
          <a:xfrm>
            <a:off x="8413165" y="163754"/>
            <a:ext cx="971127" cy="961452"/>
            <a:chOff x="1139206" y="3408873"/>
            <a:chExt cx="1213909" cy="1201814"/>
          </a:xfrm>
        </p:grpSpPr>
        <p:grpSp>
          <p:nvGrpSpPr>
            <p:cNvPr id="1854" name="Group 1853"/>
            <p:cNvGrpSpPr/>
            <p:nvPr/>
          </p:nvGrpSpPr>
          <p:grpSpPr>
            <a:xfrm>
              <a:off x="1139206" y="3617129"/>
              <a:ext cx="1213909" cy="993558"/>
              <a:chOff x="1139206" y="3617129"/>
              <a:chExt cx="1213909" cy="993558"/>
            </a:xfrm>
          </p:grpSpPr>
          <p:sp>
            <p:nvSpPr>
              <p:cNvPr id="1866" name="Oval 1865"/>
              <p:cNvSpPr/>
              <p:nvPr/>
            </p:nvSpPr>
            <p:spPr>
              <a:xfrm>
                <a:off x="1139206" y="4115706"/>
                <a:ext cx="1213909" cy="49498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67" name="Group 1866"/>
              <p:cNvGrpSpPr/>
              <p:nvPr/>
            </p:nvGrpSpPr>
            <p:grpSpPr>
              <a:xfrm>
                <a:off x="1275247" y="3617129"/>
                <a:ext cx="987120" cy="873772"/>
                <a:chOff x="683846" y="3230889"/>
                <a:chExt cx="1991930" cy="1456286"/>
              </a:xfrm>
            </p:grpSpPr>
            <p:grpSp>
              <p:nvGrpSpPr>
                <p:cNvPr id="1871" name="Group 1870"/>
                <p:cNvGrpSpPr/>
                <p:nvPr/>
              </p:nvGrpSpPr>
              <p:grpSpPr>
                <a:xfrm>
                  <a:off x="683846" y="3278342"/>
                  <a:ext cx="1968245" cy="1408833"/>
                  <a:chOff x="2148777" y="4404139"/>
                  <a:chExt cx="1968245" cy="1408833"/>
                </a:xfrm>
              </p:grpSpPr>
              <p:sp>
                <p:nvSpPr>
                  <p:cNvPr id="1876" name="Cube 1875"/>
                  <p:cNvSpPr/>
                  <p:nvPr/>
                </p:nvSpPr>
                <p:spPr>
                  <a:xfrm>
                    <a:off x="2442051" y="4612853"/>
                    <a:ext cx="225574" cy="375555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77" name="Rectangle 1876"/>
                  <p:cNvSpPr/>
                  <p:nvPr/>
                </p:nvSpPr>
                <p:spPr>
                  <a:xfrm>
                    <a:off x="2230651" y="5176158"/>
                    <a:ext cx="996043" cy="636814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2700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78" name="Rectangle 54"/>
                  <p:cNvSpPr/>
                  <p:nvPr/>
                </p:nvSpPr>
                <p:spPr>
                  <a:xfrm>
                    <a:off x="3226695" y="4816928"/>
                    <a:ext cx="849086" cy="996043"/>
                  </a:xfrm>
                  <a:custGeom>
                    <a:avLst/>
                    <a:gdLst>
                      <a:gd name="connsiteX0" fmla="*/ 0 w 996043"/>
                      <a:gd name="connsiteY0" fmla="*/ 0 h 636814"/>
                      <a:gd name="connsiteX1" fmla="*/ 996043 w 996043"/>
                      <a:gd name="connsiteY1" fmla="*/ 0 h 636814"/>
                      <a:gd name="connsiteX2" fmla="*/ 996043 w 996043"/>
                      <a:gd name="connsiteY2" fmla="*/ 636814 h 636814"/>
                      <a:gd name="connsiteX3" fmla="*/ 0 w 996043"/>
                      <a:gd name="connsiteY3" fmla="*/ 636814 h 636814"/>
                      <a:gd name="connsiteX4" fmla="*/ 0 w 996043"/>
                      <a:gd name="connsiteY4" fmla="*/ 0 h 636814"/>
                      <a:gd name="connsiteX0" fmla="*/ 0 w 996043"/>
                      <a:gd name="connsiteY0" fmla="*/ 359229 h 996043"/>
                      <a:gd name="connsiteX1" fmla="*/ 849085 w 996043"/>
                      <a:gd name="connsiteY1" fmla="*/ 0 h 996043"/>
                      <a:gd name="connsiteX2" fmla="*/ 996043 w 996043"/>
                      <a:gd name="connsiteY2" fmla="*/ 996043 h 996043"/>
                      <a:gd name="connsiteX3" fmla="*/ 0 w 996043"/>
                      <a:gd name="connsiteY3" fmla="*/ 996043 h 996043"/>
                      <a:gd name="connsiteX4" fmla="*/ 0 w 996043"/>
                      <a:gd name="connsiteY4" fmla="*/ 359229 h 996043"/>
                      <a:gd name="connsiteX0" fmla="*/ 0 w 898071"/>
                      <a:gd name="connsiteY0" fmla="*/ 359229 h 996043"/>
                      <a:gd name="connsiteX1" fmla="*/ 849085 w 898071"/>
                      <a:gd name="connsiteY1" fmla="*/ 0 h 996043"/>
                      <a:gd name="connsiteX2" fmla="*/ 898071 w 898071"/>
                      <a:gd name="connsiteY2" fmla="*/ 424543 h 996043"/>
                      <a:gd name="connsiteX3" fmla="*/ 0 w 898071"/>
                      <a:gd name="connsiteY3" fmla="*/ 996043 h 996043"/>
                      <a:gd name="connsiteX4" fmla="*/ 0 w 898071"/>
                      <a:gd name="connsiteY4" fmla="*/ 359229 h 996043"/>
                      <a:gd name="connsiteX0" fmla="*/ 0 w 914400"/>
                      <a:gd name="connsiteY0" fmla="*/ 359229 h 996043"/>
                      <a:gd name="connsiteX1" fmla="*/ 849085 w 914400"/>
                      <a:gd name="connsiteY1" fmla="*/ 0 h 996043"/>
                      <a:gd name="connsiteX2" fmla="*/ 914400 w 914400"/>
                      <a:gd name="connsiteY2" fmla="*/ 538843 h 996043"/>
                      <a:gd name="connsiteX3" fmla="*/ 0 w 914400"/>
                      <a:gd name="connsiteY3" fmla="*/ 996043 h 996043"/>
                      <a:gd name="connsiteX4" fmla="*/ 0 w 914400"/>
                      <a:gd name="connsiteY4" fmla="*/ 359229 h 996043"/>
                      <a:gd name="connsiteX0" fmla="*/ 0 w 849085"/>
                      <a:gd name="connsiteY0" fmla="*/ 359229 h 996043"/>
                      <a:gd name="connsiteX1" fmla="*/ 849085 w 849085"/>
                      <a:gd name="connsiteY1" fmla="*/ 0 h 996043"/>
                      <a:gd name="connsiteX2" fmla="*/ 800100 w 849085"/>
                      <a:gd name="connsiteY2" fmla="*/ 522514 h 996043"/>
                      <a:gd name="connsiteX3" fmla="*/ 0 w 849085"/>
                      <a:gd name="connsiteY3" fmla="*/ 996043 h 996043"/>
                      <a:gd name="connsiteX4" fmla="*/ 0 w 849085"/>
                      <a:gd name="connsiteY4" fmla="*/ 359229 h 996043"/>
                      <a:gd name="connsiteX0" fmla="*/ 0 w 849086"/>
                      <a:gd name="connsiteY0" fmla="*/ 359229 h 996043"/>
                      <a:gd name="connsiteX1" fmla="*/ 849085 w 849086"/>
                      <a:gd name="connsiteY1" fmla="*/ 0 h 996043"/>
                      <a:gd name="connsiteX2" fmla="*/ 849086 w 849086"/>
                      <a:gd name="connsiteY2" fmla="*/ 522514 h 996043"/>
                      <a:gd name="connsiteX3" fmla="*/ 0 w 849086"/>
                      <a:gd name="connsiteY3" fmla="*/ 996043 h 996043"/>
                      <a:gd name="connsiteX4" fmla="*/ 0 w 849086"/>
                      <a:gd name="connsiteY4" fmla="*/ 359229 h 9960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49086" h="996043">
                        <a:moveTo>
                          <a:pt x="0" y="359229"/>
                        </a:moveTo>
                        <a:lnTo>
                          <a:pt x="849085" y="0"/>
                        </a:lnTo>
                        <a:cubicBezTo>
                          <a:pt x="849085" y="174171"/>
                          <a:pt x="849086" y="348343"/>
                          <a:pt x="849086" y="522514"/>
                        </a:cubicBezTo>
                        <a:lnTo>
                          <a:pt x="0" y="996043"/>
                        </a:lnTo>
                        <a:lnTo>
                          <a:pt x="0" y="359229"/>
                        </a:lnTo>
                        <a:close/>
                      </a:path>
                    </a:pathLst>
                  </a:custGeom>
                  <a:solidFill>
                    <a:schemeClr val="accent6">
                      <a:lumMod val="40000"/>
                      <a:lumOff val="60000"/>
                    </a:schemeClr>
                  </a:solidFill>
                  <a:ln w="12700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79" name="Triangle 55"/>
                  <p:cNvSpPr/>
                  <p:nvPr/>
                </p:nvSpPr>
                <p:spPr>
                  <a:xfrm>
                    <a:off x="2148777" y="4709017"/>
                    <a:ext cx="1077917" cy="532456"/>
                  </a:xfrm>
                  <a:prstGeom prst="triangle">
                    <a:avLst>
                      <a:gd name="adj" fmla="val 53923"/>
                    </a:avLst>
                  </a:prstGeom>
                  <a:solidFill>
                    <a:srgbClr val="FF66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80" name="Rectangle 56"/>
                  <p:cNvSpPr/>
                  <p:nvPr/>
                </p:nvSpPr>
                <p:spPr>
                  <a:xfrm>
                    <a:off x="2735259" y="4404139"/>
                    <a:ext cx="1381763" cy="837334"/>
                  </a:xfrm>
                  <a:custGeom>
                    <a:avLst/>
                    <a:gdLst>
                      <a:gd name="connsiteX0" fmla="*/ 0 w 1594034"/>
                      <a:gd name="connsiteY0" fmla="*/ 0 h 653143"/>
                      <a:gd name="connsiteX1" fmla="*/ 1594034 w 1594034"/>
                      <a:gd name="connsiteY1" fmla="*/ 0 h 653143"/>
                      <a:gd name="connsiteX2" fmla="*/ 1594034 w 1594034"/>
                      <a:gd name="connsiteY2" fmla="*/ 653143 h 653143"/>
                      <a:gd name="connsiteX3" fmla="*/ 0 w 1594034"/>
                      <a:gd name="connsiteY3" fmla="*/ 653143 h 653143"/>
                      <a:gd name="connsiteX4" fmla="*/ 0 w 1594034"/>
                      <a:gd name="connsiteY4" fmla="*/ 0 h 653143"/>
                      <a:gd name="connsiteX0" fmla="*/ 0 w 1594034"/>
                      <a:gd name="connsiteY0" fmla="*/ 0 h 1387929"/>
                      <a:gd name="connsiteX1" fmla="*/ 1594034 w 1594034"/>
                      <a:gd name="connsiteY1" fmla="*/ 0 h 1387929"/>
                      <a:gd name="connsiteX2" fmla="*/ 1594034 w 1594034"/>
                      <a:gd name="connsiteY2" fmla="*/ 653143 h 1387929"/>
                      <a:gd name="connsiteX3" fmla="*/ 228600 w 1594034"/>
                      <a:gd name="connsiteY3" fmla="*/ 1387929 h 1387929"/>
                      <a:gd name="connsiteX4" fmla="*/ 0 w 1594034"/>
                      <a:gd name="connsiteY4" fmla="*/ 0 h 1387929"/>
                      <a:gd name="connsiteX0" fmla="*/ 0 w 1855291"/>
                      <a:gd name="connsiteY0" fmla="*/ 767443 h 1387929"/>
                      <a:gd name="connsiteX1" fmla="*/ 1855291 w 1855291"/>
                      <a:gd name="connsiteY1" fmla="*/ 0 h 1387929"/>
                      <a:gd name="connsiteX2" fmla="*/ 1855291 w 1855291"/>
                      <a:gd name="connsiteY2" fmla="*/ 653143 h 1387929"/>
                      <a:gd name="connsiteX3" fmla="*/ 489857 w 1855291"/>
                      <a:gd name="connsiteY3" fmla="*/ 1387929 h 1387929"/>
                      <a:gd name="connsiteX4" fmla="*/ 0 w 1855291"/>
                      <a:gd name="connsiteY4" fmla="*/ 767443 h 1387929"/>
                      <a:gd name="connsiteX0" fmla="*/ 0 w 1855291"/>
                      <a:gd name="connsiteY0" fmla="*/ 767443 h 1387929"/>
                      <a:gd name="connsiteX1" fmla="*/ 1855291 w 1855291"/>
                      <a:gd name="connsiteY1" fmla="*/ 0 h 1387929"/>
                      <a:gd name="connsiteX2" fmla="*/ 1218477 w 1855291"/>
                      <a:gd name="connsiteY2" fmla="*/ 930728 h 1387929"/>
                      <a:gd name="connsiteX3" fmla="*/ 489857 w 1855291"/>
                      <a:gd name="connsiteY3" fmla="*/ 1387929 h 1387929"/>
                      <a:gd name="connsiteX4" fmla="*/ 0 w 1855291"/>
                      <a:gd name="connsiteY4" fmla="*/ 767443 h 1387929"/>
                      <a:gd name="connsiteX0" fmla="*/ 0 w 1855291"/>
                      <a:gd name="connsiteY0" fmla="*/ 767443 h 1387929"/>
                      <a:gd name="connsiteX1" fmla="*/ 1855291 w 1855291"/>
                      <a:gd name="connsiteY1" fmla="*/ 0 h 1387929"/>
                      <a:gd name="connsiteX2" fmla="*/ 1332777 w 1855291"/>
                      <a:gd name="connsiteY2" fmla="*/ 996042 h 1387929"/>
                      <a:gd name="connsiteX3" fmla="*/ 489857 w 1855291"/>
                      <a:gd name="connsiteY3" fmla="*/ 1387929 h 1387929"/>
                      <a:gd name="connsiteX4" fmla="*/ 0 w 1855291"/>
                      <a:gd name="connsiteY4" fmla="*/ 767443 h 1387929"/>
                      <a:gd name="connsiteX0" fmla="*/ 0 w 1332777"/>
                      <a:gd name="connsiteY0" fmla="*/ 408214 h 1028700"/>
                      <a:gd name="connsiteX1" fmla="*/ 1136834 w 1332777"/>
                      <a:gd name="connsiteY1" fmla="*/ 0 h 1028700"/>
                      <a:gd name="connsiteX2" fmla="*/ 1332777 w 1332777"/>
                      <a:gd name="connsiteY2" fmla="*/ 636813 h 1028700"/>
                      <a:gd name="connsiteX3" fmla="*/ 489857 w 1332777"/>
                      <a:gd name="connsiteY3" fmla="*/ 1028700 h 1028700"/>
                      <a:gd name="connsiteX4" fmla="*/ 0 w 1332777"/>
                      <a:gd name="connsiteY4" fmla="*/ 408214 h 1028700"/>
                      <a:gd name="connsiteX0" fmla="*/ 0 w 1349106"/>
                      <a:gd name="connsiteY0" fmla="*/ 408214 h 1028700"/>
                      <a:gd name="connsiteX1" fmla="*/ 1136834 w 1349106"/>
                      <a:gd name="connsiteY1" fmla="*/ 0 h 1028700"/>
                      <a:gd name="connsiteX2" fmla="*/ 1349106 w 1349106"/>
                      <a:gd name="connsiteY2" fmla="*/ 669470 h 1028700"/>
                      <a:gd name="connsiteX3" fmla="*/ 489857 w 1349106"/>
                      <a:gd name="connsiteY3" fmla="*/ 1028700 h 1028700"/>
                      <a:gd name="connsiteX4" fmla="*/ 0 w 1349106"/>
                      <a:gd name="connsiteY4" fmla="*/ 408214 h 1028700"/>
                      <a:gd name="connsiteX0" fmla="*/ 0 w 1349106"/>
                      <a:gd name="connsiteY0" fmla="*/ 359228 h 979714"/>
                      <a:gd name="connsiteX1" fmla="*/ 940891 w 1349106"/>
                      <a:gd name="connsiteY1" fmla="*/ 0 h 979714"/>
                      <a:gd name="connsiteX2" fmla="*/ 1349106 w 1349106"/>
                      <a:gd name="connsiteY2" fmla="*/ 620484 h 979714"/>
                      <a:gd name="connsiteX3" fmla="*/ 489857 w 1349106"/>
                      <a:gd name="connsiteY3" fmla="*/ 979714 h 979714"/>
                      <a:gd name="connsiteX4" fmla="*/ 0 w 1349106"/>
                      <a:gd name="connsiteY4" fmla="*/ 359228 h 979714"/>
                      <a:gd name="connsiteX0" fmla="*/ 0 w 1381763"/>
                      <a:gd name="connsiteY0" fmla="*/ 359228 h 979714"/>
                      <a:gd name="connsiteX1" fmla="*/ 940891 w 1381763"/>
                      <a:gd name="connsiteY1" fmla="*/ 0 h 979714"/>
                      <a:gd name="connsiteX2" fmla="*/ 1381763 w 1381763"/>
                      <a:gd name="connsiteY2" fmla="*/ 587827 h 979714"/>
                      <a:gd name="connsiteX3" fmla="*/ 489857 w 1381763"/>
                      <a:gd name="connsiteY3" fmla="*/ 979714 h 979714"/>
                      <a:gd name="connsiteX4" fmla="*/ 0 w 1381763"/>
                      <a:gd name="connsiteY4" fmla="*/ 359228 h 9797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81763" h="979714">
                        <a:moveTo>
                          <a:pt x="0" y="359228"/>
                        </a:moveTo>
                        <a:lnTo>
                          <a:pt x="940891" y="0"/>
                        </a:lnTo>
                        <a:lnTo>
                          <a:pt x="1381763" y="587827"/>
                        </a:lnTo>
                        <a:lnTo>
                          <a:pt x="489857" y="979714"/>
                        </a:lnTo>
                        <a:lnTo>
                          <a:pt x="0" y="359228"/>
                        </a:lnTo>
                        <a:close/>
                      </a:path>
                    </a:pathLst>
                  </a:custGeom>
                  <a:solidFill>
                    <a:srgbClr val="FF66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881" name="Group 1880"/>
                  <p:cNvGrpSpPr/>
                  <p:nvPr/>
                </p:nvGrpSpPr>
                <p:grpSpPr>
                  <a:xfrm>
                    <a:off x="2383819" y="5305325"/>
                    <a:ext cx="230995" cy="378478"/>
                    <a:chOff x="6459615" y="4650349"/>
                    <a:chExt cx="458737" cy="751627"/>
                  </a:xfrm>
                </p:grpSpPr>
                <p:sp>
                  <p:nvSpPr>
                    <p:cNvPr id="1886" name="Rectangle 1885"/>
                    <p:cNvSpPr/>
                    <p:nvPr/>
                  </p:nvSpPr>
                  <p:spPr>
                    <a:xfrm>
                      <a:off x="6459615" y="4650349"/>
                      <a:ext cx="455484" cy="35922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887" name="Rectangle 1886"/>
                    <p:cNvSpPr/>
                    <p:nvPr/>
                  </p:nvSpPr>
                  <p:spPr>
                    <a:xfrm>
                      <a:off x="6462868" y="5042747"/>
                      <a:ext cx="455484" cy="35922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882" name="Group 1881"/>
                  <p:cNvGrpSpPr/>
                  <p:nvPr/>
                </p:nvGrpSpPr>
                <p:grpSpPr>
                  <a:xfrm>
                    <a:off x="2743201" y="5305326"/>
                    <a:ext cx="230995" cy="378478"/>
                    <a:chOff x="6284826" y="4669460"/>
                    <a:chExt cx="458737" cy="751627"/>
                  </a:xfrm>
                </p:grpSpPr>
                <p:sp>
                  <p:nvSpPr>
                    <p:cNvPr id="1884" name="Rectangle 1883"/>
                    <p:cNvSpPr/>
                    <p:nvPr/>
                  </p:nvSpPr>
                  <p:spPr>
                    <a:xfrm>
                      <a:off x="6284826" y="4669460"/>
                      <a:ext cx="455484" cy="35922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885" name="Rectangle 1884"/>
                    <p:cNvSpPr/>
                    <p:nvPr/>
                  </p:nvSpPr>
                  <p:spPr>
                    <a:xfrm>
                      <a:off x="6288079" y="5061858"/>
                      <a:ext cx="455484" cy="35922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883" name="Rectangle 65"/>
                  <p:cNvSpPr/>
                  <p:nvPr/>
                </p:nvSpPr>
                <p:spPr>
                  <a:xfrm>
                    <a:off x="3579484" y="5145785"/>
                    <a:ext cx="185965" cy="457198"/>
                  </a:xfrm>
                  <a:custGeom>
                    <a:avLst/>
                    <a:gdLst>
                      <a:gd name="connsiteX0" fmla="*/ 0 w 185966"/>
                      <a:gd name="connsiteY0" fmla="*/ 0 h 375555"/>
                      <a:gd name="connsiteX1" fmla="*/ 185966 w 185966"/>
                      <a:gd name="connsiteY1" fmla="*/ 0 h 375555"/>
                      <a:gd name="connsiteX2" fmla="*/ 185966 w 185966"/>
                      <a:gd name="connsiteY2" fmla="*/ 375555 h 375555"/>
                      <a:gd name="connsiteX3" fmla="*/ 0 w 185966"/>
                      <a:gd name="connsiteY3" fmla="*/ 375555 h 375555"/>
                      <a:gd name="connsiteX4" fmla="*/ 0 w 185966"/>
                      <a:gd name="connsiteY4" fmla="*/ 0 h 375555"/>
                      <a:gd name="connsiteX0" fmla="*/ 0 w 218623"/>
                      <a:gd name="connsiteY0" fmla="*/ 48985 h 424540"/>
                      <a:gd name="connsiteX1" fmla="*/ 218623 w 218623"/>
                      <a:gd name="connsiteY1" fmla="*/ 0 h 424540"/>
                      <a:gd name="connsiteX2" fmla="*/ 185966 w 218623"/>
                      <a:gd name="connsiteY2" fmla="*/ 424540 h 424540"/>
                      <a:gd name="connsiteX3" fmla="*/ 0 w 218623"/>
                      <a:gd name="connsiteY3" fmla="*/ 424540 h 424540"/>
                      <a:gd name="connsiteX4" fmla="*/ 0 w 218623"/>
                      <a:gd name="connsiteY4" fmla="*/ 48985 h 424540"/>
                      <a:gd name="connsiteX0" fmla="*/ 0 w 234952"/>
                      <a:gd name="connsiteY0" fmla="*/ 48985 h 424540"/>
                      <a:gd name="connsiteX1" fmla="*/ 218623 w 234952"/>
                      <a:gd name="connsiteY1" fmla="*/ 0 h 424540"/>
                      <a:gd name="connsiteX2" fmla="*/ 234952 w 234952"/>
                      <a:gd name="connsiteY2" fmla="*/ 293912 h 424540"/>
                      <a:gd name="connsiteX3" fmla="*/ 0 w 234952"/>
                      <a:gd name="connsiteY3" fmla="*/ 424540 h 424540"/>
                      <a:gd name="connsiteX4" fmla="*/ 0 w 234952"/>
                      <a:gd name="connsiteY4" fmla="*/ 48985 h 424540"/>
                      <a:gd name="connsiteX0" fmla="*/ 0 w 234952"/>
                      <a:gd name="connsiteY0" fmla="*/ 114300 h 489855"/>
                      <a:gd name="connsiteX1" fmla="*/ 202294 w 234952"/>
                      <a:gd name="connsiteY1" fmla="*/ 0 h 489855"/>
                      <a:gd name="connsiteX2" fmla="*/ 234952 w 234952"/>
                      <a:gd name="connsiteY2" fmla="*/ 359227 h 489855"/>
                      <a:gd name="connsiteX3" fmla="*/ 0 w 234952"/>
                      <a:gd name="connsiteY3" fmla="*/ 489855 h 489855"/>
                      <a:gd name="connsiteX4" fmla="*/ 0 w 234952"/>
                      <a:gd name="connsiteY4" fmla="*/ 114300 h 489855"/>
                      <a:gd name="connsiteX0" fmla="*/ 0 w 202294"/>
                      <a:gd name="connsiteY0" fmla="*/ 114300 h 489855"/>
                      <a:gd name="connsiteX1" fmla="*/ 202294 w 202294"/>
                      <a:gd name="connsiteY1" fmla="*/ 0 h 489855"/>
                      <a:gd name="connsiteX2" fmla="*/ 185966 w 202294"/>
                      <a:gd name="connsiteY2" fmla="*/ 391884 h 489855"/>
                      <a:gd name="connsiteX3" fmla="*/ 0 w 202294"/>
                      <a:gd name="connsiteY3" fmla="*/ 489855 h 489855"/>
                      <a:gd name="connsiteX4" fmla="*/ 0 w 202294"/>
                      <a:gd name="connsiteY4" fmla="*/ 114300 h 489855"/>
                      <a:gd name="connsiteX0" fmla="*/ 0 w 185966"/>
                      <a:gd name="connsiteY0" fmla="*/ 81643 h 457198"/>
                      <a:gd name="connsiteX1" fmla="*/ 185965 w 185966"/>
                      <a:gd name="connsiteY1" fmla="*/ 0 h 457198"/>
                      <a:gd name="connsiteX2" fmla="*/ 185966 w 185966"/>
                      <a:gd name="connsiteY2" fmla="*/ 359227 h 457198"/>
                      <a:gd name="connsiteX3" fmla="*/ 0 w 185966"/>
                      <a:gd name="connsiteY3" fmla="*/ 457198 h 457198"/>
                      <a:gd name="connsiteX4" fmla="*/ 0 w 185966"/>
                      <a:gd name="connsiteY4" fmla="*/ 81643 h 457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5966" h="457198">
                        <a:moveTo>
                          <a:pt x="0" y="81643"/>
                        </a:moveTo>
                        <a:lnTo>
                          <a:pt x="185965" y="0"/>
                        </a:lnTo>
                        <a:cubicBezTo>
                          <a:pt x="185965" y="119742"/>
                          <a:pt x="185966" y="239485"/>
                          <a:pt x="185966" y="359227"/>
                        </a:cubicBezTo>
                        <a:lnTo>
                          <a:pt x="0" y="457198"/>
                        </a:lnTo>
                        <a:lnTo>
                          <a:pt x="0" y="81643"/>
                        </a:lnTo>
                        <a:close/>
                      </a:path>
                    </a:pathLst>
                  </a:custGeom>
                  <a:solidFill>
                    <a:sysClr val="window" lastClr="FFFFFF">
                      <a:lumMod val="50000"/>
                    </a:sysClr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872" name="Triangle 55"/>
                <p:cNvSpPr/>
                <p:nvPr/>
              </p:nvSpPr>
              <p:spPr>
                <a:xfrm>
                  <a:off x="803298" y="3678905"/>
                  <a:ext cx="856330" cy="436771"/>
                </a:xfrm>
                <a:prstGeom prst="triangle">
                  <a:avLst>
                    <a:gd name="adj" fmla="val 53923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873" name="Group 1872"/>
                <p:cNvGrpSpPr/>
                <p:nvPr/>
              </p:nvGrpSpPr>
              <p:grpSpPr>
                <a:xfrm>
                  <a:off x="1202693" y="3230889"/>
                  <a:ext cx="1473083" cy="532387"/>
                  <a:chOff x="1169365" y="3230889"/>
                  <a:chExt cx="1506412" cy="532387"/>
                </a:xfrm>
              </p:grpSpPr>
              <p:sp>
                <p:nvSpPr>
                  <p:cNvPr id="1874" name="Rectangle 1873"/>
                  <p:cNvSpPr/>
                  <p:nvPr/>
                </p:nvSpPr>
                <p:spPr>
                  <a:xfrm rot="3026825">
                    <a:off x="2560880" y="3648380"/>
                    <a:ext cx="144291" cy="8550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5" name="Rectangle 1874"/>
                  <p:cNvSpPr/>
                  <p:nvPr/>
                </p:nvSpPr>
                <p:spPr>
                  <a:xfrm rot="21041993">
                    <a:off x="1169365" y="3230889"/>
                    <a:ext cx="1189360" cy="25792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868" name="Rectangle 1867"/>
              <p:cNvSpPr/>
              <p:nvPr/>
            </p:nvSpPr>
            <p:spPr>
              <a:xfrm>
                <a:off x="1362456" y="4122539"/>
                <a:ext cx="372014" cy="4571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9" name="Rectangle 1868"/>
              <p:cNvSpPr/>
              <p:nvPr/>
            </p:nvSpPr>
            <p:spPr>
              <a:xfrm rot="2918669">
                <a:off x="1967383" y="3794578"/>
                <a:ext cx="367167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0" name="Rectangle 1869"/>
              <p:cNvSpPr/>
              <p:nvPr/>
            </p:nvSpPr>
            <p:spPr>
              <a:xfrm rot="20992215">
                <a:off x="1550398" y="3739896"/>
                <a:ext cx="525336" cy="541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5" name="Group 1854"/>
            <p:cNvGrpSpPr/>
            <p:nvPr/>
          </p:nvGrpSpPr>
          <p:grpSpPr>
            <a:xfrm>
              <a:off x="1591470" y="3408873"/>
              <a:ext cx="482963" cy="454229"/>
              <a:chOff x="1642840" y="2968280"/>
              <a:chExt cx="804938" cy="757048"/>
            </a:xfrm>
          </p:grpSpPr>
          <p:sp>
            <p:nvSpPr>
              <p:cNvPr id="1856" name="Oval 1855"/>
              <p:cNvSpPr/>
              <p:nvPr/>
            </p:nvSpPr>
            <p:spPr>
              <a:xfrm>
                <a:off x="1642840" y="2968280"/>
                <a:ext cx="804938" cy="757048"/>
              </a:xfrm>
              <a:prstGeom prst="ellipse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57" name="Straight Connector 1856"/>
              <p:cNvCxnSpPr/>
              <p:nvPr/>
            </p:nvCxnSpPr>
            <p:spPr>
              <a:xfrm>
                <a:off x="2062846" y="2969035"/>
                <a:ext cx="0" cy="9144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8" name="Straight Connector 1857"/>
              <p:cNvCxnSpPr/>
              <p:nvPr/>
            </p:nvCxnSpPr>
            <p:spPr>
              <a:xfrm>
                <a:off x="2051956" y="3611297"/>
                <a:ext cx="0" cy="9144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9" name="Straight Connector 1858"/>
              <p:cNvCxnSpPr/>
              <p:nvPr/>
            </p:nvCxnSpPr>
            <p:spPr>
              <a:xfrm rot="5400000">
                <a:off x="2378536" y="3284725"/>
                <a:ext cx="0" cy="9144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0" name="Straight Connector 1859"/>
              <p:cNvCxnSpPr/>
              <p:nvPr/>
            </p:nvCxnSpPr>
            <p:spPr>
              <a:xfrm rot="5400000">
                <a:off x="1725380" y="3301052"/>
                <a:ext cx="0" cy="9144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1" name="Straight Connector 1860"/>
              <p:cNvCxnSpPr/>
              <p:nvPr/>
            </p:nvCxnSpPr>
            <p:spPr>
              <a:xfrm rot="2700000">
                <a:off x="2280561" y="3088779"/>
                <a:ext cx="0" cy="914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2" name="Straight Connector 1861"/>
              <p:cNvCxnSpPr/>
              <p:nvPr/>
            </p:nvCxnSpPr>
            <p:spPr>
              <a:xfrm rot="-2700000">
                <a:off x="1839685" y="3088777"/>
                <a:ext cx="0" cy="914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3" name="Straight Connector 1862"/>
              <p:cNvCxnSpPr/>
              <p:nvPr/>
            </p:nvCxnSpPr>
            <p:spPr>
              <a:xfrm rot="-2700000">
                <a:off x="2269678" y="3502441"/>
                <a:ext cx="0" cy="914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4" name="Straight Connector 1863"/>
              <p:cNvCxnSpPr/>
              <p:nvPr/>
            </p:nvCxnSpPr>
            <p:spPr>
              <a:xfrm rot="2700000">
                <a:off x="1845124" y="3502441"/>
                <a:ext cx="0" cy="914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5" name="Straight Arrow Connector 1864"/>
              <p:cNvCxnSpPr/>
              <p:nvPr/>
            </p:nvCxnSpPr>
            <p:spPr>
              <a:xfrm flipV="1">
                <a:off x="2042102" y="3134497"/>
                <a:ext cx="0" cy="346172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88" name="Group 1887"/>
          <p:cNvGrpSpPr>
            <a:grpSpLocks/>
          </p:cNvGrpSpPr>
          <p:nvPr/>
        </p:nvGrpSpPr>
        <p:grpSpPr>
          <a:xfrm>
            <a:off x="5140503" y="4227698"/>
            <a:ext cx="971127" cy="961452"/>
            <a:chOff x="1139206" y="3408873"/>
            <a:chExt cx="1213909" cy="1201814"/>
          </a:xfrm>
        </p:grpSpPr>
        <p:grpSp>
          <p:nvGrpSpPr>
            <p:cNvPr id="1889" name="Group 1888"/>
            <p:cNvGrpSpPr/>
            <p:nvPr/>
          </p:nvGrpSpPr>
          <p:grpSpPr>
            <a:xfrm>
              <a:off x="1139206" y="3617129"/>
              <a:ext cx="1213909" cy="993558"/>
              <a:chOff x="1139206" y="3617129"/>
              <a:chExt cx="1213909" cy="993558"/>
            </a:xfrm>
          </p:grpSpPr>
          <p:sp>
            <p:nvSpPr>
              <p:cNvPr id="1901" name="Oval 1900"/>
              <p:cNvSpPr/>
              <p:nvPr/>
            </p:nvSpPr>
            <p:spPr>
              <a:xfrm>
                <a:off x="1139206" y="4115706"/>
                <a:ext cx="1213909" cy="49498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02" name="Group 1901"/>
              <p:cNvGrpSpPr/>
              <p:nvPr/>
            </p:nvGrpSpPr>
            <p:grpSpPr>
              <a:xfrm>
                <a:off x="1275247" y="3617129"/>
                <a:ext cx="987120" cy="873772"/>
                <a:chOff x="683846" y="3230889"/>
                <a:chExt cx="1991930" cy="1456286"/>
              </a:xfrm>
            </p:grpSpPr>
            <p:grpSp>
              <p:nvGrpSpPr>
                <p:cNvPr id="1906" name="Group 1905"/>
                <p:cNvGrpSpPr/>
                <p:nvPr/>
              </p:nvGrpSpPr>
              <p:grpSpPr>
                <a:xfrm>
                  <a:off x="683846" y="3278342"/>
                  <a:ext cx="1968245" cy="1408833"/>
                  <a:chOff x="2148777" y="4404139"/>
                  <a:chExt cx="1968245" cy="1408833"/>
                </a:xfrm>
              </p:grpSpPr>
              <p:sp>
                <p:nvSpPr>
                  <p:cNvPr id="1911" name="Cube 1910"/>
                  <p:cNvSpPr/>
                  <p:nvPr/>
                </p:nvSpPr>
                <p:spPr>
                  <a:xfrm>
                    <a:off x="2442051" y="4612853"/>
                    <a:ext cx="225574" cy="375555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12" name="Rectangle 1911"/>
                  <p:cNvSpPr/>
                  <p:nvPr/>
                </p:nvSpPr>
                <p:spPr>
                  <a:xfrm>
                    <a:off x="2230651" y="5176158"/>
                    <a:ext cx="996043" cy="636814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2700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13" name="Rectangle 54"/>
                  <p:cNvSpPr/>
                  <p:nvPr/>
                </p:nvSpPr>
                <p:spPr>
                  <a:xfrm>
                    <a:off x="3226695" y="4816928"/>
                    <a:ext cx="849086" cy="996043"/>
                  </a:xfrm>
                  <a:custGeom>
                    <a:avLst/>
                    <a:gdLst>
                      <a:gd name="connsiteX0" fmla="*/ 0 w 996043"/>
                      <a:gd name="connsiteY0" fmla="*/ 0 h 636814"/>
                      <a:gd name="connsiteX1" fmla="*/ 996043 w 996043"/>
                      <a:gd name="connsiteY1" fmla="*/ 0 h 636814"/>
                      <a:gd name="connsiteX2" fmla="*/ 996043 w 996043"/>
                      <a:gd name="connsiteY2" fmla="*/ 636814 h 636814"/>
                      <a:gd name="connsiteX3" fmla="*/ 0 w 996043"/>
                      <a:gd name="connsiteY3" fmla="*/ 636814 h 636814"/>
                      <a:gd name="connsiteX4" fmla="*/ 0 w 996043"/>
                      <a:gd name="connsiteY4" fmla="*/ 0 h 636814"/>
                      <a:gd name="connsiteX0" fmla="*/ 0 w 996043"/>
                      <a:gd name="connsiteY0" fmla="*/ 359229 h 996043"/>
                      <a:gd name="connsiteX1" fmla="*/ 849085 w 996043"/>
                      <a:gd name="connsiteY1" fmla="*/ 0 h 996043"/>
                      <a:gd name="connsiteX2" fmla="*/ 996043 w 996043"/>
                      <a:gd name="connsiteY2" fmla="*/ 996043 h 996043"/>
                      <a:gd name="connsiteX3" fmla="*/ 0 w 996043"/>
                      <a:gd name="connsiteY3" fmla="*/ 996043 h 996043"/>
                      <a:gd name="connsiteX4" fmla="*/ 0 w 996043"/>
                      <a:gd name="connsiteY4" fmla="*/ 359229 h 996043"/>
                      <a:gd name="connsiteX0" fmla="*/ 0 w 898071"/>
                      <a:gd name="connsiteY0" fmla="*/ 359229 h 996043"/>
                      <a:gd name="connsiteX1" fmla="*/ 849085 w 898071"/>
                      <a:gd name="connsiteY1" fmla="*/ 0 h 996043"/>
                      <a:gd name="connsiteX2" fmla="*/ 898071 w 898071"/>
                      <a:gd name="connsiteY2" fmla="*/ 424543 h 996043"/>
                      <a:gd name="connsiteX3" fmla="*/ 0 w 898071"/>
                      <a:gd name="connsiteY3" fmla="*/ 996043 h 996043"/>
                      <a:gd name="connsiteX4" fmla="*/ 0 w 898071"/>
                      <a:gd name="connsiteY4" fmla="*/ 359229 h 996043"/>
                      <a:gd name="connsiteX0" fmla="*/ 0 w 914400"/>
                      <a:gd name="connsiteY0" fmla="*/ 359229 h 996043"/>
                      <a:gd name="connsiteX1" fmla="*/ 849085 w 914400"/>
                      <a:gd name="connsiteY1" fmla="*/ 0 h 996043"/>
                      <a:gd name="connsiteX2" fmla="*/ 914400 w 914400"/>
                      <a:gd name="connsiteY2" fmla="*/ 538843 h 996043"/>
                      <a:gd name="connsiteX3" fmla="*/ 0 w 914400"/>
                      <a:gd name="connsiteY3" fmla="*/ 996043 h 996043"/>
                      <a:gd name="connsiteX4" fmla="*/ 0 w 914400"/>
                      <a:gd name="connsiteY4" fmla="*/ 359229 h 996043"/>
                      <a:gd name="connsiteX0" fmla="*/ 0 w 849085"/>
                      <a:gd name="connsiteY0" fmla="*/ 359229 h 996043"/>
                      <a:gd name="connsiteX1" fmla="*/ 849085 w 849085"/>
                      <a:gd name="connsiteY1" fmla="*/ 0 h 996043"/>
                      <a:gd name="connsiteX2" fmla="*/ 800100 w 849085"/>
                      <a:gd name="connsiteY2" fmla="*/ 522514 h 996043"/>
                      <a:gd name="connsiteX3" fmla="*/ 0 w 849085"/>
                      <a:gd name="connsiteY3" fmla="*/ 996043 h 996043"/>
                      <a:gd name="connsiteX4" fmla="*/ 0 w 849085"/>
                      <a:gd name="connsiteY4" fmla="*/ 359229 h 996043"/>
                      <a:gd name="connsiteX0" fmla="*/ 0 w 849086"/>
                      <a:gd name="connsiteY0" fmla="*/ 359229 h 996043"/>
                      <a:gd name="connsiteX1" fmla="*/ 849085 w 849086"/>
                      <a:gd name="connsiteY1" fmla="*/ 0 h 996043"/>
                      <a:gd name="connsiteX2" fmla="*/ 849086 w 849086"/>
                      <a:gd name="connsiteY2" fmla="*/ 522514 h 996043"/>
                      <a:gd name="connsiteX3" fmla="*/ 0 w 849086"/>
                      <a:gd name="connsiteY3" fmla="*/ 996043 h 996043"/>
                      <a:gd name="connsiteX4" fmla="*/ 0 w 849086"/>
                      <a:gd name="connsiteY4" fmla="*/ 359229 h 9960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49086" h="996043">
                        <a:moveTo>
                          <a:pt x="0" y="359229"/>
                        </a:moveTo>
                        <a:lnTo>
                          <a:pt x="849085" y="0"/>
                        </a:lnTo>
                        <a:cubicBezTo>
                          <a:pt x="849085" y="174171"/>
                          <a:pt x="849086" y="348343"/>
                          <a:pt x="849086" y="522514"/>
                        </a:cubicBezTo>
                        <a:lnTo>
                          <a:pt x="0" y="996043"/>
                        </a:lnTo>
                        <a:lnTo>
                          <a:pt x="0" y="359229"/>
                        </a:lnTo>
                        <a:close/>
                      </a:path>
                    </a:pathLst>
                  </a:custGeom>
                  <a:solidFill>
                    <a:schemeClr val="accent6">
                      <a:lumMod val="40000"/>
                      <a:lumOff val="60000"/>
                    </a:schemeClr>
                  </a:solidFill>
                  <a:ln w="12700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14" name="Triangle 55"/>
                  <p:cNvSpPr/>
                  <p:nvPr/>
                </p:nvSpPr>
                <p:spPr>
                  <a:xfrm>
                    <a:off x="2148777" y="4709017"/>
                    <a:ext cx="1077917" cy="532456"/>
                  </a:xfrm>
                  <a:prstGeom prst="triangle">
                    <a:avLst>
                      <a:gd name="adj" fmla="val 53923"/>
                    </a:avLst>
                  </a:prstGeom>
                  <a:solidFill>
                    <a:srgbClr val="FF66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15" name="Rectangle 56"/>
                  <p:cNvSpPr/>
                  <p:nvPr/>
                </p:nvSpPr>
                <p:spPr>
                  <a:xfrm>
                    <a:off x="2735259" y="4404139"/>
                    <a:ext cx="1381763" cy="837334"/>
                  </a:xfrm>
                  <a:custGeom>
                    <a:avLst/>
                    <a:gdLst>
                      <a:gd name="connsiteX0" fmla="*/ 0 w 1594034"/>
                      <a:gd name="connsiteY0" fmla="*/ 0 h 653143"/>
                      <a:gd name="connsiteX1" fmla="*/ 1594034 w 1594034"/>
                      <a:gd name="connsiteY1" fmla="*/ 0 h 653143"/>
                      <a:gd name="connsiteX2" fmla="*/ 1594034 w 1594034"/>
                      <a:gd name="connsiteY2" fmla="*/ 653143 h 653143"/>
                      <a:gd name="connsiteX3" fmla="*/ 0 w 1594034"/>
                      <a:gd name="connsiteY3" fmla="*/ 653143 h 653143"/>
                      <a:gd name="connsiteX4" fmla="*/ 0 w 1594034"/>
                      <a:gd name="connsiteY4" fmla="*/ 0 h 653143"/>
                      <a:gd name="connsiteX0" fmla="*/ 0 w 1594034"/>
                      <a:gd name="connsiteY0" fmla="*/ 0 h 1387929"/>
                      <a:gd name="connsiteX1" fmla="*/ 1594034 w 1594034"/>
                      <a:gd name="connsiteY1" fmla="*/ 0 h 1387929"/>
                      <a:gd name="connsiteX2" fmla="*/ 1594034 w 1594034"/>
                      <a:gd name="connsiteY2" fmla="*/ 653143 h 1387929"/>
                      <a:gd name="connsiteX3" fmla="*/ 228600 w 1594034"/>
                      <a:gd name="connsiteY3" fmla="*/ 1387929 h 1387929"/>
                      <a:gd name="connsiteX4" fmla="*/ 0 w 1594034"/>
                      <a:gd name="connsiteY4" fmla="*/ 0 h 1387929"/>
                      <a:gd name="connsiteX0" fmla="*/ 0 w 1855291"/>
                      <a:gd name="connsiteY0" fmla="*/ 767443 h 1387929"/>
                      <a:gd name="connsiteX1" fmla="*/ 1855291 w 1855291"/>
                      <a:gd name="connsiteY1" fmla="*/ 0 h 1387929"/>
                      <a:gd name="connsiteX2" fmla="*/ 1855291 w 1855291"/>
                      <a:gd name="connsiteY2" fmla="*/ 653143 h 1387929"/>
                      <a:gd name="connsiteX3" fmla="*/ 489857 w 1855291"/>
                      <a:gd name="connsiteY3" fmla="*/ 1387929 h 1387929"/>
                      <a:gd name="connsiteX4" fmla="*/ 0 w 1855291"/>
                      <a:gd name="connsiteY4" fmla="*/ 767443 h 1387929"/>
                      <a:gd name="connsiteX0" fmla="*/ 0 w 1855291"/>
                      <a:gd name="connsiteY0" fmla="*/ 767443 h 1387929"/>
                      <a:gd name="connsiteX1" fmla="*/ 1855291 w 1855291"/>
                      <a:gd name="connsiteY1" fmla="*/ 0 h 1387929"/>
                      <a:gd name="connsiteX2" fmla="*/ 1218477 w 1855291"/>
                      <a:gd name="connsiteY2" fmla="*/ 930728 h 1387929"/>
                      <a:gd name="connsiteX3" fmla="*/ 489857 w 1855291"/>
                      <a:gd name="connsiteY3" fmla="*/ 1387929 h 1387929"/>
                      <a:gd name="connsiteX4" fmla="*/ 0 w 1855291"/>
                      <a:gd name="connsiteY4" fmla="*/ 767443 h 1387929"/>
                      <a:gd name="connsiteX0" fmla="*/ 0 w 1855291"/>
                      <a:gd name="connsiteY0" fmla="*/ 767443 h 1387929"/>
                      <a:gd name="connsiteX1" fmla="*/ 1855291 w 1855291"/>
                      <a:gd name="connsiteY1" fmla="*/ 0 h 1387929"/>
                      <a:gd name="connsiteX2" fmla="*/ 1332777 w 1855291"/>
                      <a:gd name="connsiteY2" fmla="*/ 996042 h 1387929"/>
                      <a:gd name="connsiteX3" fmla="*/ 489857 w 1855291"/>
                      <a:gd name="connsiteY3" fmla="*/ 1387929 h 1387929"/>
                      <a:gd name="connsiteX4" fmla="*/ 0 w 1855291"/>
                      <a:gd name="connsiteY4" fmla="*/ 767443 h 1387929"/>
                      <a:gd name="connsiteX0" fmla="*/ 0 w 1332777"/>
                      <a:gd name="connsiteY0" fmla="*/ 408214 h 1028700"/>
                      <a:gd name="connsiteX1" fmla="*/ 1136834 w 1332777"/>
                      <a:gd name="connsiteY1" fmla="*/ 0 h 1028700"/>
                      <a:gd name="connsiteX2" fmla="*/ 1332777 w 1332777"/>
                      <a:gd name="connsiteY2" fmla="*/ 636813 h 1028700"/>
                      <a:gd name="connsiteX3" fmla="*/ 489857 w 1332777"/>
                      <a:gd name="connsiteY3" fmla="*/ 1028700 h 1028700"/>
                      <a:gd name="connsiteX4" fmla="*/ 0 w 1332777"/>
                      <a:gd name="connsiteY4" fmla="*/ 408214 h 1028700"/>
                      <a:gd name="connsiteX0" fmla="*/ 0 w 1349106"/>
                      <a:gd name="connsiteY0" fmla="*/ 408214 h 1028700"/>
                      <a:gd name="connsiteX1" fmla="*/ 1136834 w 1349106"/>
                      <a:gd name="connsiteY1" fmla="*/ 0 h 1028700"/>
                      <a:gd name="connsiteX2" fmla="*/ 1349106 w 1349106"/>
                      <a:gd name="connsiteY2" fmla="*/ 669470 h 1028700"/>
                      <a:gd name="connsiteX3" fmla="*/ 489857 w 1349106"/>
                      <a:gd name="connsiteY3" fmla="*/ 1028700 h 1028700"/>
                      <a:gd name="connsiteX4" fmla="*/ 0 w 1349106"/>
                      <a:gd name="connsiteY4" fmla="*/ 408214 h 1028700"/>
                      <a:gd name="connsiteX0" fmla="*/ 0 w 1349106"/>
                      <a:gd name="connsiteY0" fmla="*/ 359228 h 979714"/>
                      <a:gd name="connsiteX1" fmla="*/ 940891 w 1349106"/>
                      <a:gd name="connsiteY1" fmla="*/ 0 h 979714"/>
                      <a:gd name="connsiteX2" fmla="*/ 1349106 w 1349106"/>
                      <a:gd name="connsiteY2" fmla="*/ 620484 h 979714"/>
                      <a:gd name="connsiteX3" fmla="*/ 489857 w 1349106"/>
                      <a:gd name="connsiteY3" fmla="*/ 979714 h 979714"/>
                      <a:gd name="connsiteX4" fmla="*/ 0 w 1349106"/>
                      <a:gd name="connsiteY4" fmla="*/ 359228 h 979714"/>
                      <a:gd name="connsiteX0" fmla="*/ 0 w 1381763"/>
                      <a:gd name="connsiteY0" fmla="*/ 359228 h 979714"/>
                      <a:gd name="connsiteX1" fmla="*/ 940891 w 1381763"/>
                      <a:gd name="connsiteY1" fmla="*/ 0 h 979714"/>
                      <a:gd name="connsiteX2" fmla="*/ 1381763 w 1381763"/>
                      <a:gd name="connsiteY2" fmla="*/ 587827 h 979714"/>
                      <a:gd name="connsiteX3" fmla="*/ 489857 w 1381763"/>
                      <a:gd name="connsiteY3" fmla="*/ 979714 h 979714"/>
                      <a:gd name="connsiteX4" fmla="*/ 0 w 1381763"/>
                      <a:gd name="connsiteY4" fmla="*/ 359228 h 9797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81763" h="979714">
                        <a:moveTo>
                          <a:pt x="0" y="359228"/>
                        </a:moveTo>
                        <a:lnTo>
                          <a:pt x="940891" y="0"/>
                        </a:lnTo>
                        <a:lnTo>
                          <a:pt x="1381763" y="587827"/>
                        </a:lnTo>
                        <a:lnTo>
                          <a:pt x="489857" y="979714"/>
                        </a:lnTo>
                        <a:lnTo>
                          <a:pt x="0" y="359228"/>
                        </a:lnTo>
                        <a:close/>
                      </a:path>
                    </a:pathLst>
                  </a:custGeom>
                  <a:solidFill>
                    <a:srgbClr val="FF66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916" name="Group 1915"/>
                  <p:cNvGrpSpPr/>
                  <p:nvPr/>
                </p:nvGrpSpPr>
                <p:grpSpPr>
                  <a:xfrm>
                    <a:off x="2383819" y="5305325"/>
                    <a:ext cx="230995" cy="378478"/>
                    <a:chOff x="6459615" y="4650349"/>
                    <a:chExt cx="458737" cy="751627"/>
                  </a:xfrm>
                </p:grpSpPr>
                <p:sp>
                  <p:nvSpPr>
                    <p:cNvPr id="1921" name="Rectangle 1920"/>
                    <p:cNvSpPr/>
                    <p:nvPr/>
                  </p:nvSpPr>
                  <p:spPr>
                    <a:xfrm>
                      <a:off x="6459615" y="4650349"/>
                      <a:ext cx="455484" cy="35922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22" name="Rectangle 1921"/>
                    <p:cNvSpPr/>
                    <p:nvPr/>
                  </p:nvSpPr>
                  <p:spPr>
                    <a:xfrm>
                      <a:off x="6462868" y="5042747"/>
                      <a:ext cx="455484" cy="35922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917" name="Group 1916"/>
                  <p:cNvGrpSpPr/>
                  <p:nvPr/>
                </p:nvGrpSpPr>
                <p:grpSpPr>
                  <a:xfrm>
                    <a:off x="2743201" y="5305326"/>
                    <a:ext cx="230995" cy="378478"/>
                    <a:chOff x="6284826" y="4669460"/>
                    <a:chExt cx="458737" cy="751627"/>
                  </a:xfrm>
                </p:grpSpPr>
                <p:sp>
                  <p:nvSpPr>
                    <p:cNvPr id="1919" name="Rectangle 1918"/>
                    <p:cNvSpPr/>
                    <p:nvPr/>
                  </p:nvSpPr>
                  <p:spPr>
                    <a:xfrm>
                      <a:off x="6284826" y="4669460"/>
                      <a:ext cx="455484" cy="35922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20" name="Rectangle 1919"/>
                    <p:cNvSpPr/>
                    <p:nvPr/>
                  </p:nvSpPr>
                  <p:spPr>
                    <a:xfrm>
                      <a:off x="6288079" y="5061858"/>
                      <a:ext cx="455484" cy="35922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918" name="Rectangle 65"/>
                  <p:cNvSpPr/>
                  <p:nvPr/>
                </p:nvSpPr>
                <p:spPr>
                  <a:xfrm>
                    <a:off x="3579484" y="5145785"/>
                    <a:ext cx="185965" cy="457198"/>
                  </a:xfrm>
                  <a:custGeom>
                    <a:avLst/>
                    <a:gdLst>
                      <a:gd name="connsiteX0" fmla="*/ 0 w 185966"/>
                      <a:gd name="connsiteY0" fmla="*/ 0 h 375555"/>
                      <a:gd name="connsiteX1" fmla="*/ 185966 w 185966"/>
                      <a:gd name="connsiteY1" fmla="*/ 0 h 375555"/>
                      <a:gd name="connsiteX2" fmla="*/ 185966 w 185966"/>
                      <a:gd name="connsiteY2" fmla="*/ 375555 h 375555"/>
                      <a:gd name="connsiteX3" fmla="*/ 0 w 185966"/>
                      <a:gd name="connsiteY3" fmla="*/ 375555 h 375555"/>
                      <a:gd name="connsiteX4" fmla="*/ 0 w 185966"/>
                      <a:gd name="connsiteY4" fmla="*/ 0 h 375555"/>
                      <a:gd name="connsiteX0" fmla="*/ 0 w 218623"/>
                      <a:gd name="connsiteY0" fmla="*/ 48985 h 424540"/>
                      <a:gd name="connsiteX1" fmla="*/ 218623 w 218623"/>
                      <a:gd name="connsiteY1" fmla="*/ 0 h 424540"/>
                      <a:gd name="connsiteX2" fmla="*/ 185966 w 218623"/>
                      <a:gd name="connsiteY2" fmla="*/ 424540 h 424540"/>
                      <a:gd name="connsiteX3" fmla="*/ 0 w 218623"/>
                      <a:gd name="connsiteY3" fmla="*/ 424540 h 424540"/>
                      <a:gd name="connsiteX4" fmla="*/ 0 w 218623"/>
                      <a:gd name="connsiteY4" fmla="*/ 48985 h 424540"/>
                      <a:gd name="connsiteX0" fmla="*/ 0 w 234952"/>
                      <a:gd name="connsiteY0" fmla="*/ 48985 h 424540"/>
                      <a:gd name="connsiteX1" fmla="*/ 218623 w 234952"/>
                      <a:gd name="connsiteY1" fmla="*/ 0 h 424540"/>
                      <a:gd name="connsiteX2" fmla="*/ 234952 w 234952"/>
                      <a:gd name="connsiteY2" fmla="*/ 293912 h 424540"/>
                      <a:gd name="connsiteX3" fmla="*/ 0 w 234952"/>
                      <a:gd name="connsiteY3" fmla="*/ 424540 h 424540"/>
                      <a:gd name="connsiteX4" fmla="*/ 0 w 234952"/>
                      <a:gd name="connsiteY4" fmla="*/ 48985 h 424540"/>
                      <a:gd name="connsiteX0" fmla="*/ 0 w 234952"/>
                      <a:gd name="connsiteY0" fmla="*/ 114300 h 489855"/>
                      <a:gd name="connsiteX1" fmla="*/ 202294 w 234952"/>
                      <a:gd name="connsiteY1" fmla="*/ 0 h 489855"/>
                      <a:gd name="connsiteX2" fmla="*/ 234952 w 234952"/>
                      <a:gd name="connsiteY2" fmla="*/ 359227 h 489855"/>
                      <a:gd name="connsiteX3" fmla="*/ 0 w 234952"/>
                      <a:gd name="connsiteY3" fmla="*/ 489855 h 489855"/>
                      <a:gd name="connsiteX4" fmla="*/ 0 w 234952"/>
                      <a:gd name="connsiteY4" fmla="*/ 114300 h 489855"/>
                      <a:gd name="connsiteX0" fmla="*/ 0 w 202294"/>
                      <a:gd name="connsiteY0" fmla="*/ 114300 h 489855"/>
                      <a:gd name="connsiteX1" fmla="*/ 202294 w 202294"/>
                      <a:gd name="connsiteY1" fmla="*/ 0 h 489855"/>
                      <a:gd name="connsiteX2" fmla="*/ 185966 w 202294"/>
                      <a:gd name="connsiteY2" fmla="*/ 391884 h 489855"/>
                      <a:gd name="connsiteX3" fmla="*/ 0 w 202294"/>
                      <a:gd name="connsiteY3" fmla="*/ 489855 h 489855"/>
                      <a:gd name="connsiteX4" fmla="*/ 0 w 202294"/>
                      <a:gd name="connsiteY4" fmla="*/ 114300 h 489855"/>
                      <a:gd name="connsiteX0" fmla="*/ 0 w 185966"/>
                      <a:gd name="connsiteY0" fmla="*/ 81643 h 457198"/>
                      <a:gd name="connsiteX1" fmla="*/ 185965 w 185966"/>
                      <a:gd name="connsiteY1" fmla="*/ 0 h 457198"/>
                      <a:gd name="connsiteX2" fmla="*/ 185966 w 185966"/>
                      <a:gd name="connsiteY2" fmla="*/ 359227 h 457198"/>
                      <a:gd name="connsiteX3" fmla="*/ 0 w 185966"/>
                      <a:gd name="connsiteY3" fmla="*/ 457198 h 457198"/>
                      <a:gd name="connsiteX4" fmla="*/ 0 w 185966"/>
                      <a:gd name="connsiteY4" fmla="*/ 81643 h 457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5966" h="457198">
                        <a:moveTo>
                          <a:pt x="0" y="81643"/>
                        </a:moveTo>
                        <a:lnTo>
                          <a:pt x="185965" y="0"/>
                        </a:lnTo>
                        <a:cubicBezTo>
                          <a:pt x="185965" y="119742"/>
                          <a:pt x="185966" y="239485"/>
                          <a:pt x="185966" y="359227"/>
                        </a:cubicBezTo>
                        <a:lnTo>
                          <a:pt x="0" y="457198"/>
                        </a:lnTo>
                        <a:lnTo>
                          <a:pt x="0" y="81643"/>
                        </a:lnTo>
                        <a:close/>
                      </a:path>
                    </a:pathLst>
                  </a:custGeom>
                  <a:solidFill>
                    <a:sysClr val="window" lastClr="FFFFFF">
                      <a:lumMod val="50000"/>
                    </a:sysClr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907" name="Triangle 55"/>
                <p:cNvSpPr/>
                <p:nvPr/>
              </p:nvSpPr>
              <p:spPr>
                <a:xfrm>
                  <a:off x="803298" y="3678905"/>
                  <a:ext cx="856330" cy="436771"/>
                </a:xfrm>
                <a:prstGeom prst="triangle">
                  <a:avLst>
                    <a:gd name="adj" fmla="val 53923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908" name="Group 1907"/>
                <p:cNvGrpSpPr/>
                <p:nvPr/>
              </p:nvGrpSpPr>
              <p:grpSpPr>
                <a:xfrm>
                  <a:off x="1202693" y="3230889"/>
                  <a:ext cx="1473083" cy="532387"/>
                  <a:chOff x="1169365" y="3230889"/>
                  <a:chExt cx="1506412" cy="532387"/>
                </a:xfrm>
              </p:grpSpPr>
              <p:sp>
                <p:nvSpPr>
                  <p:cNvPr id="1909" name="Rectangle 1908"/>
                  <p:cNvSpPr/>
                  <p:nvPr/>
                </p:nvSpPr>
                <p:spPr>
                  <a:xfrm rot="3026825">
                    <a:off x="2560880" y="3648380"/>
                    <a:ext cx="144291" cy="8550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0" name="Rectangle 1909"/>
                  <p:cNvSpPr/>
                  <p:nvPr/>
                </p:nvSpPr>
                <p:spPr>
                  <a:xfrm rot="21041993">
                    <a:off x="1169365" y="3230889"/>
                    <a:ext cx="1189360" cy="25792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903" name="Rectangle 1902"/>
              <p:cNvSpPr/>
              <p:nvPr/>
            </p:nvSpPr>
            <p:spPr>
              <a:xfrm>
                <a:off x="1362456" y="4122539"/>
                <a:ext cx="372014" cy="4571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4" name="Rectangle 1903"/>
              <p:cNvSpPr/>
              <p:nvPr/>
            </p:nvSpPr>
            <p:spPr>
              <a:xfrm rot="2918669">
                <a:off x="1967383" y="3794578"/>
                <a:ext cx="367167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5" name="Rectangle 1904"/>
              <p:cNvSpPr/>
              <p:nvPr/>
            </p:nvSpPr>
            <p:spPr>
              <a:xfrm rot="20992215">
                <a:off x="1550398" y="3739896"/>
                <a:ext cx="525336" cy="541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90" name="Group 1889"/>
            <p:cNvGrpSpPr/>
            <p:nvPr/>
          </p:nvGrpSpPr>
          <p:grpSpPr>
            <a:xfrm>
              <a:off x="1591470" y="3408873"/>
              <a:ext cx="482963" cy="454229"/>
              <a:chOff x="1642840" y="2968280"/>
              <a:chExt cx="804938" cy="757048"/>
            </a:xfrm>
          </p:grpSpPr>
          <p:sp>
            <p:nvSpPr>
              <p:cNvPr id="1891" name="Oval 1890"/>
              <p:cNvSpPr/>
              <p:nvPr/>
            </p:nvSpPr>
            <p:spPr>
              <a:xfrm>
                <a:off x="1642840" y="2968280"/>
                <a:ext cx="804938" cy="757048"/>
              </a:xfrm>
              <a:prstGeom prst="ellipse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92" name="Straight Connector 1891"/>
              <p:cNvCxnSpPr/>
              <p:nvPr/>
            </p:nvCxnSpPr>
            <p:spPr>
              <a:xfrm>
                <a:off x="2062846" y="2969035"/>
                <a:ext cx="0" cy="9144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3" name="Straight Connector 1892"/>
              <p:cNvCxnSpPr/>
              <p:nvPr/>
            </p:nvCxnSpPr>
            <p:spPr>
              <a:xfrm>
                <a:off x="2051956" y="3611297"/>
                <a:ext cx="0" cy="9144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4" name="Straight Connector 1893"/>
              <p:cNvCxnSpPr/>
              <p:nvPr/>
            </p:nvCxnSpPr>
            <p:spPr>
              <a:xfrm rot="5400000">
                <a:off x="2378536" y="3284725"/>
                <a:ext cx="0" cy="9144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5" name="Straight Connector 1894"/>
              <p:cNvCxnSpPr/>
              <p:nvPr/>
            </p:nvCxnSpPr>
            <p:spPr>
              <a:xfrm rot="5400000">
                <a:off x="1725380" y="3301052"/>
                <a:ext cx="0" cy="9144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6" name="Straight Connector 1895"/>
              <p:cNvCxnSpPr/>
              <p:nvPr/>
            </p:nvCxnSpPr>
            <p:spPr>
              <a:xfrm rot="2700000">
                <a:off x="2280561" y="3088779"/>
                <a:ext cx="0" cy="914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7" name="Straight Connector 1896"/>
              <p:cNvCxnSpPr/>
              <p:nvPr/>
            </p:nvCxnSpPr>
            <p:spPr>
              <a:xfrm rot="-2700000">
                <a:off x="1839685" y="3088777"/>
                <a:ext cx="0" cy="914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8" name="Straight Connector 1897"/>
              <p:cNvCxnSpPr/>
              <p:nvPr/>
            </p:nvCxnSpPr>
            <p:spPr>
              <a:xfrm rot="-2700000">
                <a:off x="2269678" y="3502441"/>
                <a:ext cx="0" cy="914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9" name="Straight Connector 1898"/>
              <p:cNvCxnSpPr/>
              <p:nvPr/>
            </p:nvCxnSpPr>
            <p:spPr>
              <a:xfrm rot="2700000">
                <a:off x="1845124" y="3502441"/>
                <a:ext cx="0" cy="914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0" name="Straight Arrow Connector 1899"/>
              <p:cNvCxnSpPr/>
              <p:nvPr/>
            </p:nvCxnSpPr>
            <p:spPr>
              <a:xfrm flipV="1">
                <a:off x="2042102" y="3134497"/>
                <a:ext cx="0" cy="346172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23" name="Group 1922"/>
          <p:cNvGrpSpPr>
            <a:grpSpLocks/>
          </p:cNvGrpSpPr>
          <p:nvPr/>
        </p:nvGrpSpPr>
        <p:grpSpPr>
          <a:xfrm>
            <a:off x="5186823" y="5664355"/>
            <a:ext cx="971127" cy="961452"/>
            <a:chOff x="1139206" y="3408873"/>
            <a:chExt cx="1213909" cy="1201814"/>
          </a:xfrm>
        </p:grpSpPr>
        <p:grpSp>
          <p:nvGrpSpPr>
            <p:cNvPr id="1924" name="Group 1923"/>
            <p:cNvGrpSpPr/>
            <p:nvPr/>
          </p:nvGrpSpPr>
          <p:grpSpPr>
            <a:xfrm>
              <a:off x="1139206" y="3617129"/>
              <a:ext cx="1213909" cy="993558"/>
              <a:chOff x="1139206" y="3617129"/>
              <a:chExt cx="1213909" cy="993558"/>
            </a:xfrm>
          </p:grpSpPr>
          <p:sp>
            <p:nvSpPr>
              <p:cNvPr id="1936" name="Oval 1935"/>
              <p:cNvSpPr/>
              <p:nvPr/>
            </p:nvSpPr>
            <p:spPr>
              <a:xfrm>
                <a:off x="1139206" y="4115706"/>
                <a:ext cx="1213909" cy="49498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37" name="Group 1936"/>
              <p:cNvGrpSpPr/>
              <p:nvPr/>
            </p:nvGrpSpPr>
            <p:grpSpPr>
              <a:xfrm>
                <a:off x="1275247" y="3617129"/>
                <a:ext cx="987120" cy="873772"/>
                <a:chOff x="683846" y="3230889"/>
                <a:chExt cx="1991930" cy="1456286"/>
              </a:xfrm>
            </p:grpSpPr>
            <p:grpSp>
              <p:nvGrpSpPr>
                <p:cNvPr id="1941" name="Group 1940"/>
                <p:cNvGrpSpPr/>
                <p:nvPr/>
              </p:nvGrpSpPr>
              <p:grpSpPr>
                <a:xfrm>
                  <a:off x="683846" y="3278342"/>
                  <a:ext cx="1968245" cy="1408833"/>
                  <a:chOff x="2148777" y="4404139"/>
                  <a:chExt cx="1968245" cy="1408833"/>
                </a:xfrm>
              </p:grpSpPr>
              <p:sp>
                <p:nvSpPr>
                  <p:cNvPr id="1946" name="Cube 1945"/>
                  <p:cNvSpPr/>
                  <p:nvPr/>
                </p:nvSpPr>
                <p:spPr>
                  <a:xfrm>
                    <a:off x="2442051" y="4612853"/>
                    <a:ext cx="225574" cy="375555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47" name="Rectangle 1946"/>
                  <p:cNvSpPr/>
                  <p:nvPr/>
                </p:nvSpPr>
                <p:spPr>
                  <a:xfrm>
                    <a:off x="2230651" y="5176158"/>
                    <a:ext cx="996043" cy="636814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2700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48" name="Rectangle 54"/>
                  <p:cNvSpPr/>
                  <p:nvPr/>
                </p:nvSpPr>
                <p:spPr>
                  <a:xfrm>
                    <a:off x="3226695" y="4816928"/>
                    <a:ext cx="849086" cy="996043"/>
                  </a:xfrm>
                  <a:custGeom>
                    <a:avLst/>
                    <a:gdLst>
                      <a:gd name="connsiteX0" fmla="*/ 0 w 996043"/>
                      <a:gd name="connsiteY0" fmla="*/ 0 h 636814"/>
                      <a:gd name="connsiteX1" fmla="*/ 996043 w 996043"/>
                      <a:gd name="connsiteY1" fmla="*/ 0 h 636814"/>
                      <a:gd name="connsiteX2" fmla="*/ 996043 w 996043"/>
                      <a:gd name="connsiteY2" fmla="*/ 636814 h 636814"/>
                      <a:gd name="connsiteX3" fmla="*/ 0 w 996043"/>
                      <a:gd name="connsiteY3" fmla="*/ 636814 h 636814"/>
                      <a:gd name="connsiteX4" fmla="*/ 0 w 996043"/>
                      <a:gd name="connsiteY4" fmla="*/ 0 h 636814"/>
                      <a:gd name="connsiteX0" fmla="*/ 0 w 996043"/>
                      <a:gd name="connsiteY0" fmla="*/ 359229 h 996043"/>
                      <a:gd name="connsiteX1" fmla="*/ 849085 w 996043"/>
                      <a:gd name="connsiteY1" fmla="*/ 0 h 996043"/>
                      <a:gd name="connsiteX2" fmla="*/ 996043 w 996043"/>
                      <a:gd name="connsiteY2" fmla="*/ 996043 h 996043"/>
                      <a:gd name="connsiteX3" fmla="*/ 0 w 996043"/>
                      <a:gd name="connsiteY3" fmla="*/ 996043 h 996043"/>
                      <a:gd name="connsiteX4" fmla="*/ 0 w 996043"/>
                      <a:gd name="connsiteY4" fmla="*/ 359229 h 996043"/>
                      <a:gd name="connsiteX0" fmla="*/ 0 w 898071"/>
                      <a:gd name="connsiteY0" fmla="*/ 359229 h 996043"/>
                      <a:gd name="connsiteX1" fmla="*/ 849085 w 898071"/>
                      <a:gd name="connsiteY1" fmla="*/ 0 h 996043"/>
                      <a:gd name="connsiteX2" fmla="*/ 898071 w 898071"/>
                      <a:gd name="connsiteY2" fmla="*/ 424543 h 996043"/>
                      <a:gd name="connsiteX3" fmla="*/ 0 w 898071"/>
                      <a:gd name="connsiteY3" fmla="*/ 996043 h 996043"/>
                      <a:gd name="connsiteX4" fmla="*/ 0 w 898071"/>
                      <a:gd name="connsiteY4" fmla="*/ 359229 h 996043"/>
                      <a:gd name="connsiteX0" fmla="*/ 0 w 914400"/>
                      <a:gd name="connsiteY0" fmla="*/ 359229 h 996043"/>
                      <a:gd name="connsiteX1" fmla="*/ 849085 w 914400"/>
                      <a:gd name="connsiteY1" fmla="*/ 0 h 996043"/>
                      <a:gd name="connsiteX2" fmla="*/ 914400 w 914400"/>
                      <a:gd name="connsiteY2" fmla="*/ 538843 h 996043"/>
                      <a:gd name="connsiteX3" fmla="*/ 0 w 914400"/>
                      <a:gd name="connsiteY3" fmla="*/ 996043 h 996043"/>
                      <a:gd name="connsiteX4" fmla="*/ 0 w 914400"/>
                      <a:gd name="connsiteY4" fmla="*/ 359229 h 996043"/>
                      <a:gd name="connsiteX0" fmla="*/ 0 w 849085"/>
                      <a:gd name="connsiteY0" fmla="*/ 359229 h 996043"/>
                      <a:gd name="connsiteX1" fmla="*/ 849085 w 849085"/>
                      <a:gd name="connsiteY1" fmla="*/ 0 h 996043"/>
                      <a:gd name="connsiteX2" fmla="*/ 800100 w 849085"/>
                      <a:gd name="connsiteY2" fmla="*/ 522514 h 996043"/>
                      <a:gd name="connsiteX3" fmla="*/ 0 w 849085"/>
                      <a:gd name="connsiteY3" fmla="*/ 996043 h 996043"/>
                      <a:gd name="connsiteX4" fmla="*/ 0 w 849085"/>
                      <a:gd name="connsiteY4" fmla="*/ 359229 h 996043"/>
                      <a:gd name="connsiteX0" fmla="*/ 0 w 849086"/>
                      <a:gd name="connsiteY0" fmla="*/ 359229 h 996043"/>
                      <a:gd name="connsiteX1" fmla="*/ 849085 w 849086"/>
                      <a:gd name="connsiteY1" fmla="*/ 0 h 996043"/>
                      <a:gd name="connsiteX2" fmla="*/ 849086 w 849086"/>
                      <a:gd name="connsiteY2" fmla="*/ 522514 h 996043"/>
                      <a:gd name="connsiteX3" fmla="*/ 0 w 849086"/>
                      <a:gd name="connsiteY3" fmla="*/ 996043 h 996043"/>
                      <a:gd name="connsiteX4" fmla="*/ 0 w 849086"/>
                      <a:gd name="connsiteY4" fmla="*/ 359229 h 9960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49086" h="996043">
                        <a:moveTo>
                          <a:pt x="0" y="359229"/>
                        </a:moveTo>
                        <a:lnTo>
                          <a:pt x="849085" y="0"/>
                        </a:lnTo>
                        <a:cubicBezTo>
                          <a:pt x="849085" y="174171"/>
                          <a:pt x="849086" y="348343"/>
                          <a:pt x="849086" y="522514"/>
                        </a:cubicBezTo>
                        <a:lnTo>
                          <a:pt x="0" y="996043"/>
                        </a:lnTo>
                        <a:lnTo>
                          <a:pt x="0" y="359229"/>
                        </a:lnTo>
                        <a:close/>
                      </a:path>
                    </a:pathLst>
                  </a:custGeom>
                  <a:solidFill>
                    <a:schemeClr val="accent6">
                      <a:lumMod val="40000"/>
                      <a:lumOff val="60000"/>
                    </a:schemeClr>
                  </a:solidFill>
                  <a:ln w="12700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49" name="Triangle 55"/>
                  <p:cNvSpPr/>
                  <p:nvPr/>
                </p:nvSpPr>
                <p:spPr>
                  <a:xfrm>
                    <a:off x="2148777" y="4709017"/>
                    <a:ext cx="1077917" cy="532456"/>
                  </a:xfrm>
                  <a:prstGeom prst="triangle">
                    <a:avLst>
                      <a:gd name="adj" fmla="val 53923"/>
                    </a:avLst>
                  </a:prstGeom>
                  <a:solidFill>
                    <a:srgbClr val="FF66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50" name="Rectangle 56"/>
                  <p:cNvSpPr/>
                  <p:nvPr/>
                </p:nvSpPr>
                <p:spPr>
                  <a:xfrm>
                    <a:off x="2735259" y="4404139"/>
                    <a:ext cx="1381763" cy="837334"/>
                  </a:xfrm>
                  <a:custGeom>
                    <a:avLst/>
                    <a:gdLst>
                      <a:gd name="connsiteX0" fmla="*/ 0 w 1594034"/>
                      <a:gd name="connsiteY0" fmla="*/ 0 h 653143"/>
                      <a:gd name="connsiteX1" fmla="*/ 1594034 w 1594034"/>
                      <a:gd name="connsiteY1" fmla="*/ 0 h 653143"/>
                      <a:gd name="connsiteX2" fmla="*/ 1594034 w 1594034"/>
                      <a:gd name="connsiteY2" fmla="*/ 653143 h 653143"/>
                      <a:gd name="connsiteX3" fmla="*/ 0 w 1594034"/>
                      <a:gd name="connsiteY3" fmla="*/ 653143 h 653143"/>
                      <a:gd name="connsiteX4" fmla="*/ 0 w 1594034"/>
                      <a:gd name="connsiteY4" fmla="*/ 0 h 653143"/>
                      <a:gd name="connsiteX0" fmla="*/ 0 w 1594034"/>
                      <a:gd name="connsiteY0" fmla="*/ 0 h 1387929"/>
                      <a:gd name="connsiteX1" fmla="*/ 1594034 w 1594034"/>
                      <a:gd name="connsiteY1" fmla="*/ 0 h 1387929"/>
                      <a:gd name="connsiteX2" fmla="*/ 1594034 w 1594034"/>
                      <a:gd name="connsiteY2" fmla="*/ 653143 h 1387929"/>
                      <a:gd name="connsiteX3" fmla="*/ 228600 w 1594034"/>
                      <a:gd name="connsiteY3" fmla="*/ 1387929 h 1387929"/>
                      <a:gd name="connsiteX4" fmla="*/ 0 w 1594034"/>
                      <a:gd name="connsiteY4" fmla="*/ 0 h 1387929"/>
                      <a:gd name="connsiteX0" fmla="*/ 0 w 1855291"/>
                      <a:gd name="connsiteY0" fmla="*/ 767443 h 1387929"/>
                      <a:gd name="connsiteX1" fmla="*/ 1855291 w 1855291"/>
                      <a:gd name="connsiteY1" fmla="*/ 0 h 1387929"/>
                      <a:gd name="connsiteX2" fmla="*/ 1855291 w 1855291"/>
                      <a:gd name="connsiteY2" fmla="*/ 653143 h 1387929"/>
                      <a:gd name="connsiteX3" fmla="*/ 489857 w 1855291"/>
                      <a:gd name="connsiteY3" fmla="*/ 1387929 h 1387929"/>
                      <a:gd name="connsiteX4" fmla="*/ 0 w 1855291"/>
                      <a:gd name="connsiteY4" fmla="*/ 767443 h 1387929"/>
                      <a:gd name="connsiteX0" fmla="*/ 0 w 1855291"/>
                      <a:gd name="connsiteY0" fmla="*/ 767443 h 1387929"/>
                      <a:gd name="connsiteX1" fmla="*/ 1855291 w 1855291"/>
                      <a:gd name="connsiteY1" fmla="*/ 0 h 1387929"/>
                      <a:gd name="connsiteX2" fmla="*/ 1218477 w 1855291"/>
                      <a:gd name="connsiteY2" fmla="*/ 930728 h 1387929"/>
                      <a:gd name="connsiteX3" fmla="*/ 489857 w 1855291"/>
                      <a:gd name="connsiteY3" fmla="*/ 1387929 h 1387929"/>
                      <a:gd name="connsiteX4" fmla="*/ 0 w 1855291"/>
                      <a:gd name="connsiteY4" fmla="*/ 767443 h 1387929"/>
                      <a:gd name="connsiteX0" fmla="*/ 0 w 1855291"/>
                      <a:gd name="connsiteY0" fmla="*/ 767443 h 1387929"/>
                      <a:gd name="connsiteX1" fmla="*/ 1855291 w 1855291"/>
                      <a:gd name="connsiteY1" fmla="*/ 0 h 1387929"/>
                      <a:gd name="connsiteX2" fmla="*/ 1332777 w 1855291"/>
                      <a:gd name="connsiteY2" fmla="*/ 996042 h 1387929"/>
                      <a:gd name="connsiteX3" fmla="*/ 489857 w 1855291"/>
                      <a:gd name="connsiteY3" fmla="*/ 1387929 h 1387929"/>
                      <a:gd name="connsiteX4" fmla="*/ 0 w 1855291"/>
                      <a:gd name="connsiteY4" fmla="*/ 767443 h 1387929"/>
                      <a:gd name="connsiteX0" fmla="*/ 0 w 1332777"/>
                      <a:gd name="connsiteY0" fmla="*/ 408214 h 1028700"/>
                      <a:gd name="connsiteX1" fmla="*/ 1136834 w 1332777"/>
                      <a:gd name="connsiteY1" fmla="*/ 0 h 1028700"/>
                      <a:gd name="connsiteX2" fmla="*/ 1332777 w 1332777"/>
                      <a:gd name="connsiteY2" fmla="*/ 636813 h 1028700"/>
                      <a:gd name="connsiteX3" fmla="*/ 489857 w 1332777"/>
                      <a:gd name="connsiteY3" fmla="*/ 1028700 h 1028700"/>
                      <a:gd name="connsiteX4" fmla="*/ 0 w 1332777"/>
                      <a:gd name="connsiteY4" fmla="*/ 408214 h 1028700"/>
                      <a:gd name="connsiteX0" fmla="*/ 0 w 1349106"/>
                      <a:gd name="connsiteY0" fmla="*/ 408214 h 1028700"/>
                      <a:gd name="connsiteX1" fmla="*/ 1136834 w 1349106"/>
                      <a:gd name="connsiteY1" fmla="*/ 0 h 1028700"/>
                      <a:gd name="connsiteX2" fmla="*/ 1349106 w 1349106"/>
                      <a:gd name="connsiteY2" fmla="*/ 669470 h 1028700"/>
                      <a:gd name="connsiteX3" fmla="*/ 489857 w 1349106"/>
                      <a:gd name="connsiteY3" fmla="*/ 1028700 h 1028700"/>
                      <a:gd name="connsiteX4" fmla="*/ 0 w 1349106"/>
                      <a:gd name="connsiteY4" fmla="*/ 408214 h 1028700"/>
                      <a:gd name="connsiteX0" fmla="*/ 0 w 1349106"/>
                      <a:gd name="connsiteY0" fmla="*/ 359228 h 979714"/>
                      <a:gd name="connsiteX1" fmla="*/ 940891 w 1349106"/>
                      <a:gd name="connsiteY1" fmla="*/ 0 h 979714"/>
                      <a:gd name="connsiteX2" fmla="*/ 1349106 w 1349106"/>
                      <a:gd name="connsiteY2" fmla="*/ 620484 h 979714"/>
                      <a:gd name="connsiteX3" fmla="*/ 489857 w 1349106"/>
                      <a:gd name="connsiteY3" fmla="*/ 979714 h 979714"/>
                      <a:gd name="connsiteX4" fmla="*/ 0 w 1349106"/>
                      <a:gd name="connsiteY4" fmla="*/ 359228 h 979714"/>
                      <a:gd name="connsiteX0" fmla="*/ 0 w 1381763"/>
                      <a:gd name="connsiteY0" fmla="*/ 359228 h 979714"/>
                      <a:gd name="connsiteX1" fmla="*/ 940891 w 1381763"/>
                      <a:gd name="connsiteY1" fmla="*/ 0 h 979714"/>
                      <a:gd name="connsiteX2" fmla="*/ 1381763 w 1381763"/>
                      <a:gd name="connsiteY2" fmla="*/ 587827 h 979714"/>
                      <a:gd name="connsiteX3" fmla="*/ 489857 w 1381763"/>
                      <a:gd name="connsiteY3" fmla="*/ 979714 h 979714"/>
                      <a:gd name="connsiteX4" fmla="*/ 0 w 1381763"/>
                      <a:gd name="connsiteY4" fmla="*/ 359228 h 9797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81763" h="979714">
                        <a:moveTo>
                          <a:pt x="0" y="359228"/>
                        </a:moveTo>
                        <a:lnTo>
                          <a:pt x="940891" y="0"/>
                        </a:lnTo>
                        <a:lnTo>
                          <a:pt x="1381763" y="587827"/>
                        </a:lnTo>
                        <a:lnTo>
                          <a:pt x="489857" y="979714"/>
                        </a:lnTo>
                        <a:lnTo>
                          <a:pt x="0" y="359228"/>
                        </a:lnTo>
                        <a:close/>
                      </a:path>
                    </a:pathLst>
                  </a:custGeom>
                  <a:solidFill>
                    <a:srgbClr val="FF66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951" name="Group 1950"/>
                  <p:cNvGrpSpPr/>
                  <p:nvPr/>
                </p:nvGrpSpPr>
                <p:grpSpPr>
                  <a:xfrm>
                    <a:off x="2383819" y="5305325"/>
                    <a:ext cx="230995" cy="378478"/>
                    <a:chOff x="6459615" y="4650349"/>
                    <a:chExt cx="458737" cy="751627"/>
                  </a:xfrm>
                </p:grpSpPr>
                <p:sp>
                  <p:nvSpPr>
                    <p:cNvPr id="1956" name="Rectangle 1955"/>
                    <p:cNvSpPr/>
                    <p:nvPr/>
                  </p:nvSpPr>
                  <p:spPr>
                    <a:xfrm>
                      <a:off x="6459615" y="4650349"/>
                      <a:ext cx="455484" cy="35922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57" name="Rectangle 1956"/>
                    <p:cNvSpPr/>
                    <p:nvPr/>
                  </p:nvSpPr>
                  <p:spPr>
                    <a:xfrm>
                      <a:off x="6462868" y="5042747"/>
                      <a:ext cx="455484" cy="35922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952" name="Group 1951"/>
                  <p:cNvGrpSpPr/>
                  <p:nvPr/>
                </p:nvGrpSpPr>
                <p:grpSpPr>
                  <a:xfrm>
                    <a:off x="2743201" y="5305326"/>
                    <a:ext cx="230995" cy="378478"/>
                    <a:chOff x="6284826" y="4669460"/>
                    <a:chExt cx="458737" cy="751627"/>
                  </a:xfrm>
                </p:grpSpPr>
                <p:sp>
                  <p:nvSpPr>
                    <p:cNvPr id="1954" name="Rectangle 1953"/>
                    <p:cNvSpPr/>
                    <p:nvPr/>
                  </p:nvSpPr>
                  <p:spPr>
                    <a:xfrm>
                      <a:off x="6284826" y="4669460"/>
                      <a:ext cx="455484" cy="35922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55" name="Rectangle 1954"/>
                    <p:cNvSpPr/>
                    <p:nvPr/>
                  </p:nvSpPr>
                  <p:spPr>
                    <a:xfrm>
                      <a:off x="6288079" y="5061858"/>
                      <a:ext cx="455484" cy="35922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953" name="Rectangle 65"/>
                  <p:cNvSpPr/>
                  <p:nvPr/>
                </p:nvSpPr>
                <p:spPr>
                  <a:xfrm>
                    <a:off x="3579484" y="5145785"/>
                    <a:ext cx="185965" cy="457198"/>
                  </a:xfrm>
                  <a:custGeom>
                    <a:avLst/>
                    <a:gdLst>
                      <a:gd name="connsiteX0" fmla="*/ 0 w 185966"/>
                      <a:gd name="connsiteY0" fmla="*/ 0 h 375555"/>
                      <a:gd name="connsiteX1" fmla="*/ 185966 w 185966"/>
                      <a:gd name="connsiteY1" fmla="*/ 0 h 375555"/>
                      <a:gd name="connsiteX2" fmla="*/ 185966 w 185966"/>
                      <a:gd name="connsiteY2" fmla="*/ 375555 h 375555"/>
                      <a:gd name="connsiteX3" fmla="*/ 0 w 185966"/>
                      <a:gd name="connsiteY3" fmla="*/ 375555 h 375555"/>
                      <a:gd name="connsiteX4" fmla="*/ 0 w 185966"/>
                      <a:gd name="connsiteY4" fmla="*/ 0 h 375555"/>
                      <a:gd name="connsiteX0" fmla="*/ 0 w 218623"/>
                      <a:gd name="connsiteY0" fmla="*/ 48985 h 424540"/>
                      <a:gd name="connsiteX1" fmla="*/ 218623 w 218623"/>
                      <a:gd name="connsiteY1" fmla="*/ 0 h 424540"/>
                      <a:gd name="connsiteX2" fmla="*/ 185966 w 218623"/>
                      <a:gd name="connsiteY2" fmla="*/ 424540 h 424540"/>
                      <a:gd name="connsiteX3" fmla="*/ 0 w 218623"/>
                      <a:gd name="connsiteY3" fmla="*/ 424540 h 424540"/>
                      <a:gd name="connsiteX4" fmla="*/ 0 w 218623"/>
                      <a:gd name="connsiteY4" fmla="*/ 48985 h 424540"/>
                      <a:gd name="connsiteX0" fmla="*/ 0 w 234952"/>
                      <a:gd name="connsiteY0" fmla="*/ 48985 h 424540"/>
                      <a:gd name="connsiteX1" fmla="*/ 218623 w 234952"/>
                      <a:gd name="connsiteY1" fmla="*/ 0 h 424540"/>
                      <a:gd name="connsiteX2" fmla="*/ 234952 w 234952"/>
                      <a:gd name="connsiteY2" fmla="*/ 293912 h 424540"/>
                      <a:gd name="connsiteX3" fmla="*/ 0 w 234952"/>
                      <a:gd name="connsiteY3" fmla="*/ 424540 h 424540"/>
                      <a:gd name="connsiteX4" fmla="*/ 0 w 234952"/>
                      <a:gd name="connsiteY4" fmla="*/ 48985 h 424540"/>
                      <a:gd name="connsiteX0" fmla="*/ 0 w 234952"/>
                      <a:gd name="connsiteY0" fmla="*/ 114300 h 489855"/>
                      <a:gd name="connsiteX1" fmla="*/ 202294 w 234952"/>
                      <a:gd name="connsiteY1" fmla="*/ 0 h 489855"/>
                      <a:gd name="connsiteX2" fmla="*/ 234952 w 234952"/>
                      <a:gd name="connsiteY2" fmla="*/ 359227 h 489855"/>
                      <a:gd name="connsiteX3" fmla="*/ 0 w 234952"/>
                      <a:gd name="connsiteY3" fmla="*/ 489855 h 489855"/>
                      <a:gd name="connsiteX4" fmla="*/ 0 w 234952"/>
                      <a:gd name="connsiteY4" fmla="*/ 114300 h 489855"/>
                      <a:gd name="connsiteX0" fmla="*/ 0 w 202294"/>
                      <a:gd name="connsiteY0" fmla="*/ 114300 h 489855"/>
                      <a:gd name="connsiteX1" fmla="*/ 202294 w 202294"/>
                      <a:gd name="connsiteY1" fmla="*/ 0 h 489855"/>
                      <a:gd name="connsiteX2" fmla="*/ 185966 w 202294"/>
                      <a:gd name="connsiteY2" fmla="*/ 391884 h 489855"/>
                      <a:gd name="connsiteX3" fmla="*/ 0 w 202294"/>
                      <a:gd name="connsiteY3" fmla="*/ 489855 h 489855"/>
                      <a:gd name="connsiteX4" fmla="*/ 0 w 202294"/>
                      <a:gd name="connsiteY4" fmla="*/ 114300 h 489855"/>
                      <a:gd name="connsiteX0" fmla="*/ 0 w 185966"/>
                      <a:gd name="connsiteY0" fmla="*/ 81643 h 457198"/>
                      <a:gd name="connsiteX1" fmla="*/ 185965 w 185966"/>
                      <a:gd name="connsiteY1" fmla="*/ 0 h 457198"/>
                      <a:gd name="connsiteX2" fmla="*/ 185966 w 185966"/>
                      <a:gd name="connsiteY2" fmla="*/ 359227 h 457198"/>
                      <a:gd name="connsiteX3" fmla="*/ 0 w 185966"/>
                      <a:gd name="connsiteY3" fmla="*/ 457198 h 457198"/>
                      <a:gd name="connsiteX4" fmla="*/ 0 w 185966"/>
                      <a:gd name="connsiteY4" fmla="*/ 81643 h 457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5966" h="457198">
                        <a:moveTo>
                          <a:pt x="0" y="81643"/>
                        </a:moveTo>
                        <a:lnTo>
                          <a:pt x="185965" y="0"/>
                        </a:lnTo>
                        <a:cubicBezTo>
                          <a:pt x="185965" y="119742"/>
                          <a:pt x="185966" y="239485"/>
                          <a:pt x="185966" y="359227"/>
                        </a:cubicBezTo>
                        <a:lnTo>
                          <a:pt x="0" y="457198"/>
                        </a:lnTo>
                        <a:lnTo>
                          <a:pt x="0" y="81643"/>
                        </a:lnTo>
                        <a:close/>
                      </a:path>
                    </a:pathLst>
                  </a:custGeom>
                  <a:solidFill>
                    <a:sysClr val="window" lastClr="FFFFFF">
                      <a:lumMod val="50000"/>
                    </a:sysClr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942" name="Triangle 55"/>
                <p:cNvSpPr/>
                <p:nvPr/>
              </p:nvSpPr>
              <p:spPr>
                <a:xfrm>
                  <a:off x="803298" y="3678905"/>
                  <a:ext cx="856330" cy="436771"/>
                </a:xfrm>
                <a:prstGeom prst="triangle">
                  <a:avLst>
                    <a:gd name="adj" fmla="val 53923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943" name="Group 1942"/>
                <p:cNvGrpSpPr/>
                <p:nvPr/>
              </p:nvGrpSpPr>
              <p:grpSpPr>
                <a:xfrm>
                  <a:off x="1202693" y="3230889"/>
                  <a:ext cx="1473083" cy="532387"/>
                  <a:chOff x="1169365" y="3230889"/>
                  <a:chExt cx="1506412" cy="532387"/>
                </a:xfrm>
              </p:grpSpPr>
              <p:sp>
                <p:nvSpPr>
                  <p:cNvPr id="1944" name="Rectangle 1943"/>
                  <p:cNvSpPr/>
                  <p:nvPr/>
                </p:nvSpPr>
                <p:spPr>
                  <a:xfrm rot="3026825">
                    <a:off x="2560880" y="3648380"/>
                    <a:ext cx="144291" cy="8550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5" name="Rectangle 1944"/>
                  <p:cNvSpPr/>
                  <p:nvPr/>
                </p:nvSpPr>
                <p:spPr>
                  <a:xfrm rot="21041993">
                    <a:off x="1169365" y="3230889"/>
                    <a:ext cx="1189360" cy="25792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938" name="Rectangle 1937"/>
              <p:cNvSpPr/>
              <p:nvPr/>
            </p:nvSpPr>
            <p:spPr>
              <a:xfrm>
                <a:off x="1362456" y="4122539"/>
                <a:ext cx="372014" cy="4571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9" name="Rectangle 1938"/>
              <p:cNvSpPr/>
              <p:nvPr/>
            </p:nvSpPr>
            <p:spPr>
              <a:xfrm rot="2918669">
                <a:off x="1967383" y="3794578"/>
                <a:ext cx="367167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0" name="Rectangle 1939"/>
              <p:cNvSpPr/>
              <p:nvPr/>
            </p:nvSpPr>
            <p:spPr>
              <a:xfrm rot="20992215">
                <a:off x="1550398" y="3739896"/>
                <a:ext cx="525336" cy="541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5" name="Group 1924"/>
            <p:cNvGrpSpPr/>
            <p:nvPr/>
          </p:nvGrpSpPr>
          <p:grpSpPr>
            <a:xfrm>
              <a:off x="1591470" y="3408873"/>
              <a:ext cx="482963" cy="454229"/>
              <a:chOff x="1642840" y="2968280"/>
              <a:chExt cx="804938" cy="757048"/>
            </a:xfrm>
          </p:grpSpPr>
          <p:sp>
            <p:nvSpPr>
              <p:cNvPr id="1926" name="Oval 1925"/>
              <p:cNvSpPr/>
              <p:nvPr/>
            </p:nvSpPr>
            <p:spPr>
              <a:xfrm>
                <a:off x="1642840" y="2968280"/>
                <a:ext cx="804938" cy="757048"/>
              </a:xfrm>
              <a:prstGeom prst="ellipse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27" name="Straight Connector 1926"/>
              <p:cNvCxnSpPr/>
              <p:nvPr/>
            </p:nvCxnSpPr>
            <p:spPr>
              <a:xfrm>
                <a:off x="2062846" y="2969035"/>
                <a:ext cx="0" cy="9144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8" name="Straight Connector 1927"/>
              <p:cNvCxnSpPr/>
              <p:nvPr/>
            </p:nvCxnSpPr>
            <p:spPr>
              <a:xfrm>
                <a:off x="2051956" y="3611297"/>
                <a:ext cx="0" cy="9144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9" name="Straight Connector 1928"/>
              <p:cNvCxnSpPr/>
              <p:nvPr/>
            </p:nvCxnSpPr>
            <p:spPr>
              <a:xfrm rot="5400000">
                <a:off x="2378536" y="3284725"/>
                <a:ext cx="0" cy="9144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0" name="Straight Connector 1929"/>
              <p:cNvCxnSpPr/>
              <p:nvPr/>
            </p:nvCxnSpPr>
            <p:spPr>
              <a:xfrm rot="5400000">
                <a:off x="1725380" y="3301052"/>
                <a:ext cx="0" cy="9144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1" name="Straight Connector 1930"/>
              <p:cNvCxnSpPr/>
              <p:nvPr/>
            </p:nvCxnSpPr>
            <p:spPr>
              <a:xfrm rot="2700000">
                <a:off x="2280561" y="3088779"/>
                <a:ext cx="0" cy="914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2" name="Straight Connector 1931"/>
              <p:cNvCxnSpPr/>
              <p:nvPr/>
            </p:nvCxnSpPr>
            <p:spPr>
              <a:xfrm rot="-2700000">
                <a:off x="1839685" y="3088777"/>
                <a:ext cx="0" cy="914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3" name="Straight Connector 1932"/>
              <p:cNvCxnSpPr/>
              <p:nvPr/>
            </p:nvCxnSpPr>
            <p:spPr>
              <a:xfrm rot="-2700000">
                <a:off x="2269678" y="3502441"/>
                <a:ext cx="0" cy="914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4" name="Straight Connector 1933"/>
              <p:cNvCxnSpPr/>
              <p:nvPr/>
            </p:nvCxnSpPr>
            <p:spPr>
              <a:xfrm rot="2700000">
                <a:off x="1845124" y="3502441"/>
                <a:ext cx="0" cy="914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5" name="Straight Arrow Connector 1934"/>
              <p:cNvCxnSpPr/>
              <p:nvPr/>
            </p:nvCxnSpPr>
            <p:spPr>
              <a:xfrm flipV="1">
                <a:off x="2042102" y="3134497"/>
                <a:ext cx="0" cy="346172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58" name="Group 1957"/>
          <p:cNvGrpSpPr/>
          <p:nvPr/>
        </p:nvGrpSpPr>
        <p:grpSpPr>
          <a:xfrm>
            <a:off x="6318503" y="5153818"/>
            <a:ext cx="1012818" cy="654151"/>
            <a:chOff x="2377589" y="3588576"/>
            <a:chExt cx="1582528" cy="1022111"/>
          </a:xfrm>
        </p:grpSpPr>
        <p:grpSp>
          <p:nvGrpSpPr>
            <p:cNvPr id="1959" name="Group 1958"/>
            <p:cNvGrpSpPr/>
            <p:nvPr/>
          </p:nvGrpSpPr>
          <p:grpSpPr>
            <a:xfrm>
              <a:off x="3726437" y="3588576"/>
              <a:ext cx="233680" cy="658121"/>
              <a:chOff x="792480" y="2103120"/>
              <a:chExt cx="233680" cy="658121"/>
            </a:xfrm>
          </p:grpSpPr>
          <p:sp>
            <p:nvSpPr>
              <p:cNvPr id="1973" name="Rounded Rectangle 1972"/>
              <p:cNvSpPr/>
              <p:nvPr/>
            </p:nvSpPr>
            <p:spPr>
              <a:xfrm>
                <a:off x="792480" y="2166690"/>
                <a:ext cx="233680" cy="594551"/>
              </a:xfrm>
              <a:prstGeom prst="roundRect">
                <a:avLst/>
              </a:prstGeom>
              <a:gradFill flip="none" rotWithShape="1">
                <a:gsLst>
                  <a:gs pos="11000">
                    <a:srgbClr val="70AD47"/>
                  </a:gs>
                  <a:gs pos="100000">
                    <a:srgbClr val="FFFFFF"/>
                  </a:gs>
                </a:gsLst>
                <a:lin ang="16440000" scaled="0"/>
                <a:tileRect/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4" name="Rounded Rectangle 1973"/>
              <p:cNvSpPr/>
              <p:nvPr/>
            </p:nvSpPr>
            <p:spPr>
              <a:xfrm>
                <a:off x="792480" y="2682802"/>
                <a:ext cx="233680" cy="78439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5" name="Rounded Rectangle 1974"/>
              <p:cNvSpPr/>
              <p:nvPr/>
            </p:nvSpPr>
            <p:spPr>
              <a:xfrm>
                <a:off x="792480" y="2163817"/>
                <a:ext cx="233680" cy="78439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6" name="Rounded Rectangle 1975"/>
              <p:cNvSpPr/>
              <p:nvPr/>
            </p:nvSpPr>
            <p:spPr>
              <a:xfrm>
                <a:off x="841248" y="2103120"/>
                <a:ext cx="138176" cy="56477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60" name="Oval 1959"/>
            <p:cNvSpPr/>
            <p:nvPr/>
          </p:nvSpPr>
          <p:spPr>
            <a:xfrm>
              <a:off x="2720282" y="4115706"/>
              <a:ext cx="1213909" cy="4949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61" name="Group 1960"/>
            <p:cNvGrpSpPr/>
            <p:nvPr/>
          </p:nvGrpSpPr>
          <p:grpSpPr>
            <a:xfrm>
              <a:off x="2377589" y="3663344"/>
              <a:ext cx="1465688" cy="739715"/>
              <a:chOff x="5537200" y="3173901"/>
              <a:chExt cx="2714236" cy="1369842"/>
            </a:xfrm>
          </p:grpSpPr>
          <p:sp>
            <p:nvSpPr>
              <p:cNvPr id="1962" name="Round Same Side Corner Rectangle 1961"/>
              <p:cNvSpPr/>
              <p:nvPr/>
            </p:nvSpPr>
            <p:spPr>
              <a:xfrm>
                <a:off x="6302647" y="3585287"/>
                <a:ext cx="1948789" cy="661181"/>
              </a:xfrm>
              <a:prstGeom prst="round2SameRect">
                <a:avLst>
                  <a:gd name="adj1" fmla="val 50000"/>
                  <a:gd name="adj2" fmla="val 2128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63" name="Oval 1962"/>
              <p:cNvSpPr/>
              <p:nvPr/>
            </p:nvSpPr>
            <p:spPr>
              <a:xfrm>
                <a:off x="6471529" y="3949192"/>
                <a:ext cx="570045" cy="594551"/>
              </a:xfrm>
              <a:prstGeom prst="ellipse">
                <a:avLst/>
              </a:prstGeom>
              <a:solidFill>
                <a:srgbClr val="70AD47"/>
              </a:solidFill>
              <a:ln w="381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64" name="Oval 1963"/>
              <p:cNvSpPr/>
              <p:nvPr/>
            </p:nvSpPr>
            <p:spPr>
              <a:xfrm>
                <a:off x="7482815" y="3945133"/>
                <a:ext cx="570045" cy="594551"/>
              </a:xfrm>
              <a:prstGeom prst="ellipse">
                <a:avLst/>
              </a:prstGeom>
              <a:solidFill>
                <a:srgbClr val="70AD47"/>
              </a:solidFill>
              <a:ln w="381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65" name="Pie 1964"/>
              <p:cNvSpPr/>
              <p:nvPr/>
            </p:nvSpPr>
            <p:spPr>
              <a:xfrm rot="10800000">
                <a:off x="6765706" y="3173901"/>
                <a:ext cx="1145420" cy="843885"/>
              </a:xfrm>
              <a:prstGeom prst="pie">
                <a:avLst>
                  <a:gd name="adj1" fmla="val 0"/>
                  <a:gd name="adj2" fmla="val 10756975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66" name="Pie 1965"/>
              <p:cNvSpPr/>
              <p:nvPr/>
            </p:nvSpPr>
            <p:spPr>
              <a:xfrm rot="10800000">
                <a:off x="6869141" y="3251571"/>
                <a:ext cx="924574" cy="681177"/>
              </a:xfrm>
              <a:prstGeom prst="pie">
                <a:avLst>
                  <a:gd name="adj1" fmla="val 0"/>
                  <a:gd name="adj2" fmla="val 10756975"/>
                </a:avLst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67" name="Rectangle 1966"/>
              <p:cNvSpPr/>
              <p:nvPr/>
            </p:nvSpPr>
            <p:spPr>
              <a:xfrm>
                <a:off x="7277041" y="3235127"/>
                <a:ext cx="99166" cy="627484"/>
              </a:xfrm>
              <a:prstGeom prst="rect">
                <a:avLst/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968" name="Curved Connector 1967"/>
              <p:cNvCxnSpPr/>
              <p:nvPr/>
            </p:nvCxnSpPr>
            <p:spPr>
              <a:xfrm rot="10800000">
                <a:off x="5901485" y="3389591"/>
                <a:ext cx="570045" cy="510444"/>
              </a:xfrm>
              <a:prstGeom prst="curvedConnector3">
                <a:avLst/>
              </a:prstGeom>
              <a:noFill/>
              <a:ln w="3810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969" name="Group 1968"/>
              <p:cNvGrpSpPr/>
              <p:nvPr/>
            </p:nvGrpSpPr>
            <p:grpSpPr>
              <a:xfrm>
                <a:off x="5537200" y="3235127"/>
                <a:ext cx="411480" cy="288460"/>
                <a:chOff x="4434840" y="2885440"/>
                <a:chExt cx="411480" cy="288460"/>
              </a:xfrm>
            </p:grpSpPr>
            <p:cxnSp>
              <p:nvCxnSpPr>
                <p:cNvPr id="1970" name="Straight Connector 1969"/>
                <p:cNvCxnSpPr/>
                <p:nvPr/>
              </p:nvCxnSpPr>
              <p:spPr>
                <a:xfrm>
                  <a:off x="4434840" y="2980944"/>
                  <a:ext cx="274320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971" name="Straight Connector 1970"/>
                <p:cNvCxnSpPr/>
                <p:nvPr/>
              </p:nvCxnSpPr>
              <p:spPr>
                <a:xfrm>
                  <a:off x="4434840" y="3090672"/>
                  <a:ext cx="374097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972" name="Rounded Rectangle 1971"/>
                <p:cNvSpPr/>
                <p:nvPr/>
              </p:nvSpPr>
              <p:spPr>
                <a:xfrm>
                  <a:off x="4569199" y="2885440"/>
                  <a:ext cx="277121" cy="288460"/>
                </a:xfrm>
                <a:prstGeom prst="roundRect">
                  <a:avLst/>
                </a:prstGeom>
                <a:solidFill>
                  <a:srgbClr val="70AD4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977" name="Group 1976"/>
          <p:cNvGrpSpPr/>
          <p:nvPr/>
        </p:nvGrpSpPr>
        <p:grpSpPr>
          <a:xfrm>
            <a:off x="6596799" y="6622700"/>
            <a:ext cx="1012818" cy="654151"/>
            <a:chOff x="2377589" y="3588576"/>
            <a:chExt cx="1582528" cy="1022111"/>
          </a:xfrm>
        </p:grpSpPr>
        <p:grpSp>
          <p:nvGrpSpPr>
            <p:cNvPr id="1978" name="Group 1977"/>
            <p:cNvGrpSpPr/>
            <p:nvPr/>
          </p:nvGrpSpPr>
          <p:grpSpPr>
            <a:xfrm>
              <a:off x="3726437" y="3588576"/>
              <a:ext cx="233680" cy="658121"/>
              <a:chOff x="792480" y="2103120"/>
              <a:chExt cx="233680" cy="658121"/>
            </a:xfrm>
          </p:grpSpPr>
          <p:sp>
            <p:nvSpPr>
              <p:cNvPr id="1992" name="Rounded Rectangle 1991"/>
              <p:cNvSpPr/>
              <p:nvPr/>
            </p:nvSpPr>
            <p:spPr>
              <a:xfrm>
                <a:off x="792480" y="2166690"/>
                <a:ext cx="233680" cy="594551"/>
              </a:xfrm>
              <a:prstGeom prst="roundRect">
                <a:avLst/>
              </a:prstGeom>
              <a:gradFill flip="none" rotWithShape="1">
                <a:gsLst>
                  <a:gs pos="11000">
                    <a:srgbClr val="70AD47"/>
                  </a:gs>
                  <a:gs pos="100000">
                    <a:srgbClr val="FFFFFF"/>
                  </a:gs>
                </a:gsLst>
                <a:lin ang="16440000" scaled="0"/>
                <a:tileRect/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3" name="Rounded Rectangle 1992"/>
              <p:cNvSpPr/>
              <p:nvPr/>
            </p:nvSpPr>
            <p:spPr>
              <a:xfrm>
                <a:off x="792480" y="2682802"/>
                <a:ext cx="233680" cy="78439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4" name="Rounded Rectangle 1993"/>
              <p:cNvSpPr/>
              <p:nvPr/>
            </p:nvSpPr>
            <p:spPr>
              <a:xfrm>
                <a:off x="792480" y="2163817"/>
                <a:ext cx="233680" cy="78439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5" name="Rounded Rectangle 1994"/>
              <p:cNvSpPr/>
              <p:nvPr/>
            </p:nvSpPr>
            <p:spPr>
              <a:xfrm>
                <a:off x="841248" y="2103120"/>
                <a:ext cx="138176" cy="56477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79" name="Oval 1978"/>
            <p:cNvSpPr/>
            <p:nvPr/>
          </p:nvSpPr>
          <p:spPr>
            <a:xfrm>
              <a:off x="2720282" y="4115706"/>
              <a:ext cx="1213909" cy="4949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80" name="Group 1979"/>
            <p:cNvGrpSpPr/>
            <p:nvPr/>
          </p:nvGrpSpPr>
          <p:grpSpPr>
            <a:xfrm>
              <a:off x="2377589" y="3663344"/>
              <a:ext cx="1465688" cy="739715"/>
              <a:chOff x="5537200" y="3173901"/>
              <a:chExt cx="2714236" cy="1369842"/>
            </a:xfrm>
          </p:grpSpPr>
          <p:sp>
            <p:nvSpPr>
              <p:cNvPr id="1981" name="Round Same Side Corner Rectangle 1980"/>
              <p:cNvSpPr/>
              <p:nvPr/>
            </p:nvSpPr>
            <p:spPr>
              <a:xfrm>
                <a:off x="6302647" y="3585287"/>
                <a:ext cx="1948789" cy="661181"/>
              </a:xfrm>
              <a:prstGeom prst="round2SameRect">
                <a:avLst>
                  <a:gd name="adj1" fmla="val 50000"/>
                  <a:gd name="adj2" fmla="val 2128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82" name="Oval 1981"/>
              <p:cNvSpPr/>
              <p:nvPr/>
            </p:nvSpPr>
            <p:spPr>
              <a:xfrm>
                <a:off x="6471529" y="3949192"/>
                <a:ext cx="570045" cy="594551"/>
              </a:xfrm>
              <a:prstGeom prst="ellipse">
                <a:avLst/>
              </a:prstGeom>
              <a:solidFill>
                <a:srgbClr val="70AD47"/>
              </a:solidFill>
              <a:ln w="381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83" name="Oval 1982"/>
              <p:cNvSpPr/>
              <p:nvPr/>
            </p:nvSpPr>
            <p:spPr>
              <a:xfrm>
                <a:off x="7482815" y="3945133"/>
                <a:ext cx="570045" cy="594551"/>
              </a:xfrm>
              <a:prstGeom prst="ellipse">
                <a:avLst/>
              </a:prstGeom>
              <a:solidFill>
                <a:srgbClr val="70AD47"/>
              </a:solidFill>
              <a:ln w="381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84" name="Pie 1983"/>
              <p:cNvSpPr/>
              <p:nvPr/>
            </p:nvSpPr>
            <p:spPr>
              <a:xfrm rot="10800000">
                <a:off x="6765706" y="3173901"/>
                <a:ext cx="1145420" cy="843885"/>
              </a:xfrm>
              <a:prstGeom prst="pie">
                <a:avLst>
                  <a:gd name="adj1" fmla="val 0"/>
                  <a:gd name="adj2" fmla="val 10756975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85" name="Pie 1984"/>
              <p:cNvSpPr/>
              <p:nvPr/>
            </p:nvSpPr>
            <p:spPr>
              <a:xfrm rot="10800000">
                <a:off x="6869141" y="3251571"/>
                <a:ext cx="924574" cy="681177"/>
              </a:xfrm>
              <a:prstGeom prst="pie">
                <a:avLst>
                  <a:gd name="adj1" fmla="val 0"/>
                  <a:gd name="adj2" fmla="val 10756975"/>
                </a:avLst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86" name="Rectangle 1985"/>
              <p:cNvSpPr/>
              <p:nvPr/>
            </p:nvSpPr>
            <p:spPr>
              <a:xfrm>
                <a:off x="7277041" y="3235127"/>
                <a:ext cx="99166" cy="627484"/>
              </a:xfrm>
              <a:prstGeom prst="rect">
                <a:avLst/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987" name="Curved Connector 1986"/>
              <p:cNvCxnSpPr/>
              <p:nvPr/>
            </p:nvCxnSpPr>
            <p:spPr>
              <a:xfrm rot="10800000">
                <a:off x="5901485" y="3389591"/>
                <a:ext cx="570045" cy="510444"/>
              </a:xfrm>
              <a:prstGeom prst="curvedConnector3">
                <a:avLst/>
              </a:prstGeom>
              <a:noFill/>
              <a:ln w="3810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988" name="Group 1987"/>
              <p:cNvGrpSpPr/>
              <p:nvPr/>
            </p:nvGrpSpPr>
            <p:grpSpPr>
              <a:xfrm>
                <a:off x="5537200" y="3235127"/>
                <a:ext cx="411480" cy="288460"/>
                <a:chOff x="4434840" y="2885440"/>
                <a:chExt cx="411480" cy="288460"/>
              </a:xfrm>
            </p:grpSpPr>
            <p:cxnSp>
              <p:nvCxnSpPr>
                <p:cNvPr id="1989" name="Straight Connector 1988"/>
                <p:cNvCxnSpPr/>
                <p:nvPr/>
              </p:nvCxnSpPr>
              <p:spPr>
                <a:xfrm>
                  <a:off x="4434840" y="2980944"/>
                  <a:ext cx="274320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990" name="Straight Connector 1989"/>
                <p:cNvCxnSpPr/>
                <p:nvPr/>
              </p:nvCxnSpPr>
              <p:spPr>
                <a:xfrm>
                  <a:off x="4434840" y="3090672"/>
                  <a:ext cx="374097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991" name="Rounded Rectangle 1990"/>
                <p:cNvSpPr/>
                <p:nvPr/>
              </p:nvSpPr>
              <p:spPr>
                <a:xfrm>
                  <a:off x="4569199" y="2885440"/>
                  <a:ext cx="277121" cy="288460"/>
                </a:xfrm>
                <a:prstGeom prst="roundRect">
                  <a:avLst/>
                </a:prstGeom>
                <a:solidFill>
                  <a:srgbClr val="70AD4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996" name="Group 1995"/>
          <p:cNvGrpSpPr/>
          <p:nvPr/>
        </p:nvGrpSpPr>
        <p:grpSpPr>
          <a:xfrm>
            <a:off x="7562162" y="4922077"/>
            <a:ext cx="1012818" cy="654151"/>
            <a:chOff x="2377589" y="3588576"/>
            <a:chExt cx="1582528" cy="1022111"/>
          </a:xfrm>
        </p:grpSpPr>
        <p:grpSp>
          <p:nvGrpSpPr>
            <p:cNvPr id="1997" name="Group 1996"/>
            <p:cNvGrpSpPr/>
            <p:nvPr/>
          </p:nvGrpSpPr>
          <p:grpSpPr>
            <a:xfrm>
              <a:off x="3726437" y="3588576"/>
              <a:ext cx="233680" cy="658121"/>
              <a:chOff x="792480" y="2103120"/>
              <a:chExt cx="233680" cy="658121"/>
            </a:xfrm>
          </p:grpSpPr>
          <p:sp>
            <p:nvSpPr>
              <p:cNvPr id="2011" name="Rounded Rectangle 2010"/>
              <p:cNvSpPr/>
              <p:nvPr/>
            </p:nvSpPr>
            <p:spPr>
              <a:xfrm>
                <a:off x="792480" y="2166690"/>
                <a:ext cx="233680" cy="594551"/>
              </a:xfrm>
              <a:prstGeom prst="roundRect">
                <a:avLst/>
              </a:prstGeom>
              <a:gradFill flip="none" rotWithShape="1">
                <a:gsLst>
                  <a:gs pos="11000">
                    <a:srgbClr val="70AD47"/>
                  </a:gs>
                  <a:gs pos="100000">
                    <a:srgbClr val="FFFFFF"/>
                  </a:gs>
                </a:gsLst>
                <a:lin ang="16440000" scaled="0"/>
                <a:tileRect/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2" name="Rounded Rectangle 2011"/>
              <p:cNvSpPr/>
              <p:nvPr/>
            </p:nvSpPr>
            <p:spPr>
              <a:xfrm>
                <a:off x="792480" y="2682802"/>
                <a:ext cx="233680" cy="78439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3" name="Rounded Rectangle 2012"/>
              <p:cNvSpPr/>
              <p:nvPr/>
            </p:nvSpPr>
            <p:spPr>
              <a:xfrm>
                <a:off x="792480" y="2163817"/>
                <a:ext cx="233680" cy="78439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4" name="Rounded Rectangle 2013"/>
              <p:cNvSpPr/>
              <p:nvPr/>
            </p:nvSpPr>
            <p:spPr>
              <a:xfrm>
                <a:off x="841248" y="2103120"/>
                <a:ext cx="138176" cy="56477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98" name="Oval 1997"/>
            <p:cNvSpPr/>
            <p:nvPr/>
          </p:nvSpPr>
          <p:spPr>
            <a:xfrm>
              <a:off x="2720282" y="4115706"/>
              <a:ext cx="1213909" cy="4949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99" name="Group 1998"/>
            <p:cNvGrpSpPr/>
            <p:nvPr/>
          </p:nvGrpSpPr>
          <p:grpSpPr>
            <a:xfrm>
              <a:off x="2377589" y="3663344"/>
              <a:ext cx="1465688" cy="739715"/>
              <a:chOff x="5537200" y="3173901"/>
              <a:chExt cx="2714236" cy="1369842"/>
            </a:xfrm>
          </p:grpSpPr>
          <p:sp>
            <p:nvSpPr>
              <p:cNvPr id="2000" name="Round Same Side Corner Rectangle 1999"/>
              <p:cNvSpPr/>
              <p:nvPr/>
            </p:nvSpPr>
            <p:spPr>
              <a:xfrm>
                <a:off x="6302647" y="3585287"/>
                <a:ext cx="1948789" cy="661181"/>
              </a:xfrm>
              <a:prstGeom prst="round2SameRect">
                <a:avLst>
                  <a:gd name="adj1" fmla="val 50000"/>
                  <a:gd name="adj2" fmla="val 2128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01" name="Oval 2000"/>
              <p:cNvSpPr/>
              <p:nvPr/>
            </p:nvSpPr>
            <p:spPr>
              <a:xfrm>
                <a:off x="6471529" y="3949192"/>
                <a:ext cx="570045" cy="594551"/>
              </a:xfrm>
              <a:prstGeom prst="ellipse">
                <a:avLst/>
              </a:prstGeom>
              <a:solidFill>
                <a:srgbClr val="70AD47"/>
              </a:solidFill>
              <a:ln w="381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02" name="Oval 2001"/>
              <p:cNvSpPr/>
              <p:nvPr/>
            </p:nvSpPr>
            <p:spPr>
              <a:xfrm>
                <a:off x="7482815" y="3945133"/>
                <a:ext cx="570045" cy="594551"/>
              </a:xfrm>
              <a:prstGeom prst="ellipse">
                <a:avLst/>
              </a:prstGeom>
              <a:solidFill>
                <a:srgbClr val="70AD47"/>
              </a:solidFill>
              <a:ln w="381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03" name="Pie 2002"/>
              <p:cNvSpPr/>
              <p:nvPr/>
            </p:nvSpPr>
            <p:spPr>
              <a:xfrm rot="10800000">
                <a:off x="6765706" y="3173901"/>
                <a:ext cx="1145420" cy="843885"/>
              </a:xfrm>
              <a:prstGeom prst="pie">
                <a:avLst>
                  <a:gd name="adj1" fmla="val 0"/>
                  <a:gd name="adj2" fmla="val 10756975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04" name="Pie 2003"/>
              <p:cNvSpPr/>
              <p:nvPr/>
            </p:nvSpPr>
            <p:spPr>
              <a:xfrm rot="10800000">
                <a:off x="6869141" y="3251571"/>
                <a:ext cx="924574" cy="681177"/>
              </a:xfrm>
              <a:prstGeom prst="pie">
                <a:avLst>
                  <a:gd name="adj1" fmla="val 0"/>
                  <a:gd name="adj2" fmla="val 10756975"/>
                </a:avLst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05" name="Rectangle 2004"/>
              <p:cNvSpPr/>
              <p:nvPr/>
            </p:nvSpPr>
            <p:spPr>
              <a:xfrm>
                <a:off x="7277041" y="3235127"/>
                <a:ext cx="99166" cy="627484"/>
              </a:xfrm>
              <a:prstGeom prst="rect">
                <a:avLst/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2006" name="Curved Connector 2005"/>
              <p:cNvCxnSpPr/>
              <p:nvPr/>
            </p:nvCxnSpPr>
            <p:spPr>
              <a:xfrm rot="10800000">
                <a:off x="5901485" y="3389591"/>
                <a:ext cx="570045" cy="510444"/>
              </a:xfrm>
              <a:prstGeom prst="curvedConnector3">
                <a:avLst/>
              </a:prstGeom>
              <a:noFill/>
              <a:ln w="3810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2007" name="Group 2006"/>
              <p:cNvGrpSpPr/>
              <p:nvPr/>
            </p:nvGrpSpPr>
            <p:grpSpPr>
              <a:xfrm>
                <a:off x="5537200" y="3235127"/>
                <a:ext cx="411480" cy="288460"/>
                <a:chOff x="4434840" y="2885440"/>
                <a:chExt cx="411480" cy="288460"/>
              </a:xfrm>
            </p:grpSpPr>
            <p:cxnSp>
              <p:nvCxnSpPr>
                <p:cNvPr id="2008" name="Straight Connector 2007"/>
                <p:cNvCxnSpPr/>
                <p:nvPr/>
              </p:nvCxnSpPr>
              <p:spPr>
                <a:xfrm>
                  <a:off x="4434840" y="2980944"/>
                  <a:ext cx="274320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009" name="Straight Connector 2008"/>
                <p:cNvCxnSpPr/>
                <p:nvPr/>
              </p:nvCxnSpPr>
              <p:spPr>
                <a:xfrm>
                  <a:off x="4434840" y="3090672"/>
                  <a:ext cx="374097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2010" name="Rounded Rectangle 2009"/>
                <p:cNvSpPr/>
                <p:nvPr/>
              </p:nvSpPr>
              <p:spPr>
                <a:xfrm>
                  <a:off x="4569199" y="2885440"/>
                  <a:ext cx="277121" cy="288460"/>
                </a:xfrm>
                <a:prstGeom prst="roundRect">
                  <a:avLst/>
                </a:prstGeom>
                <a:solidFill>
                  <a:srgbClr val="70AD4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015" name="Group 2014"/>
          <p:cNvGrpSpPr>
            <a:grpSpLocks/>
          </p:cNvGrpSpPr>
          <p:nvPr/>
        </p:nvGrpSpPr>
        <p:grpSpPr>
          <a:xfrm>
            <a:off x="7712159" y="5873421"/>
            <a:ext cx="971127" cy="961452"/>
            <a:chOff x="1139206" y="3408873"/>
            <a:chExt cx="1213909" cy="1201814"/>
          </a:xfrm>
        </p:grpSpPr>
        <p:grpSp>
          <p:nvGrpSpPr>
            <p:cNvPr id="2016" name="Group 2015"/>
            <p:cNvGrpSpPr/>
            <p:nvPr/>
          </p:nvGrpSpPr>
          <p:grpSpPr>
            <a:xfrm>
              <a:off x="1139206" y="3617129"/>
              <a:ext cx="1213909" cy="993558"/>
              <a:chOff x="1139206" y="3617129"/>
              <a:chExt cx="1213909" cy="993558"/>
            </a:xfrm>
          </p:grpSpPr>
          <p:sp>
            <p:nvSpPr>
              <p:cNvPr id="2028" name="Oval 2027"/>
              <p:cNvSpPr/>
              <p:nvPr/>
            </p:nvSpPr>
            <p:spPr>
              <a:xfrm>
                <a:off x="1139206" y="4115706"/>
                <a:ext cx="1213909" cy="49498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29" name="Group 2028"/>
              <p:cNvGrpSpPr/>
              <p:nvPr/>
            </p:nvGrpSpPr>
            <p:grpSpPr>
              <a:xfrm>
                <a:off x="1275247" y="3617129"/>
                <a:ext cx="987120" cy="873772"/>
                <a:chOff x="683846" y="3230889"/>
                <a:chExt cx="1991930" cy="1456286"/>
              </a:xfrm>
            </p:grpSpPr>
            <p:grpSp>
              <p:nvGrpSpPr>
                <p:cNvPr id="2033" name="Group 2032"/>
                <p:cNvGrpSpPr/>
                <p:nvPr/>
              </p:nvGrpSpPr>
              <p:grpSpPr>
                <a:xfrm>
                  <a:off x="683846" y="3278342"/>
                  <a:ext cx="1968245" cy="1408833"/>
                  <a:chOff x="2148777" y="4404139"/>
                  <a:chExt cx="1968245" cy="1408833"/>
                </a:xfrm>
              </p:grpSpPr>
              <p:sp>
                <p:nvSpPr>
                  <p:cNvPr id="2038" name="Cube 2037"/>
                  <p:cNvSpPr/>
                  <p:nvPr/>
                </p:nvSpPr>
                <p:spPr>
                  <a:xfrm>
                    <a:off x="2442051" y="4612853"/>
                    <a:ext cx="225574" cy="375555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39" name="Rectangle 2038"/>
                  <p:cNvSpPr/>
                  <p:nvPr/>
                </p:nvSpPr>
                <p:spPr>
                  <a:xfrm>
                    <a:off x="2230651" y="5176158"/>
                    <a:ext cx="996043" cy="636814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2700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40" name="Rectangle 54"/>
                  <p:cNvSpPr/>
                  <p:nvPr/>
                </p:nvSpPr>
                <p:spPr>
                  <a:xfrm>
                    <a:off x="3226695" y="4816928"/>
                    <a:ext cx="849086" cy="996043"/>
                  </a:xfrm>
                  <a:custGeom>
                    <a:avLst/>
                    <a:gdLst>
                      <a:gd name="connsiteX0" fmla="*/ 0 w 996043"/>
                      <a:gd name="connsiteY0" fmla="*/ 0 h 636814"/>
                      <a:gd name="connsiteX1" fmla="*/ 996043 w 996043"/>
                      <a:gd name="connsiteY1" fmla="*/ 0 h 636814"/>
                      <a:gd name="connsiteX2" fmla="*/ 996043 w 996043"/>
                      <a:gd name="connsiteY2" fmla="*/ 636814 h 636814"/>
                      <a:gd name="connsiteX3" fmla="*/ 0 w 996043"/>
                      <a:gd name="connsiteY3" fmla="*/ 636814 h 636814"/>
                      <a:gd name="connsiteX4" fmla="*/ 0 w 996043"/>
                      <a:gd name="connsiteY4" fmla="*/ 0 h 636814"/>
                      <a:gd name="connsiteX0" fmla="*/ 0 w 996043"/>
                      <a:gd name="connsiteY0" fmla="*/ 359229 h 996043"/>
                      <a:gd name="connsiteX1" fmla="*/ 849085 w 996043"/>
                      <a:gd name="connsiteY1" fmla="*/ 0 h 996043"/>
                      <a:gd name="connsiteX2" fmla="*/ 996043 w 996043"/>
                      <a:gd name="connsiteY2" fmla="*/ 996043 h 996043"/>
                      <a:gd name="connsiteX3" fmla="*/ 0 w 996043"/>
                      <a:gd name="connsiteY3" fmla="*/ 996043 h 996043"/>
                      <a:gd name="connsiteX4" fmla="*/ 0 w 996043"/>
                      <a:gd name="connsiteY4" fmla="*/ 359229 h 996043"/>
                      <a:gd name="connsiteX0" fmla="*/ 0 w 898071"/>
                      <a:gd name="connsiteY0" fmla="*/ 359229 h 996043"/>
                      <a:gd name="connsiteX1" fmla="*/ 849085 w 898071"/>
                      <a:gd name="connsiteY1" fmla="*/ 0 h 996043"/>
                      <a:gd name="connsiteX2" fmla="*/ 898071 w 898071"/>
                      <a:gd name="connsiteY2" fmla="*/ 424543 h 996043"/>
                      <a:gd name="connsiteX3" fmla="*/ 0 w 898071"/>
                      <a:gd name="connsiteY3" fmla="*/ 996043 h 996043"/>
                      <a:gd name="connsiteX4" fmla="*/ 0 w 898071"/>
                      <a:gd name="connsiteY4" fmla="*/ 359229 h 996043"/>
                      <a:gd name="connsiteX0" fmla="*/ 0 w 914400"/>
                      <a:gd name="connsiteY0" fmla="*/ 359229 h 996043"/>
                      <a:gd name="connsiteX1" fmla="*/ 849085 w 914400"/>
                      <a:gd name="connsiteY1" fmla="*/ 0 h 996043"/>
                      <a:gd name="connsiteX2" fmla="*/ 914400 w 914400"/>
                      <a:gd name="connsiteY2" fmla="*/ 538843 h 996043"/>
                      <a:gd name="connsiteX3" fmla="*/ 0 w 914400"/>
                      <a:gd name="connsiteY3" fmla="*/ 996043 h 996043"/>
                      <a:gd name="connsiteX4" fmla="*/ 0 w 914400"/>
                      <a:gd name="connsiteY4" fmla="*/ 359229 h 996043"/>
                      <a:gd name="connsiteX0" fmla="*/ 0 w 849085"/>
                      <a:gd name="connsiteY0" fmla="*/ 359229 h 996043"/>
                      <a:gd name="connsiteX1" fmla="*/ 849085 w 849085"/>
                      <a:gd name="connsiteY1" fmla="*/ 0 h 996043"/>
                      <a:gd name="connsiteX2" fmla="*/ 800100 w 849085"/>
                      <a:gd name="connsiteY2" fmla="*/ 522514 h 996043"/>
                      <a:gd name="connsiteX3" fmla="*/ 0 w 849085"/>
                      <a:gd name="connsiteY3" fmla="*/ 996043 h 996043"/>
                      <a:gd name="connsiteX4" fmla="*/ 0 w 849085"/>
                      <a:gd name="connsiteY4" fmla="*/ 359229 h 996043"/>
                      <a:gd name="connsiteX0" fmla="*/ 0 w 849086"/>
                      <a:gd name="connsiteY0" fmla="*/ 359229 h 996043"/>
                      <a:gd name="connsiteX1" fmla="*/ 849085 w 849086"/>
                      <a:gd name="connsiteY1" fmla="*/ 0 h 996043"/>
                      <a:gd name="connsiteX2" fmla="*/ 849086 w 849086"/>
                      <a:gd name="connsiteY2" fmla="*/ 522514 h 996043"/>
                      <a:gd name="connsiteX3" fmla="*/ 0 w 849086"/>
                      <a:gd name="connsiteY3" fmla="*/ 996043 h 996043"/>
                      <a:gd name="connsiteX4" fmla="*/ 0 w 849086"/>
                      <a:gd name="connsiteY4" fmla="*/ 359229 h 9960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49086" h="996043">
                        <a:moveTo>
                          <a:pt x="0" y="359229"/>
                        </a:moveTo>
                        <a:lnTo>
                          <a:pt x="849085" y="0"/>
                        </a:lnTo>
                        <a:cubicBezTo>
                          <a:pt x="849085" y="174171"/>
                          <a:pt x="849086" y="348343"/>
                          <a:pt x="849086" y="522514"/>
                        </a:cubicBezTo>
                        <a:lnTo>
                          <a:pt x="0" y="996043"/>
                        </a:lnTo>
                        <a:lnTo>
                          <a:pt x="0" y="359229"/>
                        </a:lnTo>
                        <a:close/>
                      </a:path>
                    </a:pathLst>
                  </a:custGeom>
                  <a:solidFill>
                    <a:schemeClr val="accent6">
                      <a:lumMod val="40000"/>
                      <a:lumOff val="60000"/>
                    </a:schemeClr>
                  </a:solidFill>
                  <a:ln w="12700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41" name="Triangle 55"/>
                  <p:cNvSpPr/>
                  <p:nvPr/>
                </p:nvSpPr>
                <p:spPr>
                  <a:xfrm>
                    <a:off x="2148777" y="4709017"/>
                    <a:ext cx="1077917" cy="532456"/>
                  </a:xfrm>
                  <a:prstGeom prst="triangle">
                    <a:avLst>
                      <a:gd name="adj" fmla="val 53923"/>
                    </a:avLst>
                  </a:prstGeom>
                  <a:solidFill>
                    <a:srgbClr val="FF66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42" name="Rectangle 56"/>
                  <p:cNvSpPr/>
                  <p:nvPr/>
                </p:nvSpPr>
                <p:spPr>
                  <a:xfrm>
                    <a:off x="2735259" y="4404139"/>
                    <a:ext cx="1381763" cy="837334"/>
                  </a:xfrm>
                  <a:custGeom>
                    <a:avLst/>
                    <a:gdLst>
                      <a:gd name="connsiteX0" fmla="*/ 0 w 1594034"/>
                      <a:gd name="connsiteY0" fmla="*/ 0 h 653143"/>
                      <a:gd name="connsiteX1" fmla="*/ 1594034 w 1594034"/>
                      <a:gd name="connsiteY1" fmla="*/ 0 h 653143"/>
                      <a:gd name="connsiteX2" fmla="*/ 1594034 w 1594034"/>
                      <a:gd name="connsiteY2" fmla="*/ 653143 h 653143"/>
                      <a:gd name="connsiteX3" fmla="*/ 0 w 1594034"/>
                      <a:gd name="connsiteY3" fmla="*/ 653143 h 653143"/>
                      <a:gd name="connsiteX4" fmla="*/ 0 w 1594034"/>
                      <a:gd name="connsiteY4" fmla="*/ 0 h 653143"/>
                      <a:gd name="connsiteX0" fmla="*/ 0 w 1594034"/>
                      <a:gd name="connsiteY0" fmla="*/ 0 h 1387929"/>
                      <a:gd name="connsiteX1" fmla="*/ 1594034 w 1594034"/>
                      <a:gd name="connsiteY1" fmla="*/ 0 h 1387929"/>
                      <a:gd name="connsiteX2" fmla="*/ 1594034 w 1594034"/>
                      <a:gd name="connsiteY2" fmla="*/ 653143 h 1387929"/>
                      <a:gd name="connsiteX3" fmla="*/ 228600 w 1594034"/>
                      <a:gd name="connsiteY3" fmla="*/ 1387929 h 1387929"/>
                      <a:gd name="connsiteX4" fmla="*/ 0 w 1594034"/>
                      <a:gd name="connsiteY4" fmla="*/ 0 h 1387929"/>
                      <a:gd name="connsiteX0" fmla="*/ 0 w 1855291"/>
                      <a:gd name="connsiteY0" fmla="*/ 767443 h 1387929"/>
                      <a:gd name="connsiteX1" fmla="*/ 1855291 w 1855291"/>
                      <a:gd name="connsiteY1" fmla="*/ 0 h 1387929"/>
                      <a:gd name="connsiteX2" fmla="*/ 1855291 w 1855291"/>
                      <a:gd name="connsiteY2" fmla="*/ 653143 h 1387929"/>
                      <a:gd name="connsiteX3" fmla="*/ 489857 w 1855291"/>
                      <a:gd name="connsiteY3" fmla="*/ 1387929 h 1387929"/>
                      <a:gd name="connsiteX4" fmla="*/ 0 w 1855291"/>
                      <a:gd name="connsiteY4" fmla="*/ 767443 h 1387929"/>
                      <a:gd name="connsiteX0" fmla="*/ 0 w 1855291"/>
                      <a:gd name="connsiteY0" fmla="*/ 767443 h 1387929"/>
                      <a:gd name="connsiteX1" fmla="*/ 1855291 w 1855291"/>
                      <a:gd name="connsiteY1" fmla="*/ 0 h 1387929"/>
                      <a:gd name="connsiteX2" fmla="*/ 1218477 w 1855291"/>
                      <a:gd name="connsiteY2" fmla="*/ 930728 h 1387929"/>
                      <a:gd name="connsiteX3" fmla="*/ 489857 w 1855291"/>
                      <a:gd name="connsiteY3" fmla="*/ 1387929 h 1387929"/>
                      <a:gd name="connsiteX4" fmla="*/ 0 w 1855291"/>
                      <a:gd name="connsiteY4" fmla="*/ 767443 h 1387929"/>
                      <a:gd name="connsiteX0" fmla="*/ 0 w 1855291"/>
                      <a:gd name="connsiteY0" fmla="*/ 767443 h 1387929"/>
                      <a:gd name="connsiteX1" fmla="*/ 1855291 w 1855291"/>
                      <a:gd name="connsiteY1" fmla="*/ 0 h 1387929"/>
                      <a:gd name="connsiteX2" fmla="*/ 1332777 w 1855291"/>
                      <a:gd name="connsiteY2" fmla="*/ 996042 h 1387929"/>
                      <a:gd name="connsiteX3" fmla="*/ 489857 w 1855291"/>
                      <a:gd name="connsiteY3" fmla="*/ 1387929 h 1387929"/>
                      <a:gd name="connsiteX4" fmla="*/ 0 w 1855291"/>
                      <a:gd name="connsiteY4" fmla="*/ 767443 h 1387929"/>
                      <a:gd name="connsiteX0" fmla="*/ 0 w 1332777"/>
                      <a:gd name="connsiteY0" fmla="*/ 408214 h 1028700"/>
                      <a:gd name="connsiteX1" fmla="*/ 1136834 w 1332777"/>
                      <a:gd name="connsiteY1" fmla="*/ 0 h 1028700"/>
                      <a:gd name="connsiteX2" fmla="*/ 1332777 w 1332777"/>
                      <a:gd name="connsiteY2" fmla="*/ 636813 h 1028700"/>
                      <a:gd name="connsiteX3" fmla="*/ 489857 w 1332777"/>
                      <a:gd name="connsiteY3" fmla="*/ 1028700 h 1028700"/>
                      <a:gd name="connsiteX4" fmla="*/ 0 w 1332777"/>
                      <a:gd name="connsiteY4" fmla="*/ 408214 h 1028700"/>
                      <a:gd name="connsiteX0" fmla="*/ 0 w 1349106"/>
                      <a:gd name="connsiteY0" fmla="*/ 408214 h 1028700"/>
                      <a:gd name="connsiteX1" fmla="*/ 1136834 w 1349106"/>
                      <a:gd name="connsiteY1" fmla="*/ 0 h 1028700"/>
                      <a:gd name="connsiteX2" fmla="*/ 1349106 w 1349106"/>
                      <a:gd name="connsiteY2" fmla="*/ 669470 h 1028700"/>
                      <a:gd name="connsiteX3" fmla="*/ 489857 w 1349106"/>
                      <a:gd name="connsiteY3" fmla="*/ 1028700 h 1028700"/>
                      <a:gd name="connsiteX4" fmla="*/ 0 w 1349106"/>
                      <a:gd name="connsiteY4" fmla="*/ 408214 h 1028700"/>
                      <a:gd name="connsiteX0" fmla="*/ 0 w 1349106"/>
                      <a:gd name="connsiteY0" fmla="*/ 359228 h 979714"/>
                      <a:gd name="connsiteX1" fmla="*/ 940891 w 1349106"/>
                      <a:gd name="connsiteY1" fmla="*/ 0 h 979714"/>
                      <a:gd name="connsiteX2" fmla="*/ 1349106 w 1349106"/>
                      <a:gd name="connsiteY2" fmla="*/ 620484 h 979714"/>
                      <a:gd name="connsiteX3" fmla="*/ 489857 w 1349106"/>
                      <a:gd name="connsiteY3" fmla="*/ 979714 h 979714"/>
                      <a:gd name="connsiteX4" fmla="*/ 0 w 1349106"/>
                      <a:gd name="connsiteY4" fmla="*/ 359228 h 979714"/>
                      <a:gd name="connsiteX0" fmla="*/ 0 w 1381763"/>
                      <a:gd name="connsiteY0" fmla="*/ 359228 h 979714"/>
                      <a:gd name="connsiteX1" fmla="*/ 940891 w 1381763"/>
                      <a:gd name="connsiteY1" fmla="*/ 0 h 979714"/>
                      <a:gd name="connsiteX2" fmla="*/ 1381763 w 1381763"/>
                      <a:gd name="connsiteY2" fmla="*/ 587827 h 979714"/>
                      <a:gd name="connsiteX3" fmla="*/ 489857 w 1381763"/>
                      <a:gd name="connsiteY3" fmla="*/ 979714 h 979714"/>
                      <a:gd name="connsiteX4" fmla="*/ 0 w 1381763"/>
                      <a:gd name="connsiteY4" fmla="*/ 359228 h 9797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81763" h="979714">
                        <a:moveTo>
                          <a:pt x="0" y="359228"/>
                        </a:moveTo>
                        <a:lnTo>
                          <a:pt x="940891" y="0"/>
                        </a:lnTo>
                        <a:lnTo>
                          <a:pt x="1381763" y="587827"/>
                        </a:lnTo>
                        <a:lnTo>
                          <a:pt x="489857" y="979714"/>
                        </a:lnTo>
                        <a:lnTo>
                          <a:pt x="0" y="359228"/>
                        </a:lnTo>
                        <a:close/>
                      </a:path>
                    </a:pathLst>
                  </a:custGeom>
                  <a:solidFill>
                    <a:srgbClr val="FF66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043" name="Group 2042"/>
                  <p:cNvGrpSpPr/>
                  <p:nvPr/>
                </p:nvGrpSpPr>
                <p:grpSpPr>
                  <a:xfrm>
                    <a:off x="2383819" y="5305325"/>
                    <a:ext cx="230995" cy="378478"/>
                    <a:chOff x="6459615" y="4650349"/>
                    <a:chExt cx="458737" cy="751627"/>
                  </a:xfrm>
                </p:grpSpPr>
                <p:sp>
                  <p:nvSpPr>
                    <p:cNvPr id="2048" name="Rectangle 2047"/>
                    <p:cNvSpPr/>
                    <p:nvPr/>
                  </p:nvSpPr>
                  <p:spPr>
                    <a:xfrm>
                      <a:off x="6459615" y="4650349"/>
                      <a:ext cx="455484" cy="35922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49" name="Rectangle 2048"/>
                    <p:cNvSpPr/>
                    <p:nvPr/>
                  </p:nvSpPr>
                  <p:spPr>
                    <a:xfrm>
                      <a:off x="6462868" y="5042747"/>
                      <a:ext cx="455484" cy="35922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044" name="Group 2043"/>
                  <p:cNvGrpSpPr/>
                  <p:nvPr/>
                </p:nvGrpSpPr>
                <p:grpSpPr>
                  <a:xfrm>
                    <a:off x="2743201" y="5305326"/>
                    <a:ext cx="230995" cy="378478"/>
                    <a:chOff x="6284826" y="4669460"/>
                    <a:chExt cx="458737" cy="751627"/>
                  </a:xfrm>
                </p:grpSpPr>
                <p:sp>
                  <p:nvSpPr>
                    <p:cNvPr id="2046" name="Rectangle 2045"/>
                    <p:cNvSpPr/>
                    <p:nvPr/>
                  </p:nvSpPr>
                  <p:spPr>
                    <a:xfrm>
                      <a:off x="6284826" y="4669460"/>
                      <a:ext cx="455484" cy="35922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47" name="Rectangle 2046"/>
                    <p:cNvSpPr/>
                    <p:nvPr/>
                  </p:nvSpPr>
                  <p:spPr>
                    <a:xfrm>
                      <a:off x="6288079" y="5061858"/>
                      <a:ext cx="455484" cy="35922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2045" name="Rectangle 65"/>
                  <p:cNvSpPr/>
                  <p:nvPr/>
                </p:nvSpPr>
                <p:spPr>
                  <a:xfrm>
                    <a:off x="3579484" y="5145785"/>
                    <a:ext cx="185965" cy="457198"/>
                  </a:xfrm>
                  <a:custGeom>
                    <a:avLst/>
                    <a:gdLst>
                      <a:gd name="connsiteX0" fmla="*/ 0 w 185966"/>
                      <a:gd name="connsiteY0" fmla="*/ 0 h 375555"/>
                      <a:gd name="connsiteX1" fmla="*/ 185966 w 185966"/>
                      <a:gd name="connsiteY1" fmla="*/ 0 h 375555"/>
                      <a:gd name="connsiteX2" fmla="*/ 185966 w 185966"/>
                      <a:gd name="connsiteY2" fmla="*/ 375555 h 375555"/>
                      <a:gd name="connsiteX3" fmla="*/ 0 w 185966"/>
                      <a:gd name="connsiteY3" fmla="*/ 375555 h 375555"/>
                      <a:gd name="connsiteX4" fmla="*/ 0 w 185966"/>
                      <a:gd name="connsiteY4" fmla="*/ 0 h 375555"/>
                      <a:gd name="connsiteX0" fmla="*/ 0 w 218623"/>
                      <a:gd name="connsiteY0" fmla="*/ 48985 h 424540"/>
                      <a:gd name="connsiteX1" fmla="*/ 218623 w 218623"/>
                      <a:gd name="connsiteY1" fmla="*/ 0 h 424540"/>
                      <a:gd name="connsiteX2" fmla="*/ 185966 w 218623"/>
                      <a:gd name="connsiteY2" fmla="*/ 424540 h 424540"/>
                      <a:gd name="connsiteX3" fmla="*/ 0 w 218623"/>
                      <a:gd name="connsiteY3" fmla="*/ 424540 h 424540"/>
                      <a:gd name="connsiteX4" fmla="*/ 0 w 218623"/>
                      <a:gd name="connsiteY4" fmla="*/ 48985 h 424540"/>
                      <a:gd name="connsiteX0" fmla="*/ 0 w 234952"/>
                      <a:gd name="connsiteY0" fmla="*/ 48985 h 424540"/>
                      <a:gd name="connsiteX1" fmla="*/ 218623 w 234952"/>
                      <a:gd name="connsiteY1" fmla="*/ 0 h 424540"/>
                      <a:gd name="connsiteX2" fmla="*/ 234952 w 234952"/>
                      <a:gd name="connsiteY2" fmla="*/ 293912 h 424540"/>
                      <a:gd name="connsiteX3" fmla="*/ 0 w 234952"/>
                      <a:gd name="connsiteY3" fmla="*/ 424540 h 424540"/>
                      <a:gd name="connsiteX4" fmla="*/ 0 w 234952"/>
                      <a:gd name="connsiteY4" fmla="*/ 48985 h 424540"/>
                      <a:gd name="connsiteX0" fmla="*/ 0 w 234952"/>
                      <a:gd name="connsiteY0" fmla="*/ 114300 h 489855"/>
                      <a:gd name="connsiteX1" fmla="*/ 202294 w 234952"/>
                      <a:gd name="connsiteY1" fmla="*/ 0 h 489855"/>
                      <a:gd name="connsiteX2" fmla="*/ 234952 w 234952"/>
                      <a:gd name="connsiteY2" fmla="*/ 359227 h 489855"/>
                      <a:gd name="connsiteX3" fmla="*/ 0 w 234952"/>
                      <a:gd name="connsiteY3" fmla="*/ 489855 h 489855"/>
                      <a:gd name="connsiteX4" fmla="*/ 0 w 234952"/>
                      <a:gd name="connsiteY4" fmla="*/ 114300 h 489855"/>
                      <a:gd name="connsiteX0" fmla="*/ 0 w 202294"/>
                      <a:gd name="connsiteY0" fmla="*/ 114300 h 489855"/>
                      <a:gd name="connsiteX1" fmla="*/ 202294 w 202294"/>
                      <a:gd name="connsiteY1" fmla="*/ 0 h 489855"/>
                      <a:gd name="connsiteX2" fmla="*/ 185966 w 202294"/>
                      <a:gd name="connsiteY2" fmla="*/ 391884 h 489855"/>
                      <a:gd name="connsiteX3" fmla="*/ 0 w 202294"/>
                      <a:gd name="connsiteY3" fmla="*/ 489855 h 489855"/>
                      <a:gd name="connsiteX4" fmla="*/ 0 w 202294"/>
                      <a:gd name="connsiteY4" fmla="*/ 114300 h 489855"/>
                      <a:gd name="connsiteX0" fmla="*/ 0 w 185966"/>
                      <a:gd name="connsiteY0" fmla="*/ 81643 h 457198"/>
                      <a:gd name="connsiteX1" fmla="*/ 185965 w 185966"/>
                      <a:gd name="connsiteY1" fmla="*/ 0 h 457198"/>
                      <a:gd name="connsiteX2" fmla="*/ 185966 w 185966"/>
                      <a:gd name="connsiteY2" fmla="*/ 359227 h 457198"/>
                      <a:gd name="connsiteX3" fmla="*/ 0 w 185966"/>
                      <a:gd name="connsiteY3" fmla="*/ 457198 h 457198"/>
                      <a:gd name="connsiteX4" fmla="*/ 0 w 185966"/>
                      <a:gd name="connsiteY4" fmla="*/ 81643 h 457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5966" h="457198">
                        <a:moveTo>
                          <a:pt x="0" y="81643"/>
                        </a:moveTo>
                        <a:lnTo>
                          <a:pt x="185965" y="0"/>
                        </a:lnTo>
                        <a:cubicBezTo>
                          <a:pt x="185965" y="119742"/>
                          <a:pt x="185966" y="239485"/>
                          <a:pt x="185966" y="359227"/>
                        </a:cubicBezTo>
                        <a:lnTo>
                          <a:pt x="0" y="457198"/>
                        </a:lnTo>
                        <a:lnTo>
                          <a:pt x="0" y="81643"/>
                        </a:lnTo>
                        <a:close/>
                      </a:path>
                    </a:pathLst>
                  </a:custGeom>
                  <a:solidFill>
                    <a:sysClr val="window" lastClr="FFFFFF">
                      <a:lumMod val="50000"/>
                    </a:sysClr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034" name="Triangle 55"/>
                <p:cNvSpPr/>
                <p:nvPr/>
              </p:nvSpPr>
              <p:spPr>
                <a:xfrm>
                  <a:off x="803298" y="3678905"/>
                  <a:ext cx="856330" cy="436771"/>
                </a:xfrm>
                <a:prstGeom prst="triangle">
                  <a:avLst>
                    <a:gd name="adj" fmla="val 53923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2035" name="Group 2034"/>
                <p:cNvGrpSpPr/>
                <p:nvPr/>
              </p:nvGrpSpPr>
              <p:grpSpPr>
                <a:xfrm>
                  <a:off x="1202693" y="3230889"/>
                  <a:ext cx="1473083" cy="532387"/>
                  <a:chOff x="1169365" y="3230889"/>
                  <a:chExt cx="1506412" cy="532387"/>
                </a:xfrm>
              </p:grpSpPr>
              <p:sp>
                <p:nvSpPr>
                  <p:cNvPr id="2036" name="Rectangle 2035"/>
                  <p:cNvSpPr/>
                  <p:nvPr/>
                </p:nvSpPr>
                <p:spPr>
                  <a:xfrm rot="3026825">
                    <a:off x="2560880" y="3648380"/>
                    <a:ext cx="144291" cy="8550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7" name="Rectangle 2036"/>
                  <p:cNvSpPr/>
                  <p:nvPr/>
                </p:nvSpPr>
                <p:spPr>
                  <a:xfrm rot="21041993">
                    <a:off x="1169365" y="3230889"/>
                    <a:ext cx="1189360" cy="25792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030" name="Rectangle 2029"/>
              <p:cNvSpPr/>
              <p:nvPr/>
            </p:nvSpPr>
            <p:spPr>
              <a:xfrm>
                <a:off x="1362456" y="4122539"/>
                <a:ext cx="372014" cy="4571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1" name="Rectangle 2030"/>
              <p:cNvSpPr/>
              <p:nvPr/>
            </p:nvSpPr>
            <p:spPr>
              <a:xfrm rot="2918669">
                <a:off x="1967383" y="3794578"/>
                <a:ext cx="367167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2" name="Rectangle 2031"/>
              <p:cNvSpPr/>
              <p:nvPr/>
            </p:nvSpPr>
            <p:spPr>
              <a:xfrm rot="20992215">
                <a:off x="1550398" y="3739896"/>
                <a:ext cx="525336" cy="541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17" name="Group 2016"/>
            <p:cNvGrpSpPr/>
            <p:nvPr/>
          </p:nvGrpSpPr>
          <p:grpSpPr>
            <a:xfrm>
              <a:off x="1591470" y="3408873"/>
              <a:ext cx="482963" cy="454229"/>
              <a:chOff x="1642840" y="2968280"/>
              <a:chExt cx="804938" cy="757048"/>
            </a:xfrm>
          </p:grpSpPr>
          <p:sp>
            <p:nvSpPr>
              <p:cNvPr id="2018" name="Oval 2017"/>
              <p:cNvSpPr/>
              <p:nvPr/>
            </p:nvSpPr>
            <p:spPr>
              <a:xfrm>
                <a:off x="1642840" y="2968280"/>
                <a:ext cx="804938" cy="757048"/>
              </a:xfrm>
              <a:prstGeom prst="ellipse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19" name="Straight Connector 2018"/>
              <p:cNvCxnSpPr/>
              <p:nvPr/>
            </p:nvCxnSpPr>
            <p:spPr>
              <a:xfrm>
                <a:off x="2062846" y="2969035"/>
                <a:ext cx="0" cy="9144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0" name="Straight Connector 2019"/>
              <p:cNvCxnSpPr/>
              <p:nvPr/>
            </p:nvCxnSpPr>
            <p:spPr>
              <a:xfrm>
                <a:off x="2051956" y="3611297"/>
                <a:ext cx="0" cy="9144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1" name="Straight Connector 2020"/>
              <p:cNvCxnSpPr/>
              <p:nvPr/>
            </p:nvCxnSpPr>
            <p:spPr>
              <a:xfrm rot="5400000">
                <a:off x="2378536" y="3284725"/>
                <a:ext cx="0" cy="9144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2" name="Straight Connector 2021"/>
              <p:cNvCxnSpPr/>
              <p:nvPr/>
            </p:nvCxnSpPr>
            <p:spPr>
              <a:xfrm rot="5400000">
                <a:off x="1725380" y="3301052"/>
                <a:ext cx="0" cy="9144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3" name="Straight Connector 2022"/>
              <p:cNvCxnSpPr/>
              <p:nvPr/>
            </p:nvCxnSpPr>
            <p:spPr>
              <a:xfrm rot="2700000">
                <a:off x="2280561" y="3088779"/>
                <a:ext cx="0" cy="914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4" name="Straight Connector 2023"/>
              <p:cNvCxnSpPr/>
              <p:nvPr/>
            </p:nvCxnSpPr>
            <p:spPr>
              <a:xfrm rot="-2700000">
                <a:off x="1839685" y="3088777"/>
                <a:ext cx="0" cy="914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5" name="Straight Connector 2024"/>
              <p:cNvCxnSpPr/>
              <p:nvPr/>
            </p:nvCxnSpPr>
            <p:spPr>
              <a:xfrm rot="-2700000">
                <a:off x="2269678" y="3502441"/>
                <a:ext cx="0" cy="914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6" name="Straight Connector 2025"/>
              <p:cNvCxnSpPr/>
              <p:nvPr/>
            </p:nvCxnSpPr>
            <p:spPr>
              <a:xfrm rot="2700000">
                <a:off x="1845124" y="3502441"/>
                <a:ext cx="0" cy="914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7" name="Straight Arrow Connector 2026"/>
              <p:cNvCxnSpPr/>
              <p:nvPr/>
            </p:nvCxnSpPr>
            <p:spPr>
              <a:xfrm flipV="1">
                <a:off x="2042102" y="3134497"/>
                <a:ext cx="0" cy="346172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50" name="Group 2049"/>
          <p:cNvGrpSpPr/>
          <p:nvPr/>
        </p:nvGrpSpPr>
        <p:grpSpPr>
          <a:xfrm>
            <a:off x="1705081" y="6841118"/>
            <a:ext cx="1012818" cy="654151"/>
            <a:chOff x="2377589" y="3588576"/>
            <a:chExt cx="1582528" cy="1022111"/>
          </a:xfrm>
        </p:grpSpPr>
        <p:grpSp>
          <p:nvGrpSpPr>
            <p:cNvPr id="2051" name="Group 2050"/>
            <p:cNvGrpSpPr/>
            <p:nvPr/>
          </p:nvGrpSpPr>
          <p:grpSpPr>
            <a:xfrm>
              <a:off x="3726437" y="3588576"/>
              <a:ext cx="233680" cy="658121"/>
              <a:chOff x="792480" y="2103120"/>
              <a:chExt cx="233680" cy="658121"/>
            </a:xfrm>
          </p:grpSpPr>
          <p:sp>
            <p:nvSpPr>
              <p:cNvPr id="2065" name="Rounded Rectangle 2064"/>
              <p:cNvSpPr/>
              <p:nvPr/>
            </p:nvSpPr>
            <p:spPr>
              <a:xfrm>
                <a:off x="792480" y="2166690"/>
                <a:ext cx="233680" cy="594551"/>
              </a:xfrm>
              <a:prstGeom prst="roundRect">
                <a:avLst/>
              </a:prstGeom>
              <a:gradFill flip="none" rotWithShape="1">
                <a:gsLst>
                  <a:gs pos="11000">
                    <a:srgbClr val="70AD47"/>
                  </a:gs>
                  <a:gs pos="100000">
                    <a:srgbClr val="FFFFFF"/>
                  </a:gs>
                </a:gsLst>
                <a:lin ang="16440000" scaled="0"/>
                <a:tileRect/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6" name="Rounded Rectangle 2065"/>
              <p:cNvSpPr/>
              <p:nvPr/>
            </p:nvSpPr>
            <p:spPr>
              <a:xfrm>
                <a:off x="792480" y="2682802"/>
                <a:ext cx="233680" cy="78439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7" name="Rounded Rectangle 2066"/>
              <p:cNvSpPr/>
              <p:nvPr/>
            </p:nvSpPr>
            <p:spPr>
              <a:xfrm>
                <a:off x="792480" y="2163817"/>
                <a:ext cx="233680" cy="78439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8" name="Rounded Rectangle 2067"/>
              <p:cNvSpPr/>
              <p:nvPr/>
            </p:nvSpPr>
            <p:spPr>
              <a:xfrm>
                <a:off x="841248" y="2103120"/>
                <a:ext cx="138176" cy="56477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52" name="Oval 2051"/>
            <p:cNvSpPr/>
            <p:nvPr/>
          </p:nvSpPr>
          <p:spPr>
            <a:xfrm>
              <a:off x="2720282" y="4115706"/>
              <a:ext cx="1213909" cy="4949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3" name="Group 2052"/>
            <p:cNvGrpSpPr/>
            <p:nvPr/>
          </p:nvGrpSpPr>
          <p:grpSpPr>
            <a:xfrm>
              <a:off x="2377589" y="3663344"/>
              <a:ext cx="1465688" cy="739715"/>
              <a:chOff x="5537200" y="3173901"/>
              <a:chExt cx="2714236" cy="1369842"/>
            </a:xfrm>
          </p:grpSpPr>
          <p:sp>
            <p:nvSpPr>
              <p:cNvPr id="2054" name="Round Same Side Corner Rectangle 2053"/>
              <p:cNvSpPr/>
              <p:nvPr/>
            </p:nvSpPr>
            <p:spPr>
              <a:xfrm>
                <a:off x="6302647" y="3585287"/>
                <a:ext cx="1948789" cy="661181"/>
              </a:xfrm>
              <a:prstGeom prst="round2SameRect">
                <a:avLst>
                  <a:gd name="adj1" fmla="val 50000"/>
                  <a:gd name="adj2" fmla="val 2128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55" name="Oval 2054"/>
              <p:cNvSpPr/>
              <p:nvPr/>
            </p:nvSpPr>
            <p:spPr>
              <a:xfrm>
                <a:off x="6471529" y="3949192"/>
                <a:ext cx="570045" cy="594551"/>
              </a:xfrm>
              <a:prstGeom prst="ellipse">
                <a:avLst/>
              </a:prstGeom>
              <a:solidFill>
                <a:srgbClr val="70AD47"/>
              </a:solidFill>
              <a:ln w="381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56" name="Oval 2055"/>
              <p:cNvSpPr/>
              <p:nvPr/>
            </p:nvSpPr>
            <p:spPr>
              <a:xfrm>
                <a:off x="7482815" y="3945133"/>
                <a:ext cx="570045" cy="594551"/>
              </a:xfrm>
              <a:prstGeom prst="ellipse">
                <a:avLst/>
              </a:prstGeom>
              <a:solidFill>
                <a:srgbClr val="70AD47"/>
              </a:solidFill>
              <a:ln w="381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57" name="Pie 2056"/>
              <p:cNvSpPr/>
              <p:nvPr/>
            </p:nvSpPr>
            <p:spPr>
              <a:xfrm rot="10800000">
                <a:off x="6765706" y="3173901"/>
                <a:ext cx="1145420" cy="843885"/>
              </a:xfrm>
              <a:prstGeom prst="pie">
                <a:avLst>
                  <a:gd name="adj1" fmla="val 0"/>
                  <a:gd name="adj2" fmla="val 10756975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58" name="Pie 2057"/>
              <p:cNvSpPr/>
              <p:nvPr/>
            </p:nvSpPr>
            <p:spPr>
              <a:xfrm rot="10800000">
                <a:off x="6869141" y="3251571"/>
                <a:ext cx="924574" cy="681177"/>
              </a:xfrm>
              <a:prstGeom prst="pie">
                <a:avLst>
                  <a:gd name="adj1" fmla="val 0"/>
                  <a:gd name="adj2" fmla="val 10756975"/>
                </a:avLst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59" name="Rectangle 2058"/>
              <p:cNvSpPr/>
              <p:nvPr/>
            </p:nvSpPr>
            <p:spPr>
              <a:xfrm>
                <a:off x="7277041" y="3235127"/>
                <a:ext cx="99166" cy="627484"/>
              </a:xfrm>
              <a:prstGeom prst="rect">
                <a:avLst/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2060" name="Curved Connector 2059"/>
              <p:cNvCxnSpPr/>
              <p:nvPr/>
            </p:nvCxnSpPr>
            <p:spPr>
              <a:xfrm rot="10800000">
                <a:off x="5901485" y="3389591"/>
                <a:ext cx="570045" cy="510444"/>
              </a:xfrm>
              <a:prstGeom prst="curvedConnector3">
                <a:avLst/>
              </a:prstGeom>
              <a:noFill/>
              <a:ln w="3810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2061" name="Group 2060"/>
              <p:cNvGrpSpPr/>
              <p:nvPr/>
            </p:nvGrpSpPr>
            <p:grpSpPr>
              <a:xfrm>
                <a:off x="5537200" y="3235127"/>
                <a:ext cx="411480" cy="288460"/>
                <a:chOff x="4434840" y="2885440"/>
                <a:chExt cx="411480" cy="288460"/>
              </a:xfrm>
            </p:grpSpPr>
            <p:cxnSp>
              <p:nvCxnSpPr>
                <p:cNvPr id="2062" name="Straight Connector 2061"/>
                <p:cNvCxnSpPr/>
                <p:nvPr/>
              </p:nvCxnSpPr>
              <p:spPr>
                <a:xfrm>
                  <a:off x="4434840" y="2980944"/>
                  <a:ext cx="274320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063" name="Straight Connector 2062"/>
                <p:cNvCxnSpPr/>
                <p:nvPr/>
              </p:nvCxnSpPr>
              <p:spPr>
                <a:xfrm>
                  <a:off x="4434840" y="3090672"/>
                  <a:ext cx="374097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2064" name="Rounded Rectangle 2063"/>
                <p:cNvSpPr/>
                <p:nvPr/>
              </p:nvSpPr>
              <p:spPr>
                <a:xfrm>
                  <a:off x="4569199" y="2885440"/>
                  <a:ext cx="277121" cy="288460"/>
                </a:xfrm>
                <a:prstGeom prst="roundRect">
                  <a:avLst/>
                </a:prstGeom>
                <a:solidFill>
                  <a:srgbClr val="70AD4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069" name="Group 2068"/>
          <p:cNvGrpSpPr/>
          <p:nvPr/>
        </p:nvGrpSpPr>
        <p:grpSpPr>
          <a:xfrm>
            <a:off x="6616885" y="2668772"/>
            <a:ext cx="1012818" cy="654151"/>
            <a:chOff x="2377589" y="3588576"/>
            <a:chExt cx="1582528" cy="1022111"/>
          </a:xfrm>
        </p:grpSpPr>
        <p:grpSp>
          <p:nvGrpSpPr>
            <p:cNvPr id="2070" name="Group 2069"/>
            <p:cNvGrpSpPr/>
            <p:nvPr/>
          </p:nvGrpSpPr>
          <p:grpSpPr>
            <a:xfrm>
              <a:off x="3726437" y="3588576"/>
              <a:ext cx="233680" cy="658121"/>
              <a:chOff x="792480" y="2103120"/>
              <a:chExt cx="233680" cy="658121"/>
            </a:xfrm>
          </p:grpSpPr>
          <p:sp>
            <p:nvSpPr>
              <p:cNvPr id="2084" name="Rounded Rectangle 2083"/>
              <p:cNvSpPr/>
              <p:nvPr/>
            </p:nvSpPr>
            <p:spPr>
              <a:xfrm>
                <a:off x="792480" y="2166690"/>
                <a:ext cx="233680" cy="594551"/>
              </a:xfrm>
              <a:prstGeom prst="roundRect">
                <a:avLst/>
              </a:prstGeom>
              <a:gradFill flip="none" rotWithShape="1">
                <a:gsLst>
                  <a:gs pos="11000">
                    <a:srgbClr val="70AD47"/>
                  </a:gs>
                  <a:gs pos="100000">
                    <a:srgbClr val="FFFFFF"/>
                  </a:gs>
                </a:gsLst>
                <a:lin ang="16440000" scaled="0"/>
                <a:tileRect/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5" name="Rounded Rectangle 2084"/>
              <p:cNvSpPr/>
              <p:nvPr/>
            </p:nvSpPr>
            <p:spPr>
              <a:xfrm>
                <a:off x="792480" y="2682802"/>
                <a:ext cx="233680" cy="78439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6" name="Rounded Rectangle 2085"/>
              <p:cNvSpPr/>
              <p:nvPr/>
            </p:nvSpPr>
            <p:spPr>
              <a:xfrm>
                <a:off x="792480" y="2163817"/>
                <a:ext cx="233680" cy="78439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7" name="Rounded Rectangle 2086"/>
              <p:cNvSpPr/>
              <p:nvPr/>
            </p:nvSpPr>
            <p:spPr>
              <a:xfrm>
                <a:off x="841248" y="2103120"/>
                <a:ext cx="138176" cy="56477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71" name="Oval 2070"/>
            <p:cNvSpPr/>
            <p:nvPr/>
          </p:nvSpPr>
          <p:spPr>
            <a:xfrm>
              <a:off x="2720282" y="4115706"/>
              <a:ext cx="1213909" cy="4949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72" name="Group 2071"/>
            <p:cNvGrpSpPr/>
            <p:nvPr/>
          </p:nvGrpSpPr>
          <p:grpSpPr>
            <a:xfrm>
              <a:off x="2377589" y="3663344"/>
              <a:ext cx="1465688" cy="739715"/>
              <a:chOff x="5537200" y="3173901"/>
              <a:chExt cx="2714236" cy="1369842"/>
            </a:xfrm>
          </p:grpSpPr>
          <p:sp>
            <p:nvSpPr>
              <p:cNvPr id="2073" name="Round Same Side Corner Rectangle 2072"/>
              <p:cNvSpPr/>
              <p:nvPr/>
            </p:nvSpPr>
            <p:spPr>
              <a:xfrm>
                <a:off x="6302647" y="3585287"/>
                <a:ext cx="1948789" cy="661181"/>
              </a:xfrm>
              <a:prstGeom prst="round2SameRect">
                <a:avLst>
                  <a:gd name="adj1" fmla="val 50000"/>
                  <a:gd name="adj2" fmla="val 2128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74" name="Oval 2073"/>
              <p:cNvSpPr/>
              <p:nvPr/>
            </p:nvSpPr>
            <p:spPr>
              <a:xfrm>
                <a:off x="6471529" y="3949192"/>
                <a:ext cx="570045" cy="594551"/>
              </a:xfrm>
              <a:prstGeom prst="ellipse">
                <a:avLst/>
              </a:prstGeom>
              <a:solidFill>
                <a:srgbClr val="70AD47"/>
              </a:solidFill>
              <a:ln w="381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75" name="Oval 2074"/>
              <p:cNvSpPr/>
              <p:nvPr/>
            </p:nvSpPr>
            <p:spPr>
              <a:xfrm>
                <a:off x="7482815" y="3945133"/>
                <a:ext cx="570045" cy="594551"/>
              </a:xfrm>
              <a:prstGeom prst="ellipse">
                <a:avLst/>
              </a:prstGeom>
              <a:solidFill>
                <a:srgbClr val="70AD47"/>
              </a:solidFill>
              <a:ln w="381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76" name="Pie 2075"/>
              <p:cNvSpPr/>
              <p:nvPr/>
            </p:nvSpPr>
            <p:spPr>
              <a:xfrm rot="10800000">
                <a:off x="6765706" y="3173901"/>
                <a:ext cx="1145420" cy="843885"/>
              </a:xfrm>
              <a:prstGeom prst="pie">
                <a:avLst>
                  <a:gd name="adj1" fmla="val 0"/>
                  <a:gd name="adj2" fmla="val 10756975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77" name="Pie 2076"/>
              <p:cNvSpPr/>
              <p:nvPr/>
            </p:nvSpPr>
            <p:spPr>
              <a:xfrm rot="10800000">
                <a:off x="6869141" y="3251571"/>
                <a:ext cx="924574" cy="681177"/>
              </a:xfrm>
              <a:prstGeom prst="pie">
                <a:avLst>
                  <a:gd name="adj1" fmla="val 0"/>
                  <a:gd name="adj2" fmla="val 10756975"/>
                </a:avLst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78" name="Rectangle 2077"/>
              <p:cNvSpPr/>
              <p:nvPr/>
            </p:nvSpPr>
            <p:spPr>
              <a:xfrm>
                <a:off x="7277041" y="3235127"/>
                <a:ext cx="99166" cy="627484"/>
              </a:xfrm>
              <a:prstGeom prst="rect">
                <a:avLst/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2079" name="Curved Connector 2078"/>
              <p:cNvCxnSpPr/>
              <p:nvPr/>
            </p:nvCxnSpPr>
            <p:spPr>
              <a:xfrm rot="10800000">
                <a:off x="5901485" y="3389591"/>
                <a:ext cx="570045" cy="510444"/>
              </a:xfrm>
              <a:prstGeom prst="curvedConnector3">
                <a:avLst/>
              </a:prstGeom>
              <a:noFill/>
              <a:ln w="3810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2080" name="Group 2079"/>
              <p:cNvGrpSpPr/>
              <p:nvPr/>
            </p:nvGrpSpPr>
            <p:grpSpPr>
              <a:xfrm>
                <a:off x="5537200" y="3235127"/>
                <a:ext cx="411480" cy="288460"/>
                <a:chOff x="4434840" y="2885440"/>
                <a:chExt cx="411480" cy="288460"/>
              </a:xfrm>
            </p:grpSpPr>
            <p:cxnSp>
              <p:nvCxnSpPr>
                <p:cNvPr id="2081" name="Straight Connector 2080"/>
                <p:cNvCxnSpPr/>
                <p:nvPr/>
              </p:nvCxnSpPr>
              <p:spPr>
                <a:xfrm>
                  <a:off x="4434840" y="2980944"/>
                  <a:ext cx="274320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082" name="Straight Connector 2081"/>
                <p:cNvCxnSpPr/>
                <p:nvPr/>
              </p:nvCxnSpPr>
              <p:spPr>
                <a:xfrm>
                  <a:off x="4434840" y="3090672"/>
                  <a:ext cx="374097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2083" name="Rounded Rectangle 2082"/>
                <p:cNvSpPr/>
                <p:nvPr/>
              </p:nvSpPr>
              <p:spPr>
                <a:xfrm>
                  <a:off x="4569199" y="2885440"/>
                  <a:ext cx="277121" cy="288460"/>
                </a:xfrm>
                <a:prstGeom prst="roundRect">
                  <a:avLst/>
                </a:prstGeom>
                <a:solidFill>
                  <a:srgbClr val="70AD4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088" name="Group 2087"/>
          <p:cNvGrpSpPr/>
          <p:nvPr/>
        </p:nvGrpSpPr>
        <p:grpSpPr>
          <a:xfrm>
            <a:off x="5923714" y="1206364"/>
            <a:ext cx="1076083" cy="828318"/>
            <a:chOff x="4289026" y="3575290"/>
            <a:chExt cx="1345104" cy="1035397"/>
          </a:xfrm>
        </p:grpSpPr>
        <p:sp>
          <p:nvSpPr>
            <p:cNvPr id="2089" name="Oval 2088"/>
            <p:cNvSpPr/>
            <p:nvPr/>
          </p:nvSpPr>
          <p:spPr>
            <a:xfrm>
              <a:off x="4289026" y="4115706"/>
              <a:ext cx="1213909" cy="4949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90" name="Group 2089"/>
            <p:cNvGrpSpPr/>
            <p:nvPr/>
          </p:nvGrpSpPr>
          <p:grpSpPr>
            <a:xfrm>
              <a:off x="4425067" y="3617129"/>
              <a:ext cx="987120" cy="873772"/>
              <a:chOff x="1275247" y="3617129"/>
              <a:chExt cx="987120" cy="873772"/>
            </a:xfrm>
          </p:grpSpPr>
          <p:grpSp>
            <p:nvGrpSpPr>
              <p:cNvPr id="2103" name="Group 2102"/>
              <p:cNvGrpSpPr/>
              <p:nvPr/>
            </p:nvGrpSpPr>
            <p:grpSpPr>
              <a:xfrm>
                <a:off x="1275247" y="3617129"/>
                <a:ext cx="987120" cy="873772"/>
                <a:chOff x="683846" y="3230889"/>
                <a:chExt cx="1991930" cy="1456286"/>
              </a:xfrm>
            </p:grpSpPr>
            <p:grpSp>
              <p:nvGrpSpPr>
                <p:cNvPr id="2107" name="Group 2106"/>
                <p:cNvGrpSpPr/>
                <p:nvPr/>
              </p:nvGrpSpPr>
              <p:grpSpPr>
                <a:xfrm>
                  <a:off x="683846" y="3278342"/>
                  <a:ext cx="1968245" cy="1408833"/>
                  <a:chOff x="2148777" y="4404139"/>
                  <a:chExt cx="1968245" cy="1408833"/>
                </a:xfrm>
              </p:grpSpPr>
              <p:sp>
                <p:nvSpPr>
                  <p:cNvPr id="2112" name="Cube 2111"/>
                  <p:cNvSpPr/>
                  <p:nvPr/>
                </p:nvSpPr>
                <p:spPr>
                  <a:xfrm>
                    <a:off x="2442051" y="4612853"/>
                    <a:ext cx="225574" cy="375555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3" name="Rectangle 2112"/>
                  <p:cNvSpPr/>
                  <p:nvPr/>
                </p:nvSpPr>
                <p:spPr>
                  <a:xfrm>
                    <a:off x="2230651" y="5176158"/>
                    <a:ext cx="996043" cy="636814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2700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4" name="Rectangle 54"/>
                  <p:cNvSpPr/>
                  <p:nvPr/>
                </p:nvSpPr>
                <p:spPr>
                  <a:xfrm>
                    <a:off x="3226695" y="4816928"/>
                    <a:ext cx="849086" cy="996043"/>
                  </a:xfrm>
                  <a:custGeom>
                    <a:avLst/>
                    <a:gdLst>
                      <a:gd name="connsiteX0" fmla="*/ 0 w 996043"/>
                      <a:gd name="connsiteY0" fmla="*/ 0 h 636814"/>
                      <a:gd name="connsiteX1" fmla="*/ 996043 w 996043"/>
                      <a:gd name="connsiteY1" fmla="*/ 0 h 636814"/>
                      <a:gd name="connsiteX2" fmla="*/ 996043 w 996043"/>
                      <a:gd name="connsiteY2" fmla="*/ 636814 h 636814"/>
                      <a:gd name="connsiteX3" fmla="*/ 0 w 996043"/>
                      <a:gd name="connsiteY3" fmla="*/ 636814 h 636814"/>
                      <a:gd name="connsiteX4" fmla="*/ 0 w 996043"/>
                      <a:gd name="connsiteY4" fmla="*/ 0 h 636814"/>
                      <a:gd name="connsiteX0" fmla="*/ 0 w 996043"/>
                      <a:gd name="connsiteY0" fmla="*/ 359229 h 996043"/>
                      <a:gd name="connsiteX1" fmla="*/ 849085 w 996043"/>
                      <a:gd name="connsiteY1" fmla="*/ 0 h 996043"/>
                      <a:gd name="connsiteX2" fmla="*/ 996043 w 996043"/>
                      <a:gd name="connsiteY2" fmla="*/ 996043 h 996043"/>
                      <a:gd name="connsiteX3" fmla="*/ 0 w 996043"/>
                      <a:gd name="connsiteY3" fmla="*/ 996043 h 996043"/>
                      <a:gd name="connsiteX4" fmla="*/ 0 w 996043"/>
                      <a:gd name="connsiteY4" fmla="*/ 359229 h 996043"/>
                      <a:gd name="connsiteX0" fmla="*/ 0 w 898071"/>
                      <a:gd name="connsiteY0" fmla="*/ 359229 h 996043"/>
                      <a:gd name="connsiteX1" fmla="*/ 849085 w 898071"/>
                      <a:gd name="connsiteY1" fmla="*/ 0 h 996043"/>
                      <a:gd name="connsiteX2" fmla="*/ 898071 w 898071"/>
                      <a:gd name="connsiteY2" fmla="*/ 424543 h 996043"/>
                      <a:gd name="connsiteX3" fmla="*/ 0 w 898071"/>
                      <a:gd name="connsiteY3" fmla="*/ 996043 h 996043"/>
                      <a:gd name="connsiteX4" fmla="*/ 0 w 898071"/>
                      <a:gd name="connsiteY4" fmla="*/ 359229 h 996043"/>
                      <a:gd name="connsiteX0" fmla="*/ 0 w 914400"/>
                      <a:gd name="connsiteY0" fmla="*/ 359229 h 996043"/>
                      <a:gd name="connsiteX1" fmla="*/ 849085 w 914400"/>
                      <a:gd name="connsiteY1" fmla="*/ 0 h 996043"/>
                      <a:gd name="connsiteX2" fmla="*/ 914400 w 914400"/>
                      <a:gd name="connsiteY2" fmla="*/ 538843 h 996043"/>
                      <a:gd name="connsiteX3" fmla="*/ 0 w 914400"/>
                      <a:gd name="connsiteY3" fmla="*/ 996043 h 996043"/>
                      <a:gd name="connsiteX4" fmla="*/ 0 w 914400"/>
                      <a:gd name="connsiteY4" fmla="*/ 359229 h 996043"/>
                      <a:gd name="connsiteX0" fmla="*/ 0 w 849085"/>
                      <a:gd name="connsiteY0" fmla="*/ 359229 h 996043"/>
                      <a:gd name="connsiteX1" fmla="*/ 849085 w 849085"/>
                      <a:gd name="connsiteY1" fmla="*/ 0 h 996043"/>
                      <a:gd name="connsiteX2" fmla="*/ 800100 w 849085"/>
                      <a:gd name="connsiteY2" fmla="*/ 522514 h 996043"/>
                      <a:gd name="connsiteX3" fmla="*/ 0 w 849085"/>
                      <a:gd name="connsiteY3" fmla="*/ 996043 h 996043"/>
                      <a:gd name="connsiteX4" fmla="*/ 0 w 849085"/>
                      <a:gd name="connsiteY4" fmla="*/ 359229 h 996043"/>
                      <a:gd name="connsiteX0" fmla="*/ 0 w 849086"/>
                      <a:gd name="connsiteY0" fmla="*/ 359229 h 996043"/>
                      <a:gd name="connsiteX1" fmla="*/ 849085 w 849086"/>
                      <a:gd name="connsiteY1" fmla="*/ 0 h 996043"/>
                      <a:gd name="connsiteX2" fmla="*/ 849086 w 849086"/>
                      <a:gd name="connsiteY2" fmla="*/ 522514 h 996043"/>
                      <a:gd name="connsiteX3" fmla="*/ 0 w 849086"/>
                      <a:gd name="connsiteY3" fmla="*/ 996043 h 996043"/>
                      <a:gd name="connsiteX4" fmla="*/ 0 w 849086"/>
                      <a:gd name="connsiteY4" fmla="*/ 359229 h 9960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49086" h="996043">
                        <a:moveTo>
                          <a:pt x="0" y="359229"/>
                        </a:moveTo>
                        <a:lnTo>
                          <a:pt x="849085" y="0"/>
                        </a:lnTo>
                        <a:cubicBezTo>
                          <a:pt x="849085" y="174171"/>
                          <a:pt x="849086" y="348343"/>
                          <a:pt x="849086" y="522514"/>
                        </a:cubicBezTo>
                        <a:lnTo>
                          <a:pt x="0" y="996043"/>
                        </a:lnTo>
                        <a:lnTo>
                          <a:pt x="0" y="359229"/>
                        </a:lnTo>
                        <a:close/>
                      </a:path>
                    </a:pathLst>
                  </a:custGeom>
                  <a:solidFill>
                    <a:schemeClr val="accent6">
                      <a:lumMod val="40000"/>
                      <a:lumOff val="60000"/>
                    </a:schemeClr>
                  </a:solidFill>
                  <a:ln w="12700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5" name="Triangle 55"/>
                  <p:cNvSpPr/>
                  <p:nvPr/>
                </p:nvSpPr>
                <p:spPr>
                  <a:xfrm>
                    <a:off x="2148777" y="4709017"/>
                    <a:ext cx="1077917" cy="532456"/>
                  </a:xfrm>
                  <a:prstGeom prst="triangle">
                    <a:avLst>
                      <a:gd name="adj" fmla="val 53923"/>
                    </a:avLst>
                  </a:prstGeom>
                  <a:solidFill>
                    <a:srgbClr val="FF66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6" name="Rectangle 56"/>
                  <p:cNvSpPr/>
                  <p:nvPr/>
                </p:nvSpPr>
                <p:spPr>
                  <a:xfrm>
                    <a:off x="2735259" y="4404139"/>
                    <a:ext cx="1381763" cy="837335"/>
                  </a:xfrm>
                  <a:custGeom>
                    <a:avLst/>
                    <a:gdLst>
                      <a:gd name="connsiteX0" fmla="*/ 0 w 1594034"/>
                      <a:gd name="connsiteY0" fmla="*/ 0 h 653143"/>
                      <a:gd name="connsiteX1" fmla="*/ 1594034 w 1594034"/>
                      <a:gd name="connsiteY1" fmla="*/ 0 h 653143"/>
                      <a:gd name="connsiteX2" fmla="*/ 1594034 w 1594034"/>
                      <a:gd name="connsiteY2" fmla="*/ 653143 h 653143"/>
                      <a:gd name="connsiteX3" fmla="*/ 0 w 1594034"/>
                      <a:gd name="connsiteY3" fmla="*/ 653143 h 653143"/>
                      <a:gd name="connsiteX4" fmla="*/ 0 w 1594034"/>
                      <a:gd name="connsiteY4" fmla="*/ 0 h 653143"/>
                      <a:gd name="connsiteX0" fmla="*/ 0 w 1594034"/>
                      <a:gd name="connsiteY0" fmla="*/ 0 h 1387929"/>
                      <a:gd name="connsiteX1" fmla="*/ 1594034 w 1594034"/>
                      <a:gd name="connsiteY1" fmla="*/ 0 h 1387929"/>
                      <a:gd name="connsiteX2" fmla="*/ 1594034 w 1594034"/>
                      <a:gd name="connsiteY2" fmla="*/ 653143 h 1387929"/>
                      <a:gd name="connsiteX3" fmla="*/ 228600 w 1594034"/>
                      <a:gd name="connsiteY3" fmla="*/ 1387929 h 1387929"/>
                      <a:gd name="connsiteX4" fmla="*/ 0 w 1594034"/>
                      <a:gd name="connsiteY4" fmla="*/ 0 h 1387929"/>
                      <a:gd name="connsiteX0" fmla="*/ 0 w 1855291"/>
                      <a:gd name="connsiteY0" fmla="*/ 767443 h 1387929"/>
                      <a:gd name="connsiteX1" fmla="*/ 1855291 w 1855291"/>
                      <a:gd name="connsiteY1" fmla="*/ 0 h 1387929"/>
                      <a:gd name="connsiteX2" fmla="*/ 1855291 w 1855291"/>
                      <a:gd name="connsiteY2" fmla="*/ 653143 h 1387929"/>
                      <a:gd name="connsiteX3" fmla="*/ 489857 w 1855291"/>
                      <a:gd name="connsiteY3" fmla="*/ 1387929 h 1387929"/>
                      <a:gd name="connsiteX4" fmla="*/ 0 w 1855291"/>
                      <a:gd name="connsiteY4" fmla="*/ 767443 h 1387929"/>
                      <a:gd name="connsiteX0" fmla="*/ 0 w 1855291"/>
                      <a:gd name="connsiteY0" fmla="*/ 767443 h 1387929"/>
                      <a:gd name="connsiteX1" fmla="*/ 1855291 w 1855291"/>
                      <a:gd name="connsiteY1" fmla="*/ 0 h 1387929"/>
                      <a:gd name="connsiteX2" fmla="*/ 1218477 w 1855291"/>
                      <a:gd name="connsiteY2" fmla="*/ 930728 h 1387929"/>
                      <a:gd name="connsiteX3" fmla="*/ 489857 w 1855291"/>
                      <a:gd name="connsiteY3" fmla="*/ 1387929 h 1387929"/>
                      <a:gd name="connsiteX4" fmla="*/ 0 w 1855291"/>
                      <a:gd name="connsiteY4" fmla="*/ 767443 h 1387929"/>
                      <a:gd name="connsiteX0" fmla="*/ 0 w 1855291"/>
                      <a:gd name="connsiteY0" fmla="*/ 767443 h 1387929"/>
                      <a:gd name="connsiteX1" fmla="*/ 1855291 w 1855291"/>
                      <a:gd name="connsiteY1" fmla="*/ 0 h 1387929"/>
                      <a:gd name="connsiteX2" fmla="*/ 1332777 w 1855291"/>
                      <a:gd name="connsiteY2" fmla="*/ 996042 h 1387929"/>
                      <a:gd name="connsiteX3" fmla="*/ 489857 w 1855291"/>
                      <a:gd name="connsiteY3" fmla="*/ 1387929 h 1387929"/>
                      <a:gd name="connsiteX4" fmla="*/ 0 w 1855291"/>
                      <a:gd name="connsiteY4" fmla="*/ 767443 h 1387929"/>
                      <a:gd name="connsiteX0" fmla="*/ 0 w 1332777"/>
                      <a:gd name="connsiteY0" fmla="*/ 408214 h 1028700"/>
                      <a:gd name="connsiteX1" fmla="*/ 1136834 w 1332777"/>
                      <a:gd name="connsiteY1" fmla="*/ 0 h 1028700"/>
                      <a:gd name="connsiteX2" fmla="*/ 1332777 w 1332777"/>
                      <a:gd name="connsiteY2" fmla="*/ 636813 h 1028700"/>
                      <a:gd name="connsiteX3" fmla="*/ 489857 w 1332777"/>
                      <a:gd name="connsiteY3" fmla="*/ 1028700 h 1028700"/>
                      <a:gd name="connsiteX4" fmla="*/ 0 w 1332777"/>
                      <a:gd name="connsiteY4" fmla="*/ 408214 h 1028700"/>
                      <a:gd name="connsiteX0" fmla="*/ 0 w 1349106"/>
                      <a:gd name="connsiteY0" fmla="*/ 408214 h 1028700"/>
                      <a:gd name="connsiteX1" fmla="*/ 1136834 w 1349106"/>
                      <a:gd name="connsiteY1" fmla="*/ 0 h 1028700"/>
                      <a:gd name="connsiteX2" fmla="*/ 1349106 w 1349106"/>
                      <a:gd name="connsiteY2" fmla="*/ 669470 h 1028700"/>
                      <a:gd name="connsiteX3" fmla="*/ 489857 w 1349106"/>
                      <a:gd name="connsiteY3" fmla="*/ 1028700 h 1028700"/>
                      <a:gd name="connsiteX4" fmla="*/ 0 w 1349106"/>
                      <a:gd name="connsiteY4" fmla="*/ 408214 h 1028700"/>
                      <a:gd name="connsiteX0" fmla="*/ 0 w 1349106"/>
                      <a:gd name="connsiteY0" fmla="*/ 359228 h 979714"/>
                      <a:gd name="connsiteX1" fmla="*/ 940891 w 1349106"/>
                      <a:gd name="connsiteY1" fmla="*/ 0 h 979714"/>
                      <a:gd name="connsiteX2" fmla="*/ 1349106 w 1349106"/>
                      <a:gd name="connsiteY2" fmla="*/ 620484 h 979714"/>
                      <a:gd name="connsiteX3" fmla="*/ 489857 w 1349106"/>
                      <a:gd name="connsiteY3" fmla="*/ 979714 h 979714"/>
                      <a:gd name="connsiteX4" fmla="*/ 0 w 1349106"/>
                      <a:gd name="connsiteY4" fmla="*/ 359228 h 979714"/>
                      <a:gd name="connsiteX0" fmla="*/ 0 w 1381763"/>
                      <a:gd name="connsiteY0" fmla="*/ 359228 h 979714"/>
                      <a:gd name="connsiteX1" fmla="*/ 940891 w 1381763"/>
                      <a:gd name="connsiteY1" fmla="*/ 0 h 979714"/>
                      <a:gd name="connsiteX2" fmla="*/ 1381763 w 1381763"/>
                      <a:gd name="connsiteY2" fmla="*/ 587827 h 979714"/>
                      <a:gd name="connsiteX3" fmla="*/ 489857 w 1381763"/>
                      <a:gd name="connsiteY3" fmla="*/ 979714 h 979714"/>
                      <a:gd name="connsiteX4" fmla="*/ 0 w 1381763"/>
                      <a:gd name="connsiteY4" fmla="*/ 359228 h 9797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81763" h="979714">
                        <a:moveTo>
                          <a:pt x="0" y="359228"/>
                        </a:moveTo>
                        <a:lnTo>
                          <a:pt x="940891" y="0"/>
                        </a:lnTo>
                        <a:lnTo>
                          <a:pt x="1381763" y="587827"/>
                        </a:lnTo>
                        <a:lnTo>
                          <a:pt x="489857" y="979714"/>
                        </a:lnTo>
                        <a:lnTo>
                          <a:pt x="0" y="359228"/>
                        </a:lnTo>
                        <a:close/>
                      </a:path>
                    </a:pathLst>
                  </a:custGeom>
                  <a:solidFill>
                    <a:schemeClr val="tx2">
                      <a:lumMod val="75000"/>
                    </a:scheme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117" name="Group 2116"/>
                  <p:cNvGrpSpPr/>
                  <p:nvPr/>
                </p:nvGrpSpPr>
                <p:grpSpPr>
                  <a:xfrm>
                    <a:off x="2383819" y="5305325"/>
                    <a:ext cx="230995" cy="378478"/>
                    <a:chOff x="6459615" y="4650349"/>
                    <a:chExt cx="458737" cy="751627"/>
                  </a:xfrm>
                </p:grpSpPr>
                <p:sp>
                  <p:nvSpPr>
                    <p:cNvPr id="2122" name="Rectangle 2121"/>
                    <p:cNvSpPr/>
                    <p:nvPr/>
                  </p:nvSpPr>
                  <p:spPr>
                    <a:xfrm>
                      <a:off x="6459615" y="4650349"/>
                      <a:ext cx="455484" cy="35922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23" name="Rectangle 2122"/>
                    <p:cNvSpPr/>
                    <p:nvPr/>
                  </p:nvSpPr>
                  <p:spPr>
                    <a:xfrm>
                      <a:off x="6462868" y="5042747"/>
                      <a:ext cx="455484" cy="35922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118" name="Group 2117"/>
                  <p:cNvGrpSpPr/>
                  <p:nvPr/>
                </p:nvGrpSpPr>
                <p:grpSpPr>
                  <a:xfrm>
                    <a:off x="2743201" y="5305326"/>
                    <a:ext cx="230995" cy="378478"/>
                    <a:chOff x="6284826" y="4669460"/>
                    <a:chExt cx="458737" cy="751627"/>
                  </a:xfrm>
                </p:grpSpPr>
                <p:sp>
                  <p:nvSpPr>
                    <p:cNvPr id="2120" name="Rectangle 2119"/>
                    <p:cNvSpPr/>
                    <p:nvPr/>
                  </p:nvSpPr>
                  <p:spPr>
                    <a:xfrm>
                      <a:off x="6284826" y="4669460"/>
                      <a:ext cx="455484" cy="35922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21" name="Rectangle 2120"/>
                    <p:cNvSpPr/>
                    <p:nvPr/>
                  </p:nvSpPr>
                  <p:spPr>
                    <a:xfrm>
                      <a:off x="6288079" y="5061858"/>
                      <a:ext cx="455484" cy="35922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2119" name="Rectangle 65"/>
                  <p:cNvSpPr/>
                  <p:nvPr/>
                </p:nvSpPr>
                <p:spPr>
                  <a:xfrm>
                    <a:off x="3579484" y="5145785"/>
                    <a:ext cx="185965" cy="457198"/>
                  </a:xfrm>
                  <a:custGeom>
                    <a:avLst/>
                    <a:gdLst>
                      <a:gd name="connsiteX0" fmla="*/ 0 w 185966"/>
                      <a:gd name="connsiteY0" fmla="*/ 0 h 375555"/>
                      <a:gd name="connsiteX1" fmla="*/ 185966 w 185966"/>
                      <a:gd name="connsiteY1" fmla="*/ 0 h 375555"/>
                      <a:gd name="connsiteX2" fmla="*/ 185966 w 185966"/>
                      <a:gd name="connsiteY2" fmla="*/ 375555 h 375555"/>
                      <a:gd name="connsiteX3" fmla="*/ 0 w 185966"/>
                      <a:gd name="connsiteY3" fmla="*/ 375555 h 375555"/>
                      <a:gd name="connsiteX4" fmla="*/ 0 w 185966"/>
                      <a:gd name="connsiteY4" fmla="*/ 0 h 375555"/>
                      <a:gd name="connsiteX0" fmla="*/ 0 w 218623"/>
                      <a:gd name="connsiteY0" fmla="*/ 48985 h 424540"/>
                      <a:gd name="connsiteX1" fmla="*/ 218623 w 218623"/>
                      <a:gd name="connsiteY1" fmla="*/ 0 h 424540"/>
                      <a:gd name="connsiteX2" fmla="*/ 185966 w 218623"/>
                      <a:gd name="connsiteY2" fmla="*/ 424540 h 424540"/>
                      <a:gd name="connsiteX3" fmla="*/ 0 w 218623"/>
                      <a:gd name="connsiteY3" fmla="*/ 424540 h 424540"/>
                      <a:gd name="connsiteX4" fmla="*/ 0 w 218623"/>
                      <a:gd name="connsiteY4" fmla="*/ 48985 h 424540"/>
                      <a:gd name="connsiteX0" fmla="*/ 0 w 234952"/>
                      <a:gd name="connsiteY0" fmla="*/ 48985 h 424540"/>
                      <a:gd name="connsiteX1" fmla="*/ 218623 w 234952"/>
                      <a:gd name="connsiteY1" fmla="*/ 0 h 424540"/>
                      <a:gd name="connsiteX2" fmla="*/ 234952 w 234952"/>
                      <a:gd name="connsiteY2" fmla="*/ 293912 h 424540"/>
                      <a:gd name="connsiteX3" fmla="*/ 0 w 234952"/>
                      <a:gd name="connsiteY3" fmla="*/ 424540 h 424540"/>
                      <a:gd name="connsiteX4" fmla="*/ 0 w 234952"/>
                      <a:gd name="connsiteY4" fmla="*/ 48985 h 424540"/>
                      <a:gd name="connsiteX0" fmla="*/ 0 w 234952"/>
                      <a:gd name="connsiteY0" fmla="*/ 114300 h 489855"/>
                      <a:gd name="connsiteX1" fmla="*/ 202294 w 234952"/>
                      <a:gd name="connsiteY1" fmla="*/ 0 h 489855"/>
                      <a:gd name="connsiteX2" fmla="*/ 234952 w 234952"/>
                      <a:gd name="connsiteY2" fmla="*/ 359227 h 489855"/>
                      <a:gd name="connsiteX3" fmla="*/ 0 w 234952"/>
                      <a:gd name="connsiteY3" fmla="*/ 489855 h 489855"/>
                      <a:gd name="connsiteX4" fmla="*/ 0 w 234952"/>
                      <a:gd name="connsiteY4" fmla="*/ 114300 h 489855"/>
                      <a:gd name="connsiteX0" fmla="*/ 0 w 202294"/>
                      <a:gd name="connsiteY0" fmla="*/ 114300 h 489855"/>
                      <a:gd name="connsiteX1" fmla="*/ 202294 w 202294"/>
                      <a:gd name="connsiteY1" fmla="*/ 0 h 489855"/>
                      <a:gd name="connsiteX2" fmla="*/ 185966 w 202294"/>
                      <a:gd name="connsiteY2" fmla="*/ 391884 h 489855"/>
                      <a:gd name="connsiteX3" fmla="*/ 0 w 202294"/>
                      <a:gd name="connsiteY3" fmla="*/ 489855 h 489855"/>
                      <a:gd name="connsiteX4" fmla="*/ 0 w 202294"/>
                      <a:gd name="connsiteY4" fmla="*/ 114300 h 489855"/>
                      <a:gd name="connsiteX0" fmla="*/ 0 w 185966"/>
                      <a:gd name="connsiteY0" fmla="*/ 81643 h 457198"/>
                      <a:gd name="connsiteX1" fmla="*/ 185965 w 185966"/>
                      <a:gd name="connsiteY1" fmla="*/ 0 h 457198"/>
                      <a:gd name="connsiteX2" fmla="*/ 185966 w 185966"/>
                      <a:gd name="connsiteY2" fmla="*/ 359227 h 457198"/>
                      <a:gd name="connsiteX3" fmla="*/ 0 w 185966"/>
                      <a:gd name="connsiteY3" fmla="*/ 457198 h 457198"/>
                      <a:gd name="connsiteX4" fmla="*/ 0 w 185966"/>
                      <a:gd name="connsiteY4" fmla="*/ 81643 h 457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5966" h="457198">
                        <a:moveTo>
                          <a:pt x="0" y="81643"/>
                        </a:moveTo>
                        <a:lnTo>
                          <a:pt x="185965" y="0"/>
                        </a:lnTo>
                        <a:cubicBezTo>
                          <a:pt x="185965" y="119742"/>
                          <a:pt x="185966" y="239485"/>
                          <a:pt x="185966" y="359227"/>
                        </a:cubicBezTo>
                        <a:lnTo>
                          <a:pt x="0" y="457198"/>
                        </a:lnTo>
                        <a:lnTo>
                          <a:pt x="0" y="81643"/>
                        </a:lnTo>
                        <a:close/>
                      </a:path>
                    </a:pathLst>
                  </a:custGeom>
                  <a:solidFill>
                    <a:sysClr val="window" lastClr="FFFFFF">
                      <a:lumMod val="50000"/>
                    </a:sysClr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08" name="Triangle 55"/>
                <p:cNvSpPr/>
                <p:nvPr/>
              </p:nvSpPr>
              <p:spPr>
                <a:xfrm>
                  <a:off x="803298" y="3678905"/>
                  <a:ext cx="856330" cy="436771"/>
                </a:xfrm>
                <a:prstGeom prst="triangle">
                  <a:avLst>
                    <a:gd name="adj" fmla="val 53923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09" name="Group 2108"/>
                <p:cNvGrpSpPr/>
                <p:nvPr/>
              </p:nvGrpSpPr>
              <p:grpSpPr>
                <a:xfrm>
                  <a:off x="1202693" y="3230889"/>
                  <a:ext cx="1473083" cy="532387"/>
                  <a:chOff x="1169365" y="3230889"/>
                  <a:chExt cx="1506412" cy="532387"/>
                </a:xfrm>
              </p:grpSpPr>
              <p:sp>
                <p:nvSpPr>
                  <p:cNvPr id="2110" name="Rectangle 2109"/>
                  <p:cNvSpPr/>
                  <p:nvPr/>
                </p:nvSpPr>
                <p:spPr>
                  <a:xfrm rot="3026825">
                    <a:off x="2560880" y="3648380"/>
                    <a:ext cx="144291" cy="8550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1" name="Rectangle 2110"/>
                  <p:cNvSpPr/>
                  <p:nvPr/>
                </p:nvSpPr>
                <p:spPr>
                  <a:xfrm rot="21041993">
                    <a:off x="1169365" y="3230889"/>
                    <a:ext cx="1189360" cy="25792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104" name="Rectangle 2103"/>
              <p:cNvSpPr/>
              <p:nvPr/>
            </p:nvSpPr>
            <p:spPr>
              <a:xfrm>
                <a:off x="1362456" y="4122539"/>
                <a:ext cx="372014" cy="4571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5" name="Rectangle 2104"/>
              <p:cNvSpPr/>
              <p:nvPr/>
            </p:nvSpPr>
            <p:spPr>
              <a:xfrm rot="2918669">
                <a:off x="1967383" y="3794578"/>
                <a:ext cx="367167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6" name="Rectangle 2105"/>
              <p:cNvSpPr/>
              <p:nvPr/>
            </p:nvSpPr>
            <p:spPr>
              <a:xfrm rot="20992215">
                <a:off x="1550398" y="3739896"/>
                <a:ext cx="525336" cy="541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91" name="Group 2090"/>
            <p:cNvGrpSpPr/>
            <p:nvPr/>
          </p:nvGrpSpPr>
          <p:grpSpPr>
            <a:xfrm>
              <a:off x="5400450" y="3575290"/>
              <a:ext cx="233680" cy="658121"/>
              <a:chOff x="792480" y="2103120"/>
              <a:chExt cx="233680" cy="658121"/>
            </a:xfrm>
          </p:grpSpPr>
          <p:sp>
            <p:nvSpPr>
              <p:cNvPr id="2099" name="Rounded Rectangle 2098"/>
              <p:cNvSpPr/>
              <p:nvPr/>
            </p:nvSpPr>
            <p:spPr>
              <a:xfrm>
                <a:off x="792480" y="2166690"/>
                <a:ext cx="233680" cy="594551"/>
              </a:xfrm>
              <a:prstGeom prst="roundRect">
                <a:avLst/>
              </a:prstGeom>
              <a:gradFill flip="none" rotWithShape="1">
                <a:gsLst>
                  <a:gs pos="11000">
                    <a:srgbClr val="70AD47"/>
                  </a:gs>
                  <a:gs pos="100000">
                    <a:srgbClr val="FFFFFF"/>
                  </a:gs>
                </a:gsLst>
                <a:lin ang="16440000" scaled="0"/>
                <a:tileRect/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0" name="Rounded Rectangle 2099"/>
              <p:cNvSpPr/>
              <p:nvPr/>
            </p:nvSpPr>
            <p:spPr>
              <a:xfrm>
                <a:off x="792480" y="2682802"/>
                <a:ext cx="233680" cy="78439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1" name="Rounded Rectangle 2100"/>
              <p:cNvSpPr/>
              <p:nvPr/>
            </p:nvSpPr>
            <p:spPr>
              <a:xfrm>
                <a:off x="792480" y="2163817"/>
                <a:ext cx="233680" cy="78439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2" name="Rounded Rectangle 2101"/>
              <p:cNvSpPr/>
              <p:nvPr/>
            </p:nvSpPr>
            <p:spPr>
              <a:xfrm>
                <a:off x="841248" y="2103120"/>
                <a:ext cx="138176" cy="56477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92" name="Rectangle 2091"/>
            <p:cNvSpPr/>
            <p:nvPr/>
          </p:nvSpPr>
          <p:spPr>
            <a:xfrm rot="2918669">
              <a:off x="5079919" y="3864940"/>
              <a:ext cx="292608" cy="9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3" name="Rectangle 2092"/>
            <p:cNvSpPr/>
            <p:nvPr/>
          </p:nvSpPr>
          <p:spPr>
            <a:xfrm rot="2918669">
              <a:off x="5016024" y="3884579"/>
              <a:ext cx="292608" cy="9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4" name="Rectangle 2093"/>
            <p:cNvSpPr/>
            <p:nvPr/>
          </p:nvSpPr>
          <p:spPr>
            <a:xfrm rot="2918669">
              <a:off x="4928445" y="3902459"/>
              <a:ext cx="320040" cy="9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5" name="Rectangle 2094"/>
            <p:cNvSpPr/>
            <p:nvPr/>
          </p:nvSpPr>
          <p:spPr>
            <a:xfrm rot="2918669">
              <a:off x="4852593" y="3930387"/>
              <a:ext cx="338328" cy="9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6" name="Rectangle 2095"/>
            <p:cNvSpPr/>
            <p:nvPr/>
          </p:nvSpPr>
          <p:spPr>
            <a:xfrm rot="2918669">
              <a:off x="4741478" y="3954143"/>
              <a:ext cx="365760" cy="9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7" name="Rectangle 2096"/>
            <p:cNvSpPr/>
            <p:nvPr/>
          </p:nvSpPr>
          <p:spPr>
            <a:xfrm rot="20528375">
              <a:off x="4869272" y="3952386"/>
              <a:ext cx="502920" cy="9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8" name="Rectangle 2097"/>
            <p:cNvSpPr/>
            <p:nvPr/>
          </p:nvSpPr>
          <p:spPr>
            <a:xfrm rot="20528375">
              <a:off x="4797165" y="3880143"/>
              <a:ext cx="502920" cy="9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24" name="Group 2123"/>
          <p:cNvGrpSpPr/>
          <p:nvPr/>
        </p:nvGrpSpPr>
        <p:grpSpPr>
          <a:xfrm>
            <a:off x="8741582" y="3751920"/>
            <a:ext cx="1076083" cy="828318"/>
            <a:chOff x="4289026" y="3575290"/>
            <a:chExt cx="1345104" cy="1035397"/>
          </a:xfrm>
        </p:grpSpPr>
        <p:sp>
          <p:nvSpPr>
            <p:cNvPr id="2125" name="Oval 2124"/>
            <p:cNvSpPr/>
            <p:nvPr/>
          </p:nvSpPr>
          <p:spPr>
            <a:xfrm>
              <a:off x="4289026" y="4115706"/>
              <a:ext cx="1213909" cy="4949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26" name="Group 2125"/>
            <p:cNvGrpSpPr/>
            <p:nvPr/>
          </p:nvGrpSpPr>
          <p:grpSpPr>
            <a:xfrm>
              <a:off x="4425067" y="3617129"/>
              <a:ext cx="987120" cy="873772"/>
              <a:chOff x="1275247" y="3617129"/>
              <a:chExt cx="987120" cy="873772"/>
            </a:xfrm>
          </p:grpSpPr>
          <p:grpSp>
            <p:nvGrpSpPr>
              <p:cNvPr id="2139" name="Group 2138"/>
              <p:cNvGrpSpPr/>
              <p:nvPr/>
            </p:nvGrpSpPr>
            <p:grpSpPr>
              <a:xfrm>
                <a:off x="1275247" y="3617129"/>
                <a:ext cx="987120" cy="873772"/>
                <a:chOff x="683846" y="3230889"/>
                <a:chExt cx="1991930" cy="1456286"/>
              </a:xfrm>
            </p:grpSpPr>
            <p:grpSp>
              <p:nvGrpSpPr>
                <p:cNvPr id="2143" name="Group 2142"/>
                <p:cNvGrpSpPr/>
                <p:nvPr/>
              </p:nvGrpSpPr>
              <p:grpSpPr>
                <a:xfrm>
                  <a:off x="683846" y="3278342"/>
                  <a:ext cx="1968245" cy="1408833"/>
                  <a:chOff x="2148777" y="4404139"/>
                  <a:chExt cx="1968245" cy="1408833"/>
                </a:xfrm>
              </p:grpSpPr>
              <p:sp>
                <p:nvSpPr>
                  <p:cNvPr id="2148" name="Cube 2147"/>
                  <p:cNvSpPr/>
                  <p:nvPr/>
                </p:nvSpPr>
                <p:spPr>
                  <a:xfrm>
                    <a:off x="2442051" y="4612853"/>
                    <a:ext cx="225574" cy="375555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9" name="Rectangle 2148"/>
                  <p:cNvSpPr/>
                  <p:nvPr/>
                </p:nvSpPr>
                <p:spPr>
                  <a:xfrm>
                    <a:off x="2230651" y="5176158"/>
                    <a:ext cx="996043" cy="636814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2700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0" name="Rectangle 54"/>
                  <p:cNvSpPr/>
                  <p:nvPr/>
                </p:nvSpPr>
                <p:spPr>
                  <a:xfrm>
                    <a:off x="3226695" y="4816928"/>
                    <a:ext cx="849086" cy="996043"/>
                  </a:xfrm>
                  <a:custGeom>
                    <a:avLst/>
                    <a:gdLst>
                      <a:gd name="connsiteX0" fmla="*/ 0 w 996043"/>
                      <a:gd name="connsiteY0" fmla="*/ 0 h 636814"/>
                      <a:gd name="connsiteX1" fmla="*/ 996043 w 996043"/>
                      <a:gd name="connsiteY1" fmla="*/ 0 h 636814"/>
                      <a:gd name="connsiteX2" fmla="*/ 996043 w 996043"/>
                      <a:gd name="connsiteY2" fmla="*/ 636814 h 636814"/>
                      <a:gd name="connsiteX3" fmla="*/ 0 w 996043"/>
                      <a:gd name="connsiteY3" fmla="*/ 636814 h 636814"/>
                      <a:gd name="connsiteX4" fmla="*/ 0 w 996043"/>
                      <a:gd name="connsiteY4" fmla="*/ 0 h 636814"/>
                      <a:gd name="connsiteX0" fmla="*/ 0 w 996043"/>
                      <a:gd name="connsiteY0" fmla="*/ 359229 h 996043"/>
                      <a:gd name="connsiteX1" fmla="*/ 849085 w 996043"/>
                      <a:gd name="connsiteY1" fmla="*/ 0 h 996043"/>
                      <a:gd name="connsiteX2" fmla="*/ 996043 w 996043"/>
                      <a:gd name="connsiteY2" fmla="*/ 996043 h 996043"/>
                      <a:gd name="connsiteX3" fmla="*/ 0 w 996043"/>
                      <a:gd name="connsiteY3" fmla="*/ 996043 h 996043"/>
                      <a:gd name="connsiteX4" fmla="*/ 0 w 996043"/>
                      <a:gd name="connsiteY4" fmla="*/ 359229 h 996043"/>
                      <a:gd name="connsiteX0" fmla="*/ 0 w 898071"/>
                      <a:gd name="connsiteY0" fmla="*/ 359229 h 996043"/>
                      <a:gd name="connsiteX1" fmla="*/ 849085 w 898071"/>
                      <a:gd name="connsiteY1" fmla="*/ 0 h 996043"/>
                      <a:gd name="connsiteX2" fmla="*/ 898071 w 898071"/>
                      <a:gd name="connsiteY2" fmla="*/ 424543 h 996043"/>
                      <a:gd name="connsiteX3" fmla="*/ 0 w 898071"/>
                      <a:gd name="connsiteY3" fmla="*/ 996043 h 996043"/>
                      <a:gd name="connsiteX4" fmla="*/ 0 w 898071"/>
                      <a:gd name="connsiteY4" fmla="*/ 359229 h 996043"/>
                      <a:gd name="connsiteX0" fmla="*/ 0 w 914400"/>
                      <a:gd name="connsiteY0" fmla="*/ 359229 h 996043"/>
                      <a:gd name="connsiteX1" fmla="*/ 849085 w 914400"/>
                      <a:gd name="connsiteY1" fmla="*/ 0 h 996043"/>
                      <a:gd name="connsiteX2" fmla="*/ 914400 w 914400"/>
                      <a:gd name="connsiteY2" fmla="*/ 538843 h 996043"/>
                      <a:gd name="connsiteX3" fmla="*/ 0 w 914400"/>
                      <a:gd name="connsiteY3" fmla="*/ 996043 h 996043"/>
                      <a:gd name="connsiteX4" fmla="*/ 0 w 914400"/>
                      <a:gd name="connsiteY4" fmla="*/ 359229 h 996043"/>
                      <a:gd name="connsiteX0" fmla="*/ 0 w 849085"/>
                      <a:gd name="connsiteY0" fmla="*/ 359229 h 996043"/>
                      <a:gd name="connsiteX1" fmla="*/ 849085 w 849085"/>
                      <a:gd name="connsiteY1" fmla="*/ 0 h 996043"/>
                      <a:gd name="connsiteX2" fmla="*/ 800100 w 849085"/>
                      <a:gd name="connsiteY2" fmla="*/ 522514 h 996043"/>
                      <a:gd name="connsiteX3" fmla="*/ 0 w 849085"/>
                      <a:gd name="connsiteY3" fmla="*/ 996043 h 996043"/>
                      <a:gd name="connsiteX4" fmla="*/ 0 w 849085"/>
                      <a:gd name="connsiteY4" fmla="*/ 359229 h 996043"/>
                      <a:gd name="connsiteX0" fmla="*/ 0 w 849086"/>
                      <a:gd name="connsiteY0" fmla="*/ 359229 h 996043"/>
                      <a:gd name="connsiteX1" fmla="*/ 849085 w 849086"/>
                      <a:gd name="connsiteY1" fmla="*/ 0 h 996043"/>
                      <a:gd name="connsiteX2" fmla="*/ 849086 w 849086"/>
                      <a:gd name="connsiteY2" fmla="*/ 522514 h 996043"/>
                      <a:gd name="connsiteX3" fmla="*/ 0 w 849086"/>
                      <a:gd name="connsiteY3" fmla="*/ 996043 h 996043"/>
                      <a:gd name="connsiteX4" fmla="*/ 0 w 849086"/>
                      <a:gd name="connsiteY4" fmla="*/ 359229 h 9960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49086" h="996043">
                        <a:moveTo>
                          <a:pt x="0" y="359229"/>
                        </a:moveTo>
                        <a:lnTo>
                          <a:pt x="849085" y="0"/>
                        </a:lnTo>
                        <a:cubicBezTo>
                          <a:pt x="849085" y="174171"/>
                          <a:pt x="849086" y="348343"/>
                          <a:pt x="849086" y="522514"/>
                        </a:cubicBezTo>
                        <a:lnTo>
                          <a:pt x="0" y="996043"/>
                        </a:lnTo>
                        <a:lnTo>
                          <a:pt x="0" y="359229"/>
                        </a:lnTo>
                        <a:close/>
                      </a:path>
                    </a:pathLst>
                  </a:custGeom>
                  <a:solidFill>
                    <a:schemeClr val="accent6">
                      <a:lumMod val="40000"/>
                      <a:lumOff val="60000"/>
                    </a:schemeClr>
                  </a:solidFill>
                  <a:ln w="12700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1" name="Triangle 55"/>
                  <p:cNvSpPr/>
                  <p:nvPr/>
                </p:nvSpPr>
                <p:spPr>
                  <a:xfrm>
                    <a:off x="2148777" y="4709017"/>
                    <a:ext cx="1077917" cy="532456"/>
                  </a:xfrm>
                  <a:prstGeom prst="triangle">
                    <a:avLst>
                      <a:gd name="adj" fmla="val 53923"/>
                    </a:avLst>
                  </a:prstGeom>
                  <a:solidFill>
                    <a:srgbClr val="FF66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2" name="Rectangle 56"/>
                  <p:cNvSpPr/>
                  <p:nvPr/>
                </p:nvSpPr>
                <p:spPr>
                  <a:xfrm>
                    <a:off x="2735259" y="4404139"/>
                    <a:ext cx="1381763" cy="837335"/>
                  </a:xfrm>
                  <a:custGeom>
                    <a:avLst/>
                    <a:gdLst>
                      <a:gd name="connsiteX0" fmla="*/ 0 w 1594034"/>
                      <a:gd name="connsiteY0" fmla="*/ 0 h 653143"/>
                      <a:gd name="connsiteX1" fmla="*/ 1594034 w 1594034"/>
                      <a:gd name="connsiteY1" fmla="*/ 0 h 653143"/>
                      <a:gd name="connsiteX2" fmla="*/ 1594034 w 1594034"/>
                      <a:gd name="connsiteY2" fmla="*/ 653143 h 653143"/>
                      <a:gd name="connsiteX3" fmla="*/ 0 w 1594034"/>
                      <a:gd name="connsiteY3" fmla="*/ 653143 h 653143"/>
                      <a:gd name="connsiteX4" fmla="*/ 0 w 1594034"/>
                      <a:gd name="connsiteY4" fmla="*/ 0 h 653143"/>
                      <a:gd name="connsiteX0" fmla="*/ 0 w 1594034"/>
                      <a:gd name="connsiteY0" fmla="*/ 0 h 1387929"/>
                      <a:gd name="connsiteX1" fmla="*/ 1594034 w 1594034"/>
                      <a:gd name="connsiteY1" fmla="*/ 0 h 1387929"/>
                      <a:gd name="connsiteX2" fmla="*/ 1594034 w 1594034"/>
                      <a:gd name="connsiteY2" fmla="*/ 653143 h 1387929"/>
                      <a:gd name="connsiteX3" fmla="*/ 228600 w 1594034"/>
                      <a:gd name="connsiteY3" fmla="*/ 1387929 h 1387929"/>
                      <a:gd name="connsiteX4" fmla="*/ 0 w 1594034"/>
                      <a:gd name="connsiteY4" fmla="*/ 0 h 1387929"/>
                      <a:gd name="connsiteX0" fmla="*/ 0 w 1855291"/>
                      <a:gd name="connsiteY0" fmla="*/ 767443 h 1387929"/>
                      <a:gd name="connsiteX1" fmla="*/ 1855291 w 1855291"/>
                      <a:gd name="connsiteY1" fmla="*/ 0 h 1387929"/>
                      <a:gd name="connsiteX2" fmla="*/ 1855291 w 1855291"/>
                      <a:gd name="connsiteY2" fmla="*/ 653143 h 1387929"/>
                      <a:gd name="connsiteX3" fmla="*/ 489857 w 1855291"/>
                      <a:gd name="connsiteY3" fmla="*/ 1387929 h 1387929"/>
                      <a:gd name="connsiteX4" fmla="*/ 0 w 1855291"/>
                      <a:gd name="connsiteY4" fmla="*/ 767443 h 1387929"/>
                      <a:gd name="connsiteX0" fmla="*/ 0 w 1855291"/>
                      <a:gd name="connsiteY0" fmla="*/ 767443 h 1387929"/>
                      <a:gd name="connsiteX1" fmla="*/ 1855291 w 1855291"/>
                      <a:gd name="connsiteY1" fmla="*/ 0 h 1387929"/>
                      <a:gd name="connsiteX2" fmla="*/ 1218477 w 1855291"/>
                      <a:gd name="connsiteY2" fmla="*/ 930728 h 1387929"/>
                      <a:gd name="connsiteX3" fmla="*/ 489857 w 1855291"/>
                      <a:gd name="connsiteY3" fmla="*/ 1387929 h 1387929"/>
                      <a:gd name="connsiteX4" fmla="*/ 0 w 1855291"/>
                      <a:gd name="connsiteY4" fmla="*/ 767443 h 1387929"/>
                      <a:gd name="connsiteX0" fmla="*/ 0 w 1855291"/>
                      <a:gd name="connsiteY0" fmla="*/ 767443 h 1387929"/>
                      <a:gd name="connsiteX1" fmla="*/ 1855291 w 1855291"/>
                      <a:gd name="connsiteY1" fmla="*/ 0 h 1387929"/>
                      <a:gd name="connsiteX2" fmla="*/ 1332777 w 1855291"/>
                      <a:gd name="connsiteY2" fmla="*/ 996042 h 1387929"/>
                      <a:gd name="connsiteX3" fmla="*/ 489857 w 1855291"/>
                      <a:gd name="connsiteY3" fmla="*/ 1387929 h 1387929"/>
                      <a:gd name="connsiteX4" fmla="*/ 0 w 1855291"/>
                      <a:gd name="connsiteY4" fmla="*/ 767443 h 1387929"/>
                      <a:gd name="connsiteX0" fmla="*/ 0 w 1332777"/>
                      <a:gd name="connsiteY0" fmla="*/ 408214 h 1028700"/>
                      <a:gd name="connsiteX1" fmla="*/ 1136834 w 1332777"/>
                      <a:gd name="connsiteY1" fmla="*/ 0 h 1028700"/>
                      <a:gd name="connsiteX2" fmla="*/ 1332777 w 1332777"/>
                      <a:gd name="connsiteY2" fmla="*/ 636813 h 1028700"/>
                      <a:gd name="connsiteX3" fmla="*/ 489857 w 1332777"/>
                      <a:gd name="connsiteY3" fmla="*/ 1028700 h 1028700"/>
                      <a:gd name="connsiteX4" fmla="*/ 0 w 1332777"/>
                      <a:gd name="connsiteY4" fmla="*/ 408214 h 1028700"/>
                      <a:gd name="connsiteX0" fmla="*/ 0 w 1349106"/>
                      <a:gd name="connsiteY0" fmla="*/ 408214 h 1028700"/>
                      <a:gd name="connsiteX1" fmla="*/ 1136834 w 1349106"/>
                      <a:gd name="connsiteY1" fmla="*/ 0 h 1028700"/>
                      <a:gd name="connsiteX2" fmla="*/ 1349106 w 1349106"/>
                      <a:gd name="connsiteY2" fmla="*/ 669470 h 1028700"/>
                      <a:gd name="connsiteX3" fmla="*/ 489857 w 1349106"/>
                      <a:gd name="connsiteY3" fmla="*/ 1028700 h 1028700"/>
                      <a:gd name="connsiteX4" fmla="*/ 0 w 1349106"/>
                      <a:gd name="connsiteY4" fmla="*/ 408214 h 1028700"/>
                      <a:gd name="connsiteX0" fmla="*/ 0 w 1349106"/>
                      <a:gd name="connsiteY0" fmla="*/ 359228 h 979714"/>
                      <a:gd name="connsiteX1" fmla="*/ 940891 w 1349106"/>
                      <a:gd name="connsiteY1" fmla="*/ 0 h 979714"/>
                      <a:gd name="connsiteX2" fmla="*/ 1349106 w 1349106"/>
                      <a:gd name="connsiteY2" fmla="*/ 620484 h 979714"/>
                      <a:gd name="connsiteX3" fmla="*/ 489857 w 1349106"/>
                      <a:gd name="connsiteY3" fmla="*/ 979714 h 979714"/>
                      <a:gd name="connsiteX4" fmla="*/ 0 w 1349106"/>
                      <a:gd name="connsiteY4" fmla="*/ 359228 h 979714"/>
                      <a:gd name="connsiteX0" fmla="*/ 0 w 1381763"/>
                      <a:gd name="connsiteY0" fmla="*/ 359228 h 979714"/>
                      <a:gd name="connsiteX1" fmla="*/ 940891 w 1381763"/>
                      <a:gd name="connsiteY1" fmla="*/ 0 h 979714"/>
                      <a:gd name="connsiteX2" fmla="*/ 1381763 w 1381763"/>
                      <a:gd name="connsiteY2" fmla="*/ 587827 h 979714"/>
                      <a:gd name="connsiteX3" fmla="*/ 489857 w 1381763"/>
                      <a:gd name="connsiteY3" fmla="*/ 979714 h 979714"/>
                      <a:gd name="connsiteX4" fmla="*/ 0 w 1381763"/>
                      <a:gd name="connsiteY4" fmla="*/ 359228 h 9797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81763" h="979714">
                        <a:moveTo>
                          <a:pt x="0" y="359228"/>
                        </a:moveTo>
                        <a:lnTo>
                          <a:pt x="940891" y="0"/>
                        </a:lnTo>
                        <a:lnTo>
                          <a:pt x="1381763" y="587827"/>
                        </a:lnTo>
                        <a:lnTo>
                          <a:pt x="489857" y="979714"/>
                        </a:lnTo>
                        <a:lnTo>
                          <a:pt x="0" y="359228"/>
                        </a:lnTo>
                        <a:close/>
                      </a:path>
                    </a:pathLst>
                  </a:custGeom>
                  <a:solidFill>
                    <a:schemeClr val="tx2">
                      <a:lumMod val="75000"/>
                    </a:scheme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153" name="Group 2152"/>
                  <p:cNvGrpSpPr/>
                  <p:nvPr/>
                </p:nvGrpSpPr>
                <p:grpSpPr>
                  <a:xfrm>
                    <a:off x="2383819" y="5305325"/>
                    <a:ext cx="230995" cy="378478"/>
                    <a:chOff x="6459615" y="4650349"/>
                    <a:chExt cx="458737" cy="751627"/>
                  </a:xfrm>
                </p:grpSpPr>
                <p:sp>
                  <p:nvSpPr>
                    <p:cNvPr id="2158" name="Rectangle 2157"/>
                    <p:cNvSpPr/>
                    <p:nvPr/>
                  </p:nvSpPr>
                  <p:spPr>
                    <a:xfrm>
                      <a:off x="6459615" y="4650349"/>
                      <a:ext cx="455484" cy="35922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59" name="Rectangle 2158"/>
                    <p:cNvSpPr/>
                    <p:nvPr/>
                  </p:nvSpPr>
                  <p:spPr>
                    <a:xfrm>
                      <a:off x="6462868" y="5042747"/>
                      <a:ext cx="455484" cy="35922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154" name="Group 2153"/>
                  <p:cNvGrpSpPr/>
                  <p:nvPr/>
                </p:nvGrpSpPr>
                <p:grpSpPr>
                  <a:xfrm>
                    <a:off x="2743201" y="5305326"/>
                    <a:ext cx="230995" cy="378478"/>
                    <a:chOff x="6284826" y="4669460"/>
                    <a:chExt cx="458737" cy="751627"/>
                  </a:xfrm>
                </p:grpSpPr>
                <p:sp>
                  <p:nvSpPr>
                    <p:cNvPr id="2156" name="Rectangle 2155"/>
                    <p:cNvSpPr/>
                    <p:nvPr/>
                  </p:nvSpPr>
                  <p:spPr>
                    <a:xfrm>
                      <a:off x="6284826" y="4669460"/>
                      <a:ext cx="455484" cy="35922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57" name="Rectangle 2156"/>
                    <p:cNvSpPr/>
                    <p:nvPr/>
                  </p:nvSpPr>
                  <p:spPr>
                    <a:xfrm>
                      <a:off x="6288079" y="5061858"/>
                      <a:ext cx="455484" cy="35922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2155" name="Rectangle 65"/>
                  <p:cNvSpPr/>
                  <p:nvPr/>
                </p:nvSpPr>
                <p:spPr>
                  <a:xfrm>
                    <a:off x="3579484" y="5145785"/>
                    <a:ext cx="185965" cy="457198"/>
                  </a:xfrm>
                  <a:custGeom>
                    <a:avLst/>
                    <a:gdLst>
                      <a:gd name="connsiteX0" fmla="*/ 0 w 185966"/>
                      <a:gd name="connsiteY0" fmla="*/ 0 h 375555"/>
                      <a:gd name="connsiteX1" fmla="*/ 185966 w 185966"/>
                      <a:gd name="connsiteY1" fmla="*/ 0 h 375555"/>
                      <a:gd name="connsiteX2" fmla="*/ 185966 w 185966"/>
                      <a:gd name="connsiteY2" fmla="*/ 375555 h 375555"/>
                      <a:gd name="connsiteX3" fmla="*/ 0 w 185966"/>
                      <a:gd name="connsiteY3" fmla="*/ 375555 h 375555"/>
                      <a:gd name="connsiteX4" fmla="*/ 0 w 185966"/>
                      <a:gd name="connsiteY4" fmla="*/ 0 h 375555"/>
                      <a:gd name="connsiteX0" fmla="*/ 0 w 218623"/>
                      <a:gd name="connsiteY0" fmla="*/ 48985 h 424540"/>
                      <a:gd name="connsiteX1" fmla="*/ 218623 w 218623"/>
                      <a:gd name="connsiteY1" fmla="*/ 0 h 424540"/>
                      <a:gd name="connsiteX2" fmla="*/ 185966 w 218623"/>
                      <a:gd name="connsiteY2" fmla="*/ 424540 h 424540"/>
                      <a:gd name="connsiteX3" fmla="*/ 0 w 218623"/>
                      <a:gd name="connsiteY3" fmla="*/ 424540 h 424540"/>
                      <a:gd name="connsiteX4" fmla="*/ 0 w 218623"/>
                      <a:gd name="connsiteY4" fmla="*/ 48985 h 424540"/>
                      <a:gd name="connsiteX0" fmla="*/ 0 w 234952"/>
                      <a:gd name="connsiteY0" fmla="*/ 48985 h 424540"/>
                      <a:gd name="connsiteX1" fmla="*/ 218623 w 234952"/>
                      <a:gd name="connsiteY1" fmla="*/ 0 h 424540"/>
                      <a:gd name="connsiteX2" fmla="*/ 234952 w 234952"/>
                      <a:gd name="connsiteY2" fmla="*/ 293912 h 424540"/>
                      <a:gd name="connsiteX3" fmla="*/ 0 w 234952"/>
                      <a:gd name="connsiteY3" fmla="*/ 424540 h 424540"/>
                      <a:gd name="connsiteX4" fmla="*/ 0 w 234952"/>
                      <a:gd name="connsiteY4" fmla="*/ 48985 h 424540"/>
                      <a:gd name="connsiteX0" fmla="*/ 0 w 234952"/>
                      <a:gd name="connsiteY0" fmla="*/ 114300 h 489855"/>
                      <a:gd name="connsiteX1" fmla="*/ 202294 w 234952"/>
                      <a:gd name="connsiteY1" fmla="*/ 0 h 489855"/>
                      <a:gd name="connsiteX2" fmla="*/ 234952 w 234952"/>
                      <a:gd name="connsiteY2" fmla="*/ 359227 h 489855"/>
                      <a:gd name="connsiteX3" fmla="*/ 0 w 234952"/>
                      <a:gd name="connsiteY3" fmla="*/ 489855 h 489855"/>
                      <a:gd name="connsiteX4" fmla="*/ 0 w 234952"/>
                      <a:gd name="connsiteY4" fmla="*/ 114300 h 489855"/>
                      <a:gd name="connsiteX0" fmla="*/ 0 w 202294"/>
                      <a:gd name="connsiteY0" fmla="*/ 114300 h 489855"/>
                      <a:gd name="connsiteX1" fmla="*/ 202294 w 202294"/>
                      <a:gd name="connsiteY1" fmla="*/ 0 h 489855"/>
                      <a:gd name="connsiteX2" fmla="*/ 185966 w 202294"/>
                      <a:gd name="connsiteY2" fmla="*/ 391884 h 489855"/>
                      <a:gd name="connsiteX3" fmla="*/ 0 w 202294"/>
                      <a:gd name="connsiteY3" fmla="*/ 489855 h 489855"/>
                      <a:gd name="connsiteX4" fmla="*/ 0 w 202294"/>
                      <a:gd name="connsiteY4" fmla="*/ 114300 h 489855"/>
                      <a:gd name="connsiteX0" fmla="*/ 0 w 185966"/>
                      <a:gd name="connsiteY0" fmla="*/ 81643 h 457198"/>
                      <a:gd name="connsiteX1" fmla="*/ 185965 w 185966"/>
                      <a:gd name="connsiteY1" fmla="*/ 0 h 457198"/>
                      <a:gd name="connsiteX2" fmla="*/ 185966 w 185966"/>
                      <a:gd name="connsiteY2" fmla="*/ 359227 h 457198"/>
                      <a:gd name="connsiteX3" fmla="*/ 0 w 185966"/>
                      <a:gd name="connsiteY3" fmla="*/ 457198 h 457198"/>
                      <a:gd name="connsiteX4" fmla="*/ 0 w 185966"/>
                      <a:gd name="connsiteY4" fmla="*/ 81643 h 457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5966" h="457198">
                        <a:moveTo>
                          <a:pt x="0" y="81643"/>
                        </a:moveTo>
                        <a:lnTo>
                          <a:pt x="185965" y="0"/>
                        </a:lnTo>
                        <a:cubicBezTo>
                          <a:pt x="185965" y="119742"/>
                          <a:pt x="185966" y="239485"/>
                          <a:pt x="185966" y="359227"/>
                        </a:cubicBezTo>
                        <a:lnTo>
                          <a:pt x="0" y="457198"/>
                        </a:lnTo>
                        <a:lnTo>
                          <a:pt x="0" y="81643"/>
                        </a:lnTo>
                        <a:close/>
                      </a:path>
                    </a:pathLst>
                  </a:custGeom>
                  <a:solidFill>
                    <a:sysClr val="window" lastClr="FFFFFF">
                      <a:lumMod val="50000"/>
                    </a:sysClr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44" name="Triangle 55"/>
                <p:cNvSpPr/>
                <p:nvPr/>
              </p:nvSpPr>
              <p:spPr>
                <a:xfrm>
                  <a:off x="803298" y="3678905"/>
                  <a:ext cx="856330" cy="436771"/>
                </a:xfrm>
                <a:prstGeom prst="triangle">
                  <a:avLst>
                    <a:gd name="adj" fmla="val 53923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45" name="Group 2144"/>
                <p:cNvGrpSpPr/>
                <p:nvPr/>
              </p:nvGrpSpPr>
              <p:grpSpPr>
                <a:xfrm>
                  <a:off x="1202693" y="3230889"/>
                  <a:ext cx="1473083" cy="532387"/>
                  <a:chOff x="1169365" y="3230889"/>
                  <a:chExt cx="1506412" cy="532387"/>
                </a:xfrm>
              </p:grpSpPr>
              <p:sp>
                <p:nvSpPr>
                  <p:cNvPr id="2146" name="Rectangle 2145"/>
                  <p:cNvSpPr/>
                  <p:nvPr/>
                </p:nvSpPr>
                <p:spPr>
                  <a:xfrm rot="3026825">
                    <a:off x="2560880" y="3648380"/>
                    <a:ext cx="144291" cy="8550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7" name="Rectangle 2146"/>
                  <p:cNvSpPr/>
                  <p:nvPr/>
                </p:nvSpPr>
                <p:spPr>
                  <a:xfrm rot="21041993">
                    <a:off x="1169365" y="3230889"/>
                    <a:ext cx="1189360" cy="25792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140" name="Rectangle 2139"/>
              <p:cNvSpPr/>
              <p:nvPr/>
            </p:nvSpPr>
            <p:spPr>
              <a:xfrm>
                <a:off x="1362456" y="4122539"/>
                <a:ext cx="372014" cy="4571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1" name="Rectangle 2140"/>
              <p:cNvSpPr/>
              <p:nvPr/>
            </p:nvSpPr>
            <p:spPr>
              <a:xfrm rot="2918669">
                <a:off x="1967383" y="3794578"/>
                <a:ext cx="367167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2" name="Rectangle 2141"/>
              <p:cNvSpPr/>
              <p:nvPr/>
            </p:nvSpPr>
            <p:spPr>
              <a:xfrm rot="20992215">
                <a:off x="1550398" y="3739896"/>
                <a:ext cx="525336" cy="541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7" name="Group 2126"/>
            <p:cNvGrpSpPr/>
            <p:nvPr/>
          </p:nvGrpSpPr>
          <p:grpSpPr>
            <a:xfrm>
              <a:off x="5400450" y="3575290"/>
              <a:ext cx="233680" cy="658121"/>
              <a:chOff x="792480" y="2103120"/>
              <a:chExt cx="233680" cy="658121"/>
            </a:xfrm>
          </p:grpSpPr>
          <p:sp>
            <p:nvSpPr>
              <p:cNvPr id="2135" name="Rounded Rectangle 2134"/>
              <p:cNvSpPr/>
              <p:nvPr/>
            </p:nvSpPr>
            <p:spPr>
              <a:xfrm>
                <a:off x="792480" y="2166690"/>
                <a:ext cx="233680" cy="594551"/>
              </a:xfrm>
              <a:prstGeom prst="roundRect">
                <a:avLst/>
              </a:prstGeom>
              <a:gradFill flip="none" rotWithShape="1">
                <a:gsLst>
                  <a:gs pos="11000">
                    <a:srgbClr val="70AD47"/>
                  </a:gs>
                  <a:gs pos="100000">
                    <a:srgbClr val="FFFFFF"/>
                  </a:gs>
                </a:gsLst>
                <a:lin ang="16440000" scaled="0"/>
                <a:tileRect/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6" name="Rounded Rectangle 2135"/>
              <p:cNvSpPr/>
              <p:nvPr/>
            </p:nvSpPr>
            <p:spPr>
              <a:xfrm>
                <a:off x="792480" y="2682802"/>
                <a:ext cx="233680" cy="78439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7" name="Rounded Rectangle 2136"/>
              <p:cNvSpPr/>
              <p:nvPr/>
            </p:nvSpPr>
            <p:spPr>
              <a:xfrm>
                <a:off x="792480" y="2163817"/>
                <a:ext cx="233680" cy="78439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8" name="Rounded Rectangle 2137"/>
              <p:cNvSpPr/>
              <p:nvPr/>
            </p:nvSpPr>
            <p:spPr>
              <a:xfrm>
                <a:off x="841248" y="2103120"/>
                <a:ext cx="138176" cy="56477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28" name="Rectangle 2127"/>
            <p:cNvSpPr/>
            <p:nvPr/>
          </p:nvSpPr>
          <p:spPr>
            <a:xfrm rot="2918669">
              <a:off x="5079919" y="3864940"/>
              <a:ext cx="292608" cy="9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9" name="Rectangle 2128"/>
            <p:cNvSpPr/>
            <p:nvPr/>
          </p:nvSpPr>
          <p:spPr>
            <a:xfrm rot="2918669">
              <a:off x="5016024" y="3884579"/>
              <a:ext cx="292608" cy="9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0" name="Rectangle 2129"/>
            <p:cNvSpPr/>
            <p:nvPr/>
          </p:nvSpPr>
          <p:spPr>
            <a:xfrm rot="2918669">
              <a:off x="4928445" y="3902459"/>
              <a:ext cx="320040" cy="9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1" name="Rectangle 2130"/>
            <p:cNvSpPr/>
            <p:nvPr/>
          </p:nvSpPr>
          <p:spPr>
            <a:xfrm rot="2918669">
              <a:off x="4852593" y="3930387"/>
              <a:ext cx="338328" cy="9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2" name="Rectangle 2131"/>
            <p:cNvSpPr/>
            <p:nvPr/>
          </p:nvSpPr>
          <p:spPr>
            <a:xfrm rot="2918669">
              <a:off x="4741478" y="3954143"/>
              <a:ext cx="365760" cy="9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3" name="Rectangle 2132"/>
            <p:cNvSpPr/>
            <p:nvPr/>
          </p:nvSpPr>
          <p:spPr>
            <a:xfrm rot="20528375">
              <a:off x="4869272" y="3952386"/>
              <a:ext cx="502920" cy="9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4" name="Rectangle 2133"/>
            <p:cNvSpPr/>
            <p:nvPr/>
          </p:nvSpPr>
          <p:spPr>
            <a:xfrm rot="20528375">
              <a:off x="4797165" y="3880143"/>
              <a:ext cx="502920" cy="9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60" name="Group 2159"/>
          <p:cNvGrpSpPr/>
          <p:nvPr/>
        </p:nvGrpSpPr>
        <p:grpSpPr>
          <a:xfrm>
            <a:off x="1158262" y="5011766"/>
            <a:ext cx="1076083" cy="828318"/>
            <a:chOff x="4289026" y="3575290"/>
            <a:chExt cx="1345104" cy="1035397"/>
          </a:xfrm>
        </p:grpSpPr>
        <p:sp>
          <p:nvSpPr>
            <p:cNvPr id="2161" name="Oval 2160"/>
            <p:cNvSpPr/>
            <p:nvPr/>
          </p:nvSpPr>
          <p:spPr>
            <a:xfrm>
              <a:off x="4289026" y="4115706"/>
              <a:ext cx="1213909" cy="4949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62" name="Group 2161"/>
            <p:cNvGrpSpPr/>
            <p:nvPr/>
          </p:nvGrpSpPr>
          <p:grpSpPr>
            <a:xfrm>
              <a:off x="4425067" y="3617129"/>
              <a:ext cx="987120" cy="873772"/>
              <a:chOff x="1275247" y="3617129"/>
              <a:chExt cx="987120" cy="873772"/>
            </a:xfrm>
          </p:grpSpPr>
          <p:grpSp>
            <p:nvGrpSpPr>
              <p:cNvPr id="2175" name="Group 2174"/>
              <p:cNvGrpSpPr/>
              <p:nvPr/>
            </p:nvGrpSpPr>
            <p:grpSpPr>
              <a:xfrm>
                <a:off x="1275247" y="3617129"/>
                <a:ext cx="987120" cy="873772"/>
                <a:chOff x="683846" y="3230889"/>
                <a:chExt cx="1991930" cy="1456286"/>
              </a:xfrm>
            </p:grpSpPr>
            <p:grpSp>
              <p:nvGrpSpPr>
                <p:cNvPr id="2179" name="Group 2178"/>
                <p:cNvGrpSpPr/>
                <p:nvPr/>
              </p:nvGrpSpPr>
              <p:grpSpPr>
                <a:xfrm>
                  <a:off x="683846" y="3278342"/>
                  <a:ext cx="1968245" cy="1408833"/>
                  <a:chOff x="2148777" y="4404139"/>
                  <a:chExt cx="1968245" cy="1408833"/>
                </a:xfrm>
              </p:grpSpPr>
              <p:sp>
                <p:nvSpPr>
                  <p:cNvPr id="2184" name="Cube 2183"/>
                  <p:cNvSpPr/>
                  <p:nvPr/>
                </p:nvSpPr>
                <p:spPr>
                  <a:xfrm>
                    <a:off x="2442051" y="4612853"/>
                    <a:ext cx="225574" cy="375555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85" name="Rectangle 2184"/>
                  <p:cNvSpPr/>
                  <p:nvPr/>
                </p:nvSpPr>
                <p:spPr>
                  <a:xfrm>
                    <a:off x="2230651" y="5176158"/>
                    <a:ext cx="996043" cy="636814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2700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86" name="Rectangle 54"/>
                  <p:cNvSpPr/>
                  <p:nvPr/>
                </p:nvSpPr>
                <p:spPr>
                  <a:xfrm>
                    <a:off x="3226695" y="4816928"/>
                    <a:ext cx="849086" cy="996043"/>
                  </a:xfrm>
                  <a:custGeom>
                    <a:avLst/>
                    <a:gdLst>
                      <a:gd name="connsiteX0" fmla="*/ 0 w 996043"/>
                      <a:gd name="connsiteY0" fmla="*/ 0 h 636814"/>
                      <a:gd name="connsiteX1" fmla="*/ 996043 w 996043"/>
                      <a:gd name="connsiteY1" fmla="*/ 0 h 636814"/>
                      <a:gd name="connsiteX2" fmla="*/ 996043 w 996043"/>
                      <a:gd name="connsiteY2" fmla="*/ 636814 h 636814"/>
                      <a:gd name="connsiteX3" fmla="*/ 0 w 996043"/>
                      <a:gd name="connsiteY3" fmla="*/ 636814 h 636814"/>
                      <a:gd name="connsiteX4" fmla="*/ 0 w 996043"/>
                      <a:gd name="connsiteY4" fmla="*/ 0 h 636814"/>
                      <a:gd name="connsiteX0" fmla="*/ 0 w 996043"/>
                      <a:gd name="connsiteY0" fmla="*/ 359229 h 996043"/>
                      <a:gd name="connsiteX1" fmla="*/ 849085 w 996043"/>
                      <a:gd name="connsiteY1" fmla="*/ 0 h 996043"/>
                      <a:gd name="connsiteX2" fmla="*/ 996043 w 996043"/>
                      <a:gd name="connsiteY2" fmla="*/ 996043 h 996043"/>
                      <a:gd name="connsiteX3" fmla="*/ 0 w 996043"/>
                      <a:gd name="connsiteY3" fmla="*/ 996043 h 996043"/>
                      <a:gd name="connsiteX4" fmla="*/ 0 w 996043"/>
                      <a:gd name="connsiteY4" fmla="*/ 359229 h 996043"/>
                      <a:gd name="connsiteX0" fmla="*/ 0 w 898071"/>
                      <a:gd name="connsiteY0" fmla="*/ 359229 h 996043"/>
                      <a:gd name="connsiteX1" fmla="*/ 849085 w 898071"/>
                      <a:gd name="connsiteY1" fmla="*/ 0 h 996043"/>
                      <a:gd name="connsiteX2" fmla="*/ 898071 w 898071"/>
                      <a:gd name="connsiteY2" fmla="*/ 424543 h 996043"/>
                      <a:gd name="connsiteX3" fmla="*/ 0 w 898071"/>
                      <a:gd name="connsiteY3" fmla="*/ 996043 h 996043"/>
                      <a:gd name="connsiteX4" fmla="*/ 0 w 898071"/>
                      <a:gd name="connsiteY4" fmla="*/ 359229 h 996043"/>
                      <a:gd name="connsiteX0" fmla="*/ 0 w 914400"/>
                      <a:gd name="connsiteY0" fmla="*/ 359229 h 996043"/>
                      <a:gd name="connsiteX1" fmla="*/ 849085 w 914400"/>
                      <a:gd name="connsiteY1" fmla="*/ 0 h 996043"/>
                      <a:gd name="connsiteX2" fmla="*/ 914400 w 914400"/>
                      <a:gd name="connsiteY2" fmla="*/ 538843 h 996043"/>
                      <a:gd name="connsiteX3" fmla="*/ 0 w 914400"/>
                      <a:gd name="connsiteY3" fmla="*/ 996043 h 996043"/>
                      <a:gd name="connsiteX4" fmla="*/ 0 w 914400"/>
                      <a:gd name="connsiteY4" fmla="*/ 359229 h 996043"/>
                      <a:gd name="connsiteX0" fmla="*/ 0 w 849085"/>
                      <a:gd name="connsiteY0" fmla="*/ 359229 h 996043"/>
                      <a:gd name="connsiteX1" fmla="*/ 849085 w 849085"/>
                      <a:gd name="connsiteY1" fmla="*/ 0 h 996043"/>
                      <a:gd name="connsiteX2" fmla="*/ 800100 w 849085"/>
                      <a:gd name="connsiteY2" fmla="*/ 522514 h 996043"/>
                      <a:gd name="connsiteX3" fmla="*/ 0 w 849085"/>
                      <a:gd name="connsiteY3" fmla="*/ 996043 h 996043"/>
                      <a:gd name="connsiteX4" fmla="*/ 0 w 849085"/>
                      <a:gd name="connsiteY4" fmla="*/ 359229 h 996043"/>
                      <a:gd name="connsiteX0" fmla="*/ 0 w 849086"/>
                      <a:gd name="connsiteY0" fmla="*/ 359229 h 996043"/>
                      <a:gd name="connsiteX1" fmla="*/ 849085 w 849086"/>
                      <a:gd name="connsiteY1" fmla="*/ 0 h 996043"/>
                      <a:gd name="connsiteX2" fmla="*/ 849086 w 849086"/>
                      <a:gd name="connsiteY2" fmla="*/ 522514 h 996043"/>
                      <a:gd name="connsiteX3" fmla="*/ 0 w 849086"/>
                      <a:gd name="connsiteY3" fmla="*/ 996043 h 996043"/>
                      <a:gd name="connsiteX4" fmla="*/ 0 w 849086"/>
                      <a:gd name="connsiteY4" fmla="*/ 359229 h 9960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49086" h="996043">
                        <a:moveTo>
                          <a:pt x="0" y="359229"/>
                        </a:moveTo>
                        <a:lnTo>
                          <a:pt x="849085" y="0"/>
                        </a:lnTo>
                        <a:cubicBezTo>
                          <a:pt x="849085" y="174171"/>
                          <a:pt x="849086" y="348343"/>
                          <a:pt x="849086" y="522514"/>
                        </a:cubicBezTo>
                        <a:lnTo>
                          <a:pt x="0" y="996043"/>
                        </a:lnTo>
                        <a:lnTo>
                          <a:pt x="0" y="359229"/>
                        </a:lnTo>
                        <a:close/>
                      </a:path>
                    </a:pathLst>
                  </a:custGeom>
                  <a:solidFill>
                    <a:schemeClr val="accent6">
                      <a:lumMod val="40000"/>
                      <a:lumOff val="60000"/>
                    </a:schemeClr>
                  </a:solidFill>
                  <a:ln w="12700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87" name="Triangle 55"/>
                  <p:cNvSpPr/>
                  <p:nvPr/>
                </p:nvSpPr>
                <p:spPr>
                  <a:xfrm>
                    <a:off x="2148777" y="4709017"/>
                    <a:ext cx="1077917" cy="532456"/>
                  </a:xfrm>
                  <a:prstGeom prst="triangle">
                    <a:avLst>
                      <a:gd name="adj" fmla="val 53923"/>
                    </a:avLst>
                  </a:prstGeom>
                  <a:solidFill>
                    <a:srgbClr val="FF66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88" name="Rectangle 56"/>
                  <p:cNvSpPr/>
                  <p:nvPr/>
                </p:nvSpPr>
                <p:spPr>
                  <a:xfrm>
                    <a:off x="2735259" y="4404139"/>
                    <a:ext cx="1381763" cy="837335"/>
                  </a:xfrm>
                  <a:custGeom>
                    <a:avLst/>
                    <a:gdLst>
                      <a:gd name="connsiteX0" fmla="*/ 0 w 1594034"/>
                      <a:gd name="connsiteY0" fmla="*/ 0 h 653143"/>
                      <a:gd name="connsiteX1" fmla="*/ 1594034 w 1594034"/>
                      <a:gd name="connsiteY1" fmla="*/ 0 h 653143"/>
                      <a:gd name="connsiteX2" fmla="*/ 1594034 w 1594034"/>
                      <a:gd name="connsiteY2" fmla="*/ 653143 h 653143"/>
                      <a:gd name="connsiteX3" fmla="*/ 0 w 1594034"/>
                      <a:gd name="connsiteY3" fmla="*/ 653143 h 653143"/>
                      <a:gd name="connsiteX4" fmla="*/ 0 w 1594034"/>
                      <a:gd name="connsiteY4" fmla="*/ 0 h 653143"/>
                      <a:gd name="connsiteX0" fmla="*/ 0 w 1594034"/>
                      <a:gd name="connsiteY0" fmla="*/ 0 h 1387929"/>
                      <a:gd name="connsiteX1" fmla="*/ 1594034 w 1594034"/>
                      <a:gd name="connsiteY1" fmla="*/ 0 h 1387929"/>
                      <a:gd name="connsiteX2" fmla="*/ 1594034 w 1594034"/>
                      <a:gd name="connsiteY2" fmla="*/ 653143 h 1387929"/>
                      <a:gd name="connsiteX3" fmla="*/ 228600 w 1594034"/>
                      <a:gd name="connsiteY3" fmla="*/ 1387929 h 1387929"/>
                      <a:gd name="connsiteX4" fmla="*/ 0 w 1594034"/>
                      <a:gd name="connsiteY4" fmla="*/ 0 h 1387929"/>
                      <a:gd name="connsiteX0" fmla="*/ 0 w 1855291"/>
                      <a:gd name="connsiteY0" fmla="*/ 767443 h 1387929"/>
                      <a:gd name="connsiteX1" fmla="*/ 1855291 w 1855291"/>
                      <a:gd name="connsiteY1" fmla="*/ 0 h 1387929"/>
                      <a:gd name="connsiteX2" fmla="*/ 1855291 w 1855291"/>
                      <a:gd name="connsiteY2" fmla="*/ 653143 h 1387929"/>
                      <a:gd name="connsiteX3" fmla="*/ 489857 w 1855291"/>
                      <a:gd name="connsiteY3" fmla="*/ 1387929 h 1387929"/>
                      <a:gd name="connsiteX4" fmla="*/ 0 w 1855291"/>
                      <a:gd name="connsiteY4" fmla="*/ 767443 h 1387929"/>
                      <a:gd name="connsiteX0" fmla="*/ 0 w 1855291"/>
                      <a:gd name="connsiteY0" fmla="*/ 767443 h 1387929"/>
                      <a:gd name="connsiteX1" fmla="*/ 1855291 w 1855291"/>
                      <a:gd name="connsiteY1" fmla="*/ 0 h 1387929"/>
                      <a:gd name="connsiteX2" fmla="*/ 1218477 w 1855291"/>
                      <a:gd name="connsiteY2" fmla="*/ 930728 h 1387929"/>
                      <a:gd name="connsiteX3" fmla="*/ 489857 w 1855291"/>
                      <a:gd name="connsiteY3" fmla="*/ 1387929 h 1387929"/>
                      <a:gd name="connsiteX4" fmla="*/ 0 w 1855291"/>
                      <a:gd name="connsiteY4" fmla="*/ 767443 h 1387929"/>
                      <a:gd name="connsiteX0" fmla="*/ 0 w 1855291"/>
                      <a:gd name="connsiteY0" fmla="*/ 767443 h 1387929"/>
                      <a:gd name="connsiteX1" fmla="*/ 1855291 w 1855291"/>
                      <a:gd name="connsiteY1" fmla="*/ 0 h 1387929"/>
                      <a:gd name="connsiteX2" fmla="*/ 1332777 w 1855291"/>
                      <a:gd name="connsiteY2" fmla="*/ 996042 h 1387929"/>
                      <a:gd name="connsiteX3" fmla="*/ 489857 w 1855291"/>
                      <a:gd name="connsiteY3" fmla="*/ 1387929 h 1387929"/>
                      <a:gd name="connsiteX4" fmla="*/ 0 w 1855291"/>
                      <a:gd name="connsiteY4" fmla="*/ 767443 h 1387929"/>
                      <a:gd name="connsiteX0" fmla="*/ 0 w 1332777"/>
                      <a:gd name="connsiteY0" fmla="*/ 408214 h 1028700"/>
                      <a:gd name="connsiteX1" fmla="*/ 1136834 w 1332777"/>
                      <a:gd name="connsiteY1" fmla="*/ 0 h 1028700"/>
                      <a:gd name="connsiteX2" fmla="*/ 1332777 w 1332777"/>
                      <a:gd name="connsiteY2" fmla="*/ 636813 h 1028700"/>
                      <a:gd name="connsiteX3" fmla="*/ 489857 w 1332777"/>
                      <a:gd name="connsiteY3" fmla="*/ 1028700 h 1028700"/>
                      <a:gd name="connsiteX4" fmla="*/ 0 w 1332777"/>
                      <a:gd name="connsiteY4" fmla="*/ 408214 h 1028700"/>
                      <a:gd name="connsiteX0" fmla="*/ 0 w 1349106"/>
                      <a:gd name="connsiteY0" fmla="*/ 408214 h 1028700"/>
                      <a:gd name="connsiteX1" fmla="*/ 1136834 w 1349106"/>
                      <a:gd name="connsiteY1" fmla="*/ 0 h 1028700"/>
                      <a:gd name="connsiteX2" fmla="*/ 1349106 w 1349106"/>
                      <a:gd name="connsiteY2" fmla="*/ 669470 h 1028700"/>
                      <a:gd name="connsiteX3" fmla="*/ 489857 w 1349106"/>
                      <a:gd name="connsiteY3" fmla="*/ 1028700 h 1028700"/>
                      <a:gd name="connsiteX4" fmla="*/ 0 w 1349106"/>
                      <a:gd name="connsiteY4" fmla="*/ 408214 h 1028700"/>
                      <a:gd name="connsiteX0" fmla="*/ 0 w 1349106"/>
                      <a:gd name="connsiteY0" fmla="*/ 359228 h 979714"/>
                      <a:gd name="connsiteX1" fmla="*/ 940891 w 1349106"/>
                      <a:gd name="connsiteY1" fmla="*/ 0 h 979714"/>
                      <a:gd name="connsiteX2" fmla="*/ 1349106 w 1349106"/>
                      <a:gd name="connsiteY2" fmla="*/ 620484 h 979714"/>
                      <a:gd name="connsiteX3" fmla="*/ 489857 w 1349106"/>
                      <a:gd name="connsiteY3" fmla="*/ 979714 h 979714"/>
                      <a:gd name="connsiteX4" fmla="*/ 0 w 1349106"/>
                      <a:gd name="connsiteY4" fmla="*/ 359228 h 979714"/>
                      <a:gd name="connsiteX0" fmla="*/ 0 w 1381763"/>
                      <a:gd name="connsiteY0" fmla="*/ 359228 h 979714"/>
                      <a:gd name="connsiteX1" fmla="*/ 940891 w 1381763"/>
                      <a:gd name="connsiteY1" fmla="*/ 0 h 979714"/>
                      <a:gd name="connsiteX2" fmla="*/ 1381763 w 1381763"/>
                      <a:gd name="connsiteY2" fmla="*/ 587827 h 979714"/>
                      <a:gd name="connsiteX3" fmla="*/ 489857 w 1381763"/>
                      <a:gd name="connsiteY3" fmla="*/ 979714 h 979714"/>
                      <a:gd name="connsiteX4" fmla="*/ 0 w 1381763"/>
                      <a:gd name="connsiteY4" fmla="*/ 359228 h 9797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81763" h="979714">
                        <a:moveTo>
                          <a:pt x="0" y="359228"/>
                        </a:moveTo>
                        <a:lnTo>
                          <a:pt x="940891" y="0"/>
                        </a:lnTo>
                        <a:lnTo>
                          <a:pt x="1381763" y="587827"/>
                        </a:lnTo>
                        <a:lnTo>
                          <a:pt x="489857" y="979714"/>
                        </a:lnTo>
                        <a:lnTo>
                          <a:pt x="0" y="359228"/>
                        </a:lnTo>
                        <a:close/>
                      </a:path>
                    </a:pathLst>
                  </a:custGeom>
                  <a:solidFill>
                    <a:schemeClr val="tx2">
                      <a:lumMod val="75000"/>
                    </a:scheme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189" name="Group 2188"/>
                  <p:cNvGrpSpPr/>
                  <p:nvPr/>
                </p:nvGrpSpPr>
                <p:grpSpPr>
                  <a:xfrm>
                    <a:off x="2383819" y="5305325"/>
                    <a:ext cx="230995" cy="378478"/>
                    <a:chOff x="6459615" y="4650349"/>
                    <a:chExt cx="458737" cy="751627"/>
                  </a:xfrm>
                </p:grpSpPr>
                <p:sp>
                  <p:nvSpPr>
                    <p:cNvPr id="2194" name="Rectangle 2193"/>
                    <p:cNvSpPr/>
                    <p:nvPr/>
                  </p:nvSpPr>
                  <p:spPr>
                    <a:xfrm>
                      <a:off x="6459615" y="4650349"/>
                      <a:ext cx="455484" cy="35922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95" name="Rectangle 2194"/>
                    <p:cNvSpPr/>
                    <p:nvPr/>
                  </p:nvSpPr>
                  <p:spPr>
                    <a:xfrm>
                      <a:off x="6462868" y="5042747"/>
                      <a:ext cx="455484" cy="35922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190" name="Group 2189"/>
                  <p:cNvGrpSpPr/>
                  <p:nvPr/>
                </p:nvGrpSpPr>
                <p:grpSpPr>
                  <a:xfrm>
                    <a:off x="2743201" y="5305326"/>
                    <a:ext cx="230995" cy="378478"/>
                    <a:chOff x="6284826" y="4669460"/>
                    <a:chExt cx="458737" cy="751627"/>
                  </a:xfrm>
                </p:grpSpPr>
                <p:sp>
                  <p:nvSpPr>
                    <p:cNvPr id="2192" name="Rectangle 2191"/>
                    <p:cNvSpPr/>
                    <p:nvPr/>
                  </p:nvSpPr>
                  <p:spPr>
                    <a:xfrm>
                      <a:off x="6284826" y="4669460"/>
                      <a:ext cx="455484" cy="35922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93" name="Rectangle 2192"/>
                    <p:cNvSpPr/>
                    <p:nvPr/>
                  </p:nvSpPr>
                  <p:spPr>
                    <a:xfrm>
                      <a:off x="6288079" y="5061858"/>
                      <a:ext cx="455484" cy="35922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2191" name="Rectangle 65"/>
                  <p:cNvSpPr/>
                  <p:nvPr/>
                </p:nvSpPr>
                <p:spPr>
                  <a:xfrm>
                    <a:off x="3579484" y="5145785"/>
                    <a:ext cx="185965" cy="457198"/>
                  </a:xfrm>
                  <a:custGeom>
                    <a:avLst/>
                    <a:gdLst>
                      <a:gd name="connsiteX0" fmla="*/ 0 w 185966"/>
                      <a:gd name="connsiteY0" fmla="*/ 0 h 375555"/>
                      <a:gd name="connsiteX1" fmla="*/ 185966 w 185966"/>
                      <a:gd name="connsiteY1" fmla="*/ 0 h 375555"/>
                      <a:gd name="connsiteX2" fmla="*/ 185966 w 185966"/>
                      <a:gd name="connsiteY2" fmla="*/ 375555 h 375555"/>
                      <a:gd name="connsiteX3" fmla="*/ 0 w 185966"/>
                      <a:gd name="connsiteY3" fmla="*/ 375555 h 375555"/>
                      <a:gd name="connsiteX4" fmla="*/ 0 w 185966"/>
                      <a:gd name="connsiteY4" fmla="*/ 0 h 375555"/>
                      <a:gd name="connsiteX0" fmla="*/ 0 w 218623"/>
                      <a:gd name="connsiteY0" fmla="*/ 48985 h 424540"/>
                      <a:gd name="connsiteX1" fmla="*/ 218623 w 218623"/>
                      <a:gd name="connsiteY1" fmla="*/ 0 h 424540"/>
                      <a:gd name="connsiteX2" fmla="*/ 185966 w 218623"/>
                      <a:gd name="connsiteY2" fmla="*/ 424540 h 424540"/>
                      <a:gd name="connsiteX3" fmla="*/ 0 w 218623"/>
                      <a:gd name="connsiteY3" fmla="*/ 424540 h 424540"/>
                      <a:gd name="connsiteX4" fmla="*/ 0 w 218623"/>
                      <a:gd name="connsiteY4" fmla="*/ 48985 h 424540"/>
                      <a:gd name="connsiteX0" fmla="*/ 0 w 234952"/>
                      <a:gd name="connsiteY0" fmla="*/ 48985 h 424540"/>
                      <a:gd name="connsiteX1" fmla="*/ 218623 w 234952"/>
                      <a:gd name="connsiteY1" fmla="*/ 0 h 424540"/>
                      <a:gd name="connsiteX2" fmla="*/ 234952 w 234952"/>
                      <a:gd name="connsiteY2" fmla="*/ 293912 h 424540"/>
                      <a:gd name="connsiteX3" fmla="*/ 0 w 234952"/>
                      <a:gd name="connsiteY3" fmla="*/ 424540 h 424540"/>
                      <a:gd name="connsiteX4" fmla="*/ 0 w 234952"/>
                      <a:gd name="connsiteY4" fmla="*/ 48985 h 424540"/>
                      <a:gd name="connsiteX0" fmla="*/ 0 w 234952"/>
                      <a:gd name="connsiteY0" fmla="*/ 114300 h 489855"/>
                      <a:gd name="connsiteX1" fmla="*/ 202294 w 234952"/>
                      <a:gd name="connsiteY1" fmla="*/ 0 h 489855"/>
                      <a:gd name="connsiteX2" fmla="*/ 234952 w 234952"/>
                      <a:gd name="connsiteY2" fmla="*/ 359227 h 489855"/>
                      <a:gd name="connsiteX3" fmla="*/ 0 w 234952"/>
                      <a:gd name="connsiteY3" fmla="*/ 489855 h 489855"/>
                      <a:gd name="connsiteX4" fmla="*/ 0 w 234952"/>
                      <a:gd name="connsiteY4" fmla="*/ 114300 h 489855"/>
                      <a:gd name="connsiteX0" fmla="*/ 0 w 202294"/>
                      <a:gd name="connsiteY0" fmla="*/ 114300 h 489855"/>
                      <a:gd name="connsiteX1" fmla="*/ 202294 w 202294"/>
                      <a:gd name="connsiteY1" fmla="*/ 0 h 489855"/>
                      <a:gd name="connsiteX2" fmla="*/ 185966 w 202294"/>
                      <a:gd name="connsiteY2" fmla="*/ 391884 h 489855"/>
                      <a:gd name="connsiteX3" fmla="*/ 0 w 202294"/>
                      <a:gd name="connsiteY3" fmla="*/ 489855 h 489855"/>
                      <a:gd name="connsiteX4" fmla="*/ 0 w 202294"/>
                      <a:gd name="connsiteY4" fmla="*/ 114300 h 489855"/>
                      <a:gd name="connsiteX0" fmla="*/ 0 w 185966"/>
                      <a:gd name="connsiteY0" fmla="*/ 81643 h 457198"/>
                      <a:gd name="connsiteX1" fmla="*/ 185965 w 185966"/>
                      <a:gd name="connsiteY1" fmla="*/ 0 h 457198"/>
                      <a:gd name="connsiteX2" fmla="*/ 185966 w 185966"/>
                      <a:gd name="connsiteY2" fmla="*/ 359227 h 457198"/>
                      <a:gd name="connsiteX3" fmla="*/ 0 w 185966"/>
                      <a:gd name="connsiteY3" fmla="*/ 457198 h 457198"/>
                      <a:gd name="connsiteX4" fmla="*/ 0 w 185966"/>
                      <a:gd name="connsiteY4" fmla="*/ 81643 h 457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5966" h="457198">
                        <a:moveTo>
                          <a:pt x="0" y="81643"/>
                        </a:moveTo>
                        <a:lnTo>
                          <a:pt x="185965" y="0"/>
                        </a:lnTo>
                        <a:cubicBezTo>
                          <a:pt x="185965" y="119742"/>
                          <a:pt x="185966" y="239485"/>
                          <a:pt x="185966" y="359227"/>
                        </a:cubicBezTo>
                        <a:lnTo>
                          <a:pt x="0" y="457198"/>
                        </a:lnTo>
                        <a:lnTo>
                          <a:pt x="0" y="81643"/>
                        </a:lnTo>
                        <a:close/>
                      </a:path>
                    </a:pathLst>
                  </a:custGeom>
                  <a:solidFill>
                    <a:sysClr val="window" lastClr="FFFFFF">
                      <a:lumMod val="50000"/>
                    </a:sysClr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80" name="Triangle 55"/>
                <p:cNvSpPr/>
                <p:nvPr/>
              </p:nvSpPr>
              <p:spPr>
                <a:xfrm>
                  <a:off x="803298" y="3678905"/>
                  <a:ext cx="856330" cy="436771"/>
                </a:xfrm>
                <a:prstGeom prst="triangle">
                  <a:avLst>
                    <a:gd name="adj" fmla="val 53923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81" name="Group 2180"/>
                <p:cNvGrpSpPr/>
                <p:nvPr/>
              </p:nvGrpSpPr>
              <p:grpSpPr>
                <a:xfrm>
                  <a:off x="1202693" y="3230889"/>
                  <a:ext cx="1473083" cy="532387"/>
                  <a:chOff x="1169365" y="3230889"/>
                  <a:chExt cx="1506412" cy="532387"/>
                </a:xfrm>
              </p:grpSpPr>
              <p:sp>
                <p:nvSpPr>
                  <p:cNvPr id="2182" name="Rectangle 2181"/>
                  <p:cNvSpPr/>
                  <p:nvPr/>
                </p:nvSpPr>
                <p:spPr>
                  <a:xfrm rot="3026825">
                    <a:off x="2560880" y="3648380"/>
                    <a:ext cx="144291" cy="8550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83" name="Rectangle 2182"/>
                  <p:cNvSpPr/>
                  <p:nvPr/>
                </p:nvSpPr>
                <p:spPr>
                  <a:xfrm rot="21041993">
                    <a:off x="1169365" y="3230889"/>
                    <a:ext cx="1189360" cy="25792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176" name="Rectangle 2175"/>
              <p:cNvSpPr/>
              <p:nvPr/>
            </p:nvSpPr>
            <p:spPr>
              <a:xfrm>
                <a:off x="1362456" y="4122539"/>
                <a:ext cx="372014" cy="4571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7" name="Rectangle 2176"/>
              <p:cNvSpPr/>
              <p:nvPr/>
            </p:nvSpPr>
            <p:spPr>
              <a:xfrm rot="2918669">
                <a:off x="1967383" y="3794578"/>
                <a:ext cx="367167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8" name="Rectangle 2177"/>
              <p:cNvSpPr/>
              <p:nvPr/>
            </p:nvSpPr>
            <p:spPr>
              <a:xfrm rot="20992215">
                <a:off x="1550398" y="3739896"/>
                <a:ext cx="525336" cy="541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63" name="Group 2162"/>
            <p:cNvGrpSpPr/>
            <p:nvPr/>
          </p:nvGrpSpPr>
          <p:grpSpPr>
            <a:xfrm>
              <a:off x="5400450" y="3575290"/>
              <a:ext cx="233680" cy="658121"/>
              <a:chOff x="792480" y="2103120"/>
              <a:chExt cx="233680" cy="658121"/>
            </a:xfrm>
          </p:grpSpPr>
          <p:sp>
            <p:nvSpPr>
              <p:cNvPr id="2171" name="Rounded Rectangle 2170"/>
              <p:cNvSpPr/>
              <p:nvPr/>
            </p:nvSpPr>
            <p:spPr>
              <a:xfrm>
                <a:off x="792480" y="2166690"/>
                <a:ext cx="233680" cy="594551"/>
              </a:xfrm>
              <a:prstGeom prst="roundRect">
                <a:avLst/>
              </a:prstGeom>
              <a:gradFill flip="none" rotWithShape="1">
                <a:gsLst>
                  <a:gs pos="11000">
                    <a:srgbClr val="70AD47"/>
                  </a:gs>
                  <a:gs pos="100000">
                    <a:srgbClr val="FFFFFF"/>
                  </a:gs>
                </a:gsLst>
                <a:lin ang="16440000" scaled="0"/>
                <a:tileRect/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2" name="Rounded Rectangle 2171"/>
              <p:cNvSpPr/>
              <p:nvPr/>
            </p:nvSpPr>
            <p:spPr>
              <a:xfrm>
                <a:off x="792480" y="2682802"/>
                <a:ext cx="233680" cy="78439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3" name="Rounded Rectangle 2172"/>
              <p:cNvSpPr/>
              <p:nvPr/>
            </p:nvSpPr>
            <p:spPr>
              <a:xfrm>
                <a:off x="792480" y="2163817"/>
                <a:ext cx="233680" cy="78439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4" name="Rounded Rectangle 2173"/>
              <p:cNvSpPr/>
              <p:nvPr/>
            </p:nvSpPr>
            <p:spPr>
              <a:xfrm>
                <a:off x="841248" y="2103120"/>
                <a:ext cx="138176" cy="56477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64" name="Rectangle 2163"/>
            <p:cNvSpPr/>
            <p:nvPr/>
          </p:nvSpPr>
          <p:spPr>
            <a:xfrm rot="2918669">
              <a:off x="5079919" y="3864940"/>
              <a:ext cx="292608" cy="9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5" name="Rectangle 2164"/>
            <p:cNvSpPr/>
            <p:nvPr/>
          </p:nvSpPr>
          <p:spPr>
            <a:xfrm rot="2918669">
              <a:off x="5016024" y="3884579"/>
              <a:ext cx="292608" cy="9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6" name="Rectangle 2165"/>
            <p:cNvSpPr/>
            <p:nvPr/>
          </p:nvSpPr>
          <p:spPr>
            <a:xfrm rot="2918669">
              <a:off x="4928445" y="3902459"/>
              <a:ext cx="320040" cy="9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7" name="Rectangle 2166"/>
            <p:cNvSpPr/>
            <p:nvPr/>
          </p:nvSpPr>
          <p:spPr>
            <a:xfrm rot="2918669">
              <a:off x="4852593" y="3930387"/>
              <a:ext cx="338328" cy="9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8" name="Rectangle 2167"/>
            <p:cNvSpPr/>
            <p:nvPr/>
          </p:nvSpPr>
          <p:spPr>
            <a:xfrm rot="2918669">
              <a:off x="4741478" y="3954143"/>
              <a:ext cx="365760" cy="9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9" name="Rectangle 2168"/>
            <p:cNvSpPr/>
            <p:nvPr/>
          </p:nvSpPr>
          <p:spPr>
            <a:xfrm rot="20528375">
              <a:off x="4869272" y="3952386"/>
              <a:ext cx="502920" cy="9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0" name="Rectangle 2169"/>
            <p:cNvSpPr/>
            <p:nvPr/>
          </p:nvSpPr>
          <p:spPr>
            <a:xfrm rot="20528375">
              <a:off x="4797165" y="3880143"/>
              <a:ext cx="502920" cy="9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96" name="Group 2195"/>
          <p:cNvGrpSpPr/>
          <p:nvPr/>
        </p:nvGrpSpPr>
        <p:grpSpPr>
          <a:xfrm>
            <a:off x="2922548" y="4523521"/>
            <a:ext cx="1076083" cy="828318"/>
            <a:chOff x="4289026" y="3575290"/>
            <a:chExt cx="1345104" cy="1035397"/>
          </a:xfrm>
        </p:grpSpPr>
        <p:sp>
          <p:nvSpPr>
            <p:cNvPr id="2197" name="Oval 2196"/>
            <p:cNvSpPr/>
            <p:nvPr/>
          </p:nvSpPr>
          <p:spPr>
            <a:xfrm>
              <a:off x="4289026" y="4115706"/>
              <a:ext cx="1213909" cy="4949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98" name="Group 2197"/>
            <p:cNvGrpSpPr/>
            <p:nvPr/>
          </p:nvGrpSpPr>
          <p:grpSpPr>
            <a:xfrm>
              <a:off x="4425067" y="3617129"/>
              <a:ext cx="987120" cy="873772"/>
              <a:chOff x="1275247" y="3617129"/>
              <a:chExt cx="987120" cy="873772"/>
            </a:xfrm>
          </p:grpSpPr>
          <p:grpSp>
            <p:nvGrpSpPr>
              <p:cNvPr id="2211" name="Group 2210"/>
              <p:cNvGrpSpPr/>
              <p:nvPr/>
            </p:nvGrpSpPr>
            <p:grpSpPr>
              <a:xfrm>
                <a:off x="1275247" y="3617129"/>
                <a:ext cx="987120" cy="873772"/>
                <a:chOff x="683846" y="3230889"/>
                <a:chExt cx="1991930" cy="1456286"/>
              </a:xfrm>
            </p:grpSpPr>
            <p:grpSp>
              <p:nvGrpSpPr>
                <p:cNvPr id="2215" name="Group 2214"/>
                <p:cNvGrpSpPr/>
                <p:nvPr/>
              </p:nvGrpSpPr>
              <p:grpSpPr>
                <a:xfrm>
                  <a:off x="683846" y="3278342"/>
                  <a:ext cx="1968245" cy="1408833"/>
                  <a:chOff x="2148777" y="4404139"/>
                  <a:chExt cx="1968245" cy="1408833"/>
                </a:xfrm>
              </p:grpSpPr>
              <p:sp>
                <p:nvSpPr>
                  <p:cNvPr id="2220" name="Cube 2219"/>
                  <p:cNvSpPr/>
                  <p:nvPr/>
                </p:nvSpPr>
                <p:spPr>
                  <a:xfrm>
                    <a:off x="2442051" y="4612853"/>
                    <a:ext cx="225574" cy="375555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21" name="Rectangle 2220"/>
                  <p:cNvSpPr/>
                  <p:nvPr/>
                </p:nvSpPr>
                <p:spPr>
                  <a:xfrm>
                    <a:off x="2230651" y="5176158"/>
                    <a:ext cx="996043" cy="636814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2700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22" name="Rectangle 54"/>
                  <p:cNvSpPr/>
                  <p:nvPr/>
                </p:nvSpPr>
                <p:spPr>
                  <a:xfrm>
                    <a:off x="3226695" y="4816928"/>
                    <a:ext cx="849086" cy="996043"/>
                  </a:xfrm>
                  <a:custGeom>
                    <a:avLst/>
                    <a:gdLst>
                      <a:gd name="connsiteX0" fmla="*/ 0 w 996043"/>
                      <a:gd name="connsiteY0" fmla="*/ 0 h 636814"/>
                      <a:gd name="connsiteX1" fmla="*/ 996043 w 996043"/>
                      <a:gd name="connsiteY1" fmla="*/ 0 h 636814"/>
                      <a:gd name="connsiteX2" fmla="*/ 996043 w 996043"/>
                      <a:gd name="connsiteY2" fmla="*/ 636814 h 636814"/>
                      <a:gd name="connsiteX3" fmla="*/ 0 w 996043"/>
                      <a:gd name="connsiteY3" fmla="*/ 636814 h 636814"/>
                      <a:gd name="connsiteX4" fmla="*/ 0 w 996043"/>
                      <a:gd name="connsiteY4" fmla="*/ 0 h 636814"/>
                      <a:gd name="connsiteX0" fmla="*/ 0 w 996043"/>
                      <a:gd name="connsiteY0" fmla="*/ 359229 h 996043"/>
                      <a:gd name="connsiteX1" fmla="*/ 849085 w 996043"/>
                      <a:gd name="connsiteY1" fmla="*/ 0 h 996043"/>
                      <a:gd name="connsiteX2" fmla="*/ 996043 w 996043"/>
                      <a:gd name="connsiteY2" fmla="*/ 996043 h 996043"/>
                      <a:gd name="connsiteX3" fmla="*/ 0 w 996043"/>
                      <a:gd name="connsiteY3" fmla="*/ 996043 h 996043"/>
                      <a:gd name="connsiteX4" fmla="*/ 0 w 996043"/>
                      <a:gd name="connsiteY4" fmla="*/ 359229 h 996043"/>
                      <a:gd name="connsiteX0" fmla="*/ 0 w 898071"/>
                      <a:gd name="connsiteY0" fmla="*/ 359229 h 996043"/>
                      <a:gd name="connsiteX1" fmla="*/ 849085 w 898071"/>
                      <a:gd name="connsiteY1" fmla="*/ 0 h 996043"/>
                      <a:gd name="connsiteX2" fmla="*/ 898071 w 898071"/>
                      <a:gd name="connsiteY2" fmla="*/ 424543 h 996043"/>
                      <a:gd name="connsiteX3" fmla="*/ 0 w 898071"/>
                      <a:gd name="connsiteY3" fmla="*/ 996043 h 996043"/>
                      <a:gd name="connsiteX4" fmla="*/ 0 w 898071"/>
                      <a:gd name="connsiteY4" fmla="*/ 359229 h 996043"/>
                      <a:gd name="connsiteX0" fmla="*/ 0 w 914400"/>
                      <a:gd name="connsiteY0" fmla="*/ 359229 h 996043"/>
                      <a:gd name="connsiteX1" fmla="*/ 849085 w 914400"/>
                      <a:gd name="connsiteY1" fmla="*/ 0 h 996043"/>
                      <a:gd name="connsiteX2" fmla="*/ 914400 w 914400"/>
                      <a:gd name="connsiteY2" fmla="*/ 538843 h 996043"/>
                      <a:gd name="connsiteX3" fmla="*/ 0 w 914400"/>
                      <a:gd name="connsiteY3" fmla="*/ 996043 h 996043"/>
                      <a:gd name="connsiteX4" fmla="*/ 0 w 914400"/>
                      <a:gd name="connsiteY4" fmla="*/ 359229 h 996043"/>
                      <a:gd name="connsiteX0" fmla="*/ 0 w 849085"/>
                      <a:gd name="connsiteY0" fmla="*/ 359229 h 996043"/>
                      <a:gd name="connsiteX1" fmla="*/ 849085 w 849085"/>
                      <a:gd name="connsiteY1" fmla="*/ 0 h 996043"/>
                      <a:gd name="connsiteX2" fmla="*/ 800100 w 849085"/>
                      <a:gd name="connsiteY2" fmla="*/ 522514 h 996043"/>
                      <a:gd name="connsiteX3" fmla="*/ 0 w 849085"/>
                      <a:gd name="connsiteY3" fmla="*/ 996043 h 996043"/>
                      <a:gd name="connsiteX4" fmla="*/ 0 w 849085"/>
                      <a:gd name="connsiteY4" fmla="*/ 359229 h 996043"/>
                      <a:gd name="connsiteX0" fmla="*/ 0 w 849086"/>
                      <a:gd name="connsiteY0" fmla="*/ 359229 h 996043"/>
                      <a:gd name="connsiteX1" fmla="*/ 849085 w 849086"/>
                      <a:gd name="connsiteY1" fmla="*/ 0 h 996043"/>
                      <a:gd name="connsiteX2" fmla="*/ 849086 w 849086"/>
                      <a:gd name="connsiteY2" fmla="*/ 522514 h 996043"/>
                      <a:gd name="connsiteX3" fmla="*/ 0 w 849086"/>
                      <a:gd name="connsiteY3" fmla="*/ 996043 h 996043"/>
                      <a:gd name="connsiteX4" fmla="*/ 0 w 849086"/>
                      <a:gd name="connsiteY4" fmla="*/ 359229 h 9960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49086" h="996043">
                        <a:moveTo>
                          <a:pt x="0" y="359229"/>
                        </a:moveTo>
                        <a:lnTo>
                          <a:pt x="849085" y="0"/>
                        </a:lnTo>
                        <a:cubicBezTo>
                          <a:pt x="849085" y="174171"/>
                          <a:pt x="849086" y="348343"/>
                          <a:pt x="849086" y="522514"/>
                        </a:cubicBezTo>
                        <a:lnTo>
                          <a:pt x="0" y="996043"/>
                        </a:lnTo>
                        <a:lnTo>
                          <a:pt x="0" y="359229"/>
                        </a:lnTo>
                        <a:close/>
                      </a:path>
                    </a:pathLst>
                  </a:custGeom>
                  <a:solidFill>
                    <a:schemeClr val="accent6">
                      <a:lumMod val="40000"/>
                      <a:lumOff val="60000"/>
                    </a:schemeClr>
                  </a:solidFill>
                  <a:ln w="12700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23" name="Triangle 55"/>
                  <p:cNvSpPr/>
                  <p:nvPr/>
                </p:nvSpPr>
                <p:spPr>
                  <a:xfrm>
                    <a:off x="2148777" y="4709017"/>
                    <a:ext cx="1077917" cy="532456"/>
                  </a:xfrm>
                  <a:prstGeom prst="triangle">
                    <a:avLst>
                      <a:gd name="adj" fmla="val 53923"/>
                    </a:avLst>
                  </a:prstGeom>
                  <a:solidFill>
                    <a:srgbClr val="FF66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24" name="Rectangle 56"/>
                  <p:cNvSpPr/>
                  <p:nvPr/>
                </p:nvSpPr>
                <p:spPr>
                  <a:xfrm>
                    <a:off x="2735259" y="4404139"/>
                    <a:ext cx="1381763" cy="837335"/>
                  </a:xfrm>
                  <a:custGeom>
                    <a:avLst/>
                    <a:gdLst>
                      <a:gd name="connsiteX0" fmla="*/ 0 w 1594034"/>
                      <a:gd name="connsiteY0" fmla="*/ 0 h 653143"/>
                      <a:gd name="connsiteX1" fmla="*/ 1594034 w 1594034"/>
                      <a:gd name="connsiteY1" fmla="*/ 0 h 653143"/>
                      <a:gd name="connsiteX2" fmla="*/ 1594034 w 1594034"/>
                      <a:gd name="connsiteY2" fmla="*/ 653143 h 653143"/>
                      <a:gd name="connsiteX3" fmla="*/ 0 w 1594034"/>
                      <a:gd name="connsiteY3" fmla="*/ 653143 h 653143"/>
                      <a:gd name="connsiteX4" fmla="*/ 0 w 1594034"/>
                      <a:gd name="connsiteY4" fmla="*/ 0 h 653143"/>
                      <a:gd name="connsiteX0" fmla="*/ 0 w 1594034"/>
                      <a:gd name="connsiteY0" fmla="*/ 0 h 1387929"/>
                      <a:gd name="connsiteX1" fmla="*/ 1594034 w 1594034"/>
                      <a:gd name="connsiteY1" fmla="*/ 0 h 1387929"/>
                      <a:gd name="connsiteX2" fmla="*/ 1594034 w 1594034"/>
                      <a:gd name="connsiteY2" fmla="*/ 653143 h 1387929"/>
                      <a:gd name="connsiteX3" fmla="*/ 228600 w 1594034"/>
                      <a:gd name="connsiteY3" fmla="*/ 1387929 h 1387929"/>
                      <a:gd name="connsiteX4" fmla="*/ 0 w 1594034"/>
                      <a:gd name="connsiteY4" fmla="*/ 0 h 1387929"/>
                      <a:gd name="connsiteX0" fmla="*/ 0 w 1855291"/>
                      <a:gd name="connsiteY0" fmla="*/ 767443 h 1387929"/>
                      <a:gd name="connsiteX1" fmla="*/ 1855291 w 1855291"/>
                      <a:gd name="connsiteY1" fmla="*/ 0 h 1387929"/>
                      <a:gd name="connsiteX2" fmla="*/ 1855291 w 1855291"/>
                      <a:gd name="connsiteY2" fmla="*/ 653143 h 1387929"/>
                      <a:gd name="connsiteX3" fmla="*/ 489857 w 1855291"/>
                      <a:gd name="connsiteY3" fmla="*/ 1387929 h 1387929"/>
                      <a:gd name="connsiteX4" fmla="*/ 0 w 1855291"/>
                      <a:gd name="connsiteY4" fmla="*/ 767443 h 1387929"/>
                      <a:gd name="connsiteX0" fmla="*/ 0 w 1855291"/>
                      <a:gd name="connsiteY0" fmla="*/ 767443 h 1387929"/>
                      <a:gd name="connsiteX1" fmla="*/ 1855291 w 1855291"/>
                      <a:gd name="connsiteY1" fmla="*/ 0 h 1387929"/>
                      <a:gd name="connsiteX2" fmla="*/ 1218477 w 1855291"/>
                      <a:gd name="connsiteY2" fmla="*/ 930728 h 1387929"/>
                      <a:gd name="connsiteX3" fmla="*/ 489857 w 1855291"/>
                      <a:gd name="connsiteY3" fmla="*/ 1387929 h 1387929"/>
                      <a:gd name="connsiteX4" fmla="*/ 0 w 1855291"/>
                      <a:gd name="connsiteY4" fmla="*/ 767443 h 1387929"/>
                      <a:gd name="connsiteX0" fmla="*/ 0 w 1855291"/>
                      <a:gd name="connsiteY0" fmla="*/ 767443 h 1387929"/>
                      <a:gd name="connsiteX1" fmla="*/ 1855291 w 1855291"/>
                      <a:gd name="connsiteY1" fmla="*/ 0 h 1387929"/>
                      <a:gd name="connsiteX2" fmla="*/ 1332777 w 1855291"/>
                      <a:gd name="connsiteY2" fmla="*/ 996042 h 1387929"/>
                      <a:gd name="connsiteX3" fmla="*/ 489857 w 1855291"/>
                      <a:gd name="connsiteY3" fmla="*/ 1387929 h 1387929"/>
                      <a:gd name="connsiteX4" fmla="*/ 0 w 1855291"/>
                      <a:gd name="connsiteY4" fmla="*/ 767443 h 1387929"/>
                      <a:gd name="connsiteX0" fmla="*/ 0 w 1332777"/>
                      <a:gd name="connsiteY0" fmla="*/ 408214 h 1028700"/>
                      <a:gd name="connsiteX1" fmla="*/ 1136834 w 1332777"/>
                      <a:gd name="connsiteY1" fmla="*/ 0 h 1028700"/>
                      <a:gd name="connsiteX2" fmla="*/ 1332777 w 1332777"/>
                      <a:gd name="connsiteY2" fmla="*/ 636813 h 1028700"/>
                      <a:gd name="connsiteX3" fmla="*/ 489857 w 1332777"/>
                      <a:gd name="connsiteY3" fmla="*/ 1028700 h 1028700"/>
                      <a:gd name="connsiteX4" fmla="*/ 0 w 1332777"/>
                      <a:gd name="connsiteY4" fmla="*/ 408214 h 1028700"/>
                      <a:gd name="connsiteX0" fmla="*/ 0 w 1349106"/>
                      <a:gd name="connsiteY0" fmla="*/ 408214 h 1028700"/>
                      <a:gd name="connsiteX1" fmla="*/ 1136834 w 1349106"/>
                      <a:gd name="connsiteY1" fmla="*/ 0 h 1028700"/>
                      <a:gd name="connsiteX2" fmla="*/ 1349106 w 1349106"/>
                      <a:gd name="connsiteY2" fmla="*/ 669470 h 1028700"/>
                      <a:gd name="connsiteX3" fmla="*/ 489857 w 1349106"/>
                      <a:gd name="connsiteY3" fmla="*/ 1028700 h 1028700"/>
                      <a:gd name="connsiteX4" fmla="*/ 0 w 1349106"/>
                      <a:gd name="connsiteY4" fmla="*/ 408214 h 1028700"/>
                      <a:gd name="connsiteX0" fmla="*/ 0 w 1349106"/>
                      <a:gd name="connsiteY0" fmla="*/ 359228 h 979714"/>
                      <a:gd name="connsiteX1" fmla="*/ 940891 w 1349106"/>
                      <a:gd name="connsiteY1" fmla="*/ 0 h 979714"/>
                      <a:gd name="connsiteX2" fmla="*/ 1349106 w 1349106"/>
                      <a:gd name="connsiteY2" fmla="*/ 620484 h 979714"/>
                      <a:gd name="connsiteX3" fmla="*/ 489857 w 1349106"/>
                      <a:gd name="connsiteY3" fmla="*/ 979714 h 979714"/>
                      <a:gd name="connsiteX4" fmla="*/ 0 w 1349106"/>
                      <a:gd name="connsiteY4" fmla="*/ 359228 h 979714"/>
                      <a:gd name="connsiteX0" fmla="*/ 0 w 1381763"/>
                      <a:gd name="connsiteY0" fmla="*/ 359228 h 979714"/>
                      <a:gd name="connsiteX1" fmla="*/ 940891 w 1381763"/>
                      <a:gd name="connsiteY1" fmla="*/ 0 h 979714"/>
                      <a:gd name="connsiteX2" fmla="*/ 1381763 w 1381763"/>
                      <a:gd name="connsiteY2" fmla="*/ 587827 h 979714"/>
                      <a:gd name="connsiteX3" fmla="*/ 489857 w 1381763"/>
                      <a:gd name="connsiteY3" fmla="*/ 979714 h 979714"/>
                      <a:gd name="connsiteX4" fmla="*/ 0 w 1381763"/>
                      <a:gd name="connsiteY4" fmla="*/ 359228 h 9797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81763" h="979714">
                        <a:moveTo>
                          <a:pt x="0" y="359228"/>
                        </a:moveTo>
                        <a:lnTo>
                          <a:pt x="940891" y="0"/>
                        </a:lnTo>
                        <a:lnTo>
                          <a:pt x="1381763" y="587827"/>
                        </a:lnTo>
                        <a:lnTo>
                          <a:pt x="489857" y="979714"/>
                        </a:lnTo>
                        <a:lnTo>
                          <a:pt x="0" y="359228"/>
                        </a:lnTo>
                        <a:close/>
                      </a:path>
                    </a:pathLst>
                  </a:custGeom>
                  <a:solidFill>
                    <a:schemeClr val="tx2">
                      <a:lumMod val="75000"/>
                    </a:scheme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225" name="Group 2224"/>
                  <p:cNvGrpSpPr/>
                  <p:nvPr/>
                </p:nvGrpSpPr>
                <p:grpSpPr>
                  <a:xfrm>
                    <a:off x="2383819" y="5305325"/>
                    <a:ext cx="230995" cy="378478"/>
                    <a:chOff x="6459615" y="4650349"/>
                    <a:chExt cx="458737" cy="751627"/>
                  </a:xfrm>
                </p:grpSpPr>
                <p:sp>
                  <p:nvSpPr>
                    <p:cNvPr id="2230" name="Rectangle 2229"/>
                    <p:cNvSpPr/>
                    <p:nvPr/>
                  </p:nvSpPr>
                  <p:spPr>
                    <a:xfrm>
                      <a:off x="6459615" y="4650349"/>
                      <a:ext cx="455484" cy="35922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31" name="Rectangle 2230"/>
                    <p:cNvSpPr/>
                    <p:nvPr/>
                  </p:nvSpPr>
                  <p:spPr>
                    <a:xfrm>
                      <a:off x="6462868" y="5042747"/>
                      <a:ext cx="455484" cy="35922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226" name="Group 2225"/>
                  <p:cNvGrpSpPr/>
                  <p:nvPr/>
                </p:nvGrpSpPr>
                <p:grpSpPr>
                  <a:xfrm>
                    <a:off x="2743201" y="5305326"/>
                    <a:ext cx="230995" cy="378478"/>
                    <a:chOff x="6284826" y="4669460"/>
                    <a:chExt cx="458737" cy="751627"/>
                  </a:xfrm>
                </p:grpSpPr>
                <p:sp>
                  <p:nvSpPr>
                    <p:cNvPr id="2228" name="Rectangle 2227"/>
                    <p:cNvSpPr/>
                    <p:nvPr/>
                  </p:nvSpPr>
                  <p:spPr>
                    <a:xfrm>
                      <a:off x="6284826" y="4669460"/>
                      <a:ext cx="455484" cy="35922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29" name="Rectangle 2228"/>
                    <p:cNvSpPr/>
                    <p:nvPr/>
                  </p:nvSpPr>
                  <p:spPr>
                    <a:xfrm>
                      <a:off x="6288079" y="5061858"/>
                      <a:ext cx="455484" cy="35922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2227" name="Rectangle 65"/>
                  <p:cNvSpPr/>
                  <p:nvPr/>
                </p:nvSpPr>
                <p:spPr>
                  <a:xfrm>
                    <a:off x="3579484" y="5145785"/>
                    <a:ext cx="185965" cy="457198"/>
                  </a:xfrm>
                  <a:custGeom>
                    <a:avLst/>
                    <a:gdLst>
                      <a:gd name="connsiteX0" fmla="*/ 0 w 185966"/>
                      <a:gd name="connsiteY0" fmla="*/ 0 h 375555"/>
                      <a:gd name="connsiteX1" fmla="*/ 185966 w 185966"/>
                      <a:gd name="connsiteY1" fmla="*/ 0 h 375555"/>
                      <a:gd name="connsiteX2" fmla="*/ 185966 w 185966"/>
                      <a:gd name="connsiteY2" fmla="*/ 375555 h 375555"/>
                      <a:gd name="connsiteX3" fmla="*/ 0 w 185966"/>
                      <a:gd name="connsiteY3" fmla="*/ 375555 h 375555"/>
                      <a:gd name="connsiteX4" fmla="*/ 0 w 185966"/>
                      <a:gd name="connsiteY4" fmla="*/ 0 h 375555"/>
                      <a:gd name="connsiteX0" fmla="*/ 0 w 218623"/>
                      <a:gd name="connsiteY0" fmla="*/ 48985 h 424540"/>
                      <a:gd name="connsiteX1" fmla="*/ 218623 w 218623"/>
                      <a:gd name="connsiteY1" fmla="*/ 0 h 424540"/>
                      <a:gd name="connsiteX2" fmla="*/ 185966 w 218623"/>
                      <a:gd name="connsiteY2" fmla="*/ 424540 h 424540"/>
                      <a:gd name="connsiteX3" fmla="*/ 0 w 218623"/>
                      <a:gd name="connsiteY3" fmla="*/ 424540 h 424540"/>
                      <a:gd name="connsiteX4" fmla="*/ 0 w 218623"/>
                      <a:gd name="connsiteY4" fmla="*/ 48985 h 424540"/>
                      <a:gd name="connsiteX0" fmla="*/ 0 w 234952"/>
                      <a:gd name="connsiteY0" fmla="*/ 48985 h 424540"/>
                      <a:gd name="connsiteX1" fmla="*/ 218623 w 234952"/>
                      <a:gd name="connsiteY1" fmla="*/ 0 h 424540"/>
                      <a:gd name="connsiteX2" fmla="*/ 234952 w 234952"/>
                      <a:gd name="connsiteY2" fmla="*/ 293912 h 424540"/>
                      <a:gd name="connsiteX3" fmla="*/ 0 w 234952"/>
                      <a:gd name="connsiteY3" fmla="*/ 424540 h 424540"/>
                      <a:gd name="connsiteX4" fmla="*/ 0 w 234952"/>
                      <a:gd name="connsiteY4" fmla="*/ 48985 h 424540"/>
                      <a:gd name="connsiteX0" fmla="*/ 0 w 234952"/>
                      <a:gd name="connsiteY0" fmla="*/ 114300 h 489855"/>
                      <a:gd name="connsiteX1" fmla="*/ 202294 w 234952"/>
                      <a:gd name="connsiteY1" fmla="*/ 0 h 489855"/>
                      <a:gd name="connsiteX2" fmla="*/ 234952 w 234952"/>
                      <a:gd name="connsiteY2" fmla="*/ 359227 h 489855"/>
                      <a:gd name="connsiteX3" fmla="*/ 0 w 234952"/>
                      <a:gd name="connsiteY3" fmla="*/ 489855 h 489855"/>
                      <a:gd name="connsiteX4" fmla="*/ 0 w 234952"/>
                      <a:gd name="connsiteY4" fmla="*/ 114300 h 489855"/>
                      <a:gd name="connsiteX0" fmla="*/ 0 w 202294"/>
                      <a:gd name="connsiteY0" fmla="*/ 114300 h 489855"/>
                      <a:gd name="connsiteX1" fmla="*/ 202294 w 202294"/>
                      <a:gd name="connsiteY1" fmla="*/ 0 h 489855"/>
                      <a:gd name="connsiteX2" fmla="*/ 185966 w 202294"/>
                      <a:gd name="connsiteY2" fmla="*/ 391884 h 489855"/>
                      <a:gd name="connsiteX3" fmla="*/ 0 w 202294"/>
                      <a:gd name="connsiteY3" fmla="*/ 489855 h 489855"/>
                      <a:gd name="connsiteX4" fmla="*/ 0 w 202294"/>
                      <a:gd name="connsiteY4" fmla="*/ 114300 h 489855"/>
                      <a:gd name="connsiteX0" fmla="*/ 0 w 185966"/>
                      <a:gd name="connsiteY0" fmla="*/ 81643 h 457198"/>
                      <a:gd name="connsiteX1" fmla="*/ 185965 w 185966"/>
                      <a:gd name="connsiteY1" fmla="*/ 0 h 457198"/>
                      <a:gd name="connsiteX2" fmla="*/ 185966 w 185966"/>
                      <a:gd name="connsiteY2" fmla="*/ 359227 h 457198"/>
                      <a:gd name="connsiteX3" fmla="*/ 0 w 185966"/>
                      <a:gd name="connsiteY3" fmla="*/ 457198 h 457198"/>
                      <a:gd name="connsiteX4" fmla="*/ 0 w 185966"/>
                      <a:gd name="connsiteY4" fmla="*/ 81643 h 457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5966" h="457198">
                        <a:moveTo>
                          <a:pt x="0" y="81643"/>
                        </a:moveTo>
                        <a:lnTo>
                          <a:pt x="185965" y="0"/>
                        </a:lnTo>
                        <a:cubicBezTo>
                          <a:pt x="185965" y="119742"/>
                          <a:pt x="185966" y="239485"/>
                          <a:pt x="185966" y="359227"/>
                        </a:cubicBezTo>
                        <a:lnTo>
                          <a:pt x="0" y="457198"/>
                        </a:lnTo>
                        <a:lnTo>
                          <a:pt x="0" y="81643"/>
                        </a:lnTo>
                        <a:close/>
                      </a:path>
                    </a:pathLst>
                  </a:custGeom>
                  <a:solidFill>
                    <a:sysClr val="window" lastClr="FFFFFF">
                      <a:lumMod val="50000"/>
                    </a:sysClr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216" name="Triangle 55"/>
                <p:cNvSpPr/>
                <p:nvPr/>
              </p:nvSpPr>
              <p:spPr>
                <a:xfrm>
                  <a:off x="803298" y="3678905"/>
                  <a:ext cx="856330" cy="436771"/>
                </a:xfrm>
                <a:prstGeom prst="triangle">
                  <a:avLst>
                    <a:gd name="adj" fmla="val 53923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2217" name="Group 2216"/>
                <p:cNvGrpSpPr/>
                <p:nvPr/>
              </p:nvGrpSpPr>
              <p:grpSpPr>
                <a:xfrm>
                  <a:off x="1202693" y="3230889"/>
                  <a:ext cx="1473083" cy="532387"/>
                  <a:chOff x="1169365" y="3230889"/>
                  <a:chExt cx="1506412" cy="532387"/>
                </a:xfrm>
              </p:grpSpPr>
              <p:sp>
                <p:nvSpPr>
                  <p:cNvPr id="2218" name="Rectangle 2217"/>
                  <p:cNvSpPr/>
                  <p:nvPr/>
                </p:nvSpPr>
                <p:spPr>
                  <a:xfrm rot="3026825">
                    <a:off x="2560880" y="3648380"/>
                    <a:ext cx="144291" cy="8550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19" name="Rectangle 2218"/>
                  <p:cNvSpPr/>
                  <p:nvPr/>
                </p:nvSpPr>
                <p:spPr>
                  <a:xfrm rot="21041993">
                    <a:off x="1169365" y="3230889"/>
                    <a:ext cx="1189360" cy="25792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212" name="Rectangle 2211"/>
              <p:cNvSpPr/>
              <p:nvPr/>
            </p:nvSpPr>
            <p:spPr>
              <a:xfrm>
                <a:off x="1362456" y="4122539"/>
                <a:ext cx="372014" cy="4571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3" name="Rectangle 2212"/>
              <p:cNvSpPr/>
              <p:nvPr/>
            </p:nvSpPr>
            <p:spPr>
              <a:xfrm rot="2918669">
                <a:off x="1967383" y="3794578"/>
                <a:ext cx="367167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4" name="Rectangle 2213"/>
              <p:cNvSpPr/>
              <p:nvPr/>
            </p:nvSpPr>
            <p:spPr>
              <a:xfrm rot="20992215">
                <a:off x="1550398" y="3739896"/>
                <a:ext cx="525336" cy="541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99" name="Group 2198"/>
            <p:cNvGrpSpPr/>
            <p:nvPr/>
          </p:nvGrpSpPr>
          <p:grpSpPr>
            <a:xfrm>
              <a:off x="5400450" y="3575290"/>
              <a:ext cx="233680" cy="658121"/>
              <a:chOff x="792480" y="2103120"/>
              <a:chExt cx="233680" cy="658121"/>
            </a:xfrm>
          </p:grpSpPr>
          <p:sp>
            <p:nvSpPr>
              <p:cNvPr id="2207" name="Rounded Rectangle 2206"/>
              <p:cNvSpPr/>
              <p:nvPr/>
            </p:nvSpPr>
            <p:spPr>
              <a:xfrm>
                <a:off x="792480" y="2166690"/>
                <a:ext cx="233680" cy="594551"/>
              </a:xfrm>
              <a:prstGeom prst="roundRect">
                <a:avLst/>
              </a:prstGeom>
              <a:gradFill flip="none" rotWithShape="1">
                <a:gsLst>
                  <a:gs pos="11000">
                    <a:srgbClr val="70AD47"/>
                  </a:gs>
                  <a:gs pos="100000">
                    <a:srgbClr val="FFFFFF"/>
                  </a:gs>
                </a:gsLst>
                <a:lin ang="16440000" scaled="0"/>
                <a:tileRect/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8" name="Rounded Rectangle 2207"/>
              <p:cNvSpPr/>
              <p:nvPr/>
            </p:nvSpPr>
            <p:spPr>
              <a:xfrm>
                <a:off x="792480" y="2682802"/>
                <a:ext cx="233680" cy="78439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9" name="Rounded Rectangle 2208"/>
              <p:cNvSpPr/>
              <p:nvPr/>
            </p:nvSpPr>
            <p:spPr>
              <a:xfrm>
                <a:off x="792480" y="2163817"/>
                <a:ext cx="233680" cy="78439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0" name="Rounded Rectangle 2209"/>
              <p:cNvSpPr/>
              <p:nvPr/>
            </p:nvSpPr>
            <p:spPr>
              <a:xfrm>
                <a:off x="841248" y="2103120"/>
                <a:ext cx="138176" cy="56477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00" name="Rectangle 2199"/>
            <p:cNvSpPr/>
            <p:nvPr/>
          </p:nvSpPr>
          <p:spPr>
            <a:xfrm rot="2918669">
              <a:off x="5079919" y="3864940"/>
              <a:ext cx="292608" cy="9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1" name="Rectangle 2200"/>
            <p:cNvSpPr/>
            <p:nvPr/>
          </p:nvSpPr>
          <p:spPr>
            <a:xfrm rot="2918669">
              <a:off x="5016024" y="3884579"/>
              <a:ext cx="292608" cy="9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2" name="Rectangle 2201"/>
            <p:cNvSpPr/>
            <p:nvPr/>
          </p:nvSpPr>
          <p:spPr>
            <a:xfrm rot="2918669">
              <a:off x="4928445" y="3902459"/>
              <a:ext cx="320040" cy="9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3" name="Rectangle 2202"/>
            <p:cNvSpPr/>
            <p:nvPr/>
          </p:nvSpPr>
          <p:spPr>
            <a:xfrm rot="2918669">
              <a:off x="4852593" y="3930387"/>
              <a:ext cx="338328" cy="9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4" name="Rectangle 2203"/>
            <p:cNvSpPr/>
            <p:nvPr/>
          </p:nvSpPr>
          <p:spPr>
            <a:xfrm rot="2918669">
              <a:off x="4741478" y="3954143"/>
              <a:ext cx="365760" cy="9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5" name="Rectangle 2204"/>
            <p:cNvSpPr/>
            <p:nvPr/>
          </p:nvSpPr>
          <p:spPr>
            <a:xfrm rot="20528375">
              <a:off x="4869272" y="3952386"/>
              <a:ext cx="502920" cy="9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6" name="Rectangle 2205"/>
            <p:cNvSpPr/>
            <p:nvPr/>
          </p:nvSpPr>
          <p:spPr>
            <a:xfrm rot="20528375">
              <a:off x="4797165" y="3880143"/>
              <a:ext cx="502920" cy="9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2" name="Group 2231"/>
          <p:cNvGrpSpPr/>
          <p:nvPr/>
        </p:nvGrpSpPr>
        <p:grpSpPr>
          <a:xfrm>
            <a:off x="4607657" y="1695183"/>
            <a:ext cx="986438" cy="866874"/>
            <a:chOff x="6839712" y="3527095"/>
            <a:chExt cx="1233047" cy="1083592"/>
          </a:xfrm>
        </p:grpSpPr>
        <p:sp>
          <p:nvSpPr>
            <p:cNvPr id="2233" name="Oval 2232"/>
            <p:cNvSpPr/>
            <p:nvPr/>
          </p:nvSpPr>
          <p:spPr>
            <a:xfrm>
              <a:off x="6839712" y="4115706"/>
              <a:ext cx="1213909" cy="4949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34" name="Group 2233"/>
            <p:cNvGrpSpPr/>
            <p:nvPr/>
          </p:nvGrpSpPr>
          <p:grpSpPr>
            <a:xfrm>
              <a:off x="6863696" y="3527095"/>
              <a:ext cx="987120" cy="873772"/>
              <a:chOff x="6863696" y="3527095"/>
              <a:chExt cx="987120" cy="873772"/>
            </a:xfrm>
          </p:grpSpPr>
          <p:grpSp>
            <p:nvGrpSpPr>
              <p:cNvPr id="2240" name="Group 2239"/>
              <p:cNvGrpSpPr/>
              <p:nvPr/>
            </p:nvGrpSpPr>
            <p:grpSpPr>
              <a:xfrm>
                <a:off x="6863696" y="3527095"/>
                <a:ext cx="987120" cy="873772"/>
                <a:chOff x="683846" y="3230889"/>
                <a:chExt cx="1991930" cy="1456286"/>
              </a:xfrm>
            </p:grpSpPr>
            <p:grpSp>
              <p:nvGrpSpPr>
                <p:cNvPr id="2244" name="Group 2243"/>
                <p:cNvGrpSpPr/>
                <p:nvPr/>
              </p:nvGrpSpPr>
              <p:grpSpPr>
                <a:xfrm>
                  <a:off x="683846" y="3278342"/>
                  <a:ext cx="1968245" cy="1408833"/>
                  <a:chOff x="2148777" y="4404139"/>
                  <a:chExt cx="1968245" cy="1408833"/>
                </a:xfrm>
              </p:grpSpPr>
              <p:sp>
                <p:nvSpPr>
                  <p:cNvPr id="2249" name="Cube 2248"/>
                  <p:cNvSpPr/>
                  <p:nvPr/>
                </p:nvSpPr>
                <p:spPr>
                  <a:xfrm>
                    <a:off x="2442051" y="4612853"/>
                    <a:ext cx="225574" cy="375555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50" name="Rectangle 2249"/>
                  <p:cNvSpPr/>
                  <p:nvPr/>
                </p:nvSpPr>
                <p:spPr>
                  <a:xfrm>
                    <a:off x="2230651" y="5176158"/>
                    <a:ext cx="996043" cy="636814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2700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51" name="Rectangle 54"/>
                  <p:cNvSpPr/>
                  <p:nvPr/>
                </p:nvSpPr>
                <p:spPr>
                  <a:xfrm>
                    <a:off x="3226695" y="4816928"/>
                    <a:ext cx="849086" cy="996043"/>
                  </a:xfrm>
                  <a:custGeom>
                    <a:avLst/>
                    <a:gdLst>
                      <a:gd name="connsiteX0" fmla="*/ 0 w 996043"/>
                      <a:gd name="connsiteY0" fmla="*/ 0 h 636814"/>
                      <a:gd name="connsiteX1" fmla="*/ 996043 w 996043"/>
                      <a:gd name="connsiteY1" fmla="*/ 0 h 636814"/>
                      <a:gd name="connsiteX2" fmla="*/ 996043 w 996043"/>
                      <a:gd name="connsiteY2" fmla="*/ 636814 h 636814"/>
                      <a:gd name="connsiteX3" fmla="*/ 0 w 996043"/>
                      <a:gd name="connsiteY3" fmla="*/ 636814 h 636814"/>
                      <a:gd name="connsiteX4" fmla="*/ 0 w 996043"/>
                      <a:gd name="connsiteY4" fmla="*/ 0 h 636814"/>
                      <a:gd name="connsiteX0" fmla="*/ 0 w 996043"/>
                      <a:gd name="connsiteY0" fmla="*/ 359229 h 996043"/>
                      <a:gd name="connsiteX1" fmla="*/ 849085 w 996043"/>
                      <a:gd name="connsiteY1" fmla="*/ 0 h 996043"/>
                      <a:gd name="connsiteX2" fmla="*/ 996043 w 996043"/>
                      <a:gd name="connsiteY2" fmla="*/ 996043 h 996043"/>
                      <a:gd name="connsiteX3" fmla="*/ 0 w 996043"/>
                      <a:gd name="connsiteY3" fmla="*/ 996043 h 996043"/>
                      <a:gd name="connsiteX4" fmla="*/ 0 w 996043"/>
                      <a:gd name="connsiteY4" fmla="*/ 359229 h 996043"/>
                      <a:gd name="connsiteX0" fmla="*/ 0 w 898071"/>
                      <a:gd name="connsiteY0" fmla="*/ 359229 h 996043"/>
                      <a:gd name="connsiteX1" fmla="*/ 849085 w 898071"/>
                      <a:gd name="connsiteY1" fmla="*/ 0 h 996043"/>
                      <a:gd name="connsiteX2" fmla="*/ 898071 w 898071"/>
                      <a:gd name="connsiteY2" fmla="*/ 424543 h 996043"/>
                      <a:gd name="connsiteX3" fmla="*/ 0 w 898071"/>
                      <a:gd name="connsiteY3" fmla="*/ 996043 h 996043"/>
                      <a:gd name="connsiteX4" fmla="*/ 0 w 898071"/>
                      <a:gd name="connsiteY4" fmla="*/ 359229 h 996043"/>
                      <a:gd name="connsiteX0" fmla="*/ 0 w 914400"/>
                      <a:gd name="connsiteY0" fmla="*/ 359229 h 996043"/>
                      <a:gd name="connsiteX1" fmla="*/ 849085 w 914400"/>
                      <a:gd name="connsiteY1" fmla="*/ 0 h 996043"/>
                      <a:gd name="connsiteX2" fmla="*/ 914400 w 914400"/>
                      <a:gd name="connsiteY2" fmla="*/ 538843 h 996043"/>
                      <a:gd name="connsiteX3" fmla="*/ 0 w 914400"/>
                      <a:gd name="connsiteY3" fmla="*/ 996043 h 996043"/>
                      <a:gd name="connsiteX4" fmla="*/ 0 w 914400"/>
                      <a:gd name="connsiteY4" fmla="*/ 359229 h 996043"/>
                      <a:gd name="connsiteX0" fmla="*/ 0 w 849085"/>
                      <a:gd name="connsiteY0" fmla="*/ 359229 h 996043"/>
                      <a:gd name="connsiteX1" fmla="*/ 849085 w 849085"/>
                      <a:gd name="connsiteY1" fmla="*/ 0 h 996043"/>
                      <a:gd name="connsiteX2" fmla="*/ 800100 w 849085"/>
                      <a:gd name="connsiteY2" fmla="*/ 522514 h 996043"/>
                      <a:gd name="connsiteX3" fmla="*/ 0 w 849085"/>
                      <a:gd name="connsiteY3" fmla="*/ 996043 h 996043"/>
                      <a:gd name="connsiteX4" fmla="*/ 0 w 849085"/>
                      <a:gd name="connsiteY4" fmla="*/ 359229 h 996043"/>
                      <a:gd name="connsiteX0" fmla="*/ 0 w 849086"/>
                      <a:gd name="connsiteY0" fmla="*/ 359229 h 996043"/>
                      <a:gd name="connsiteX1" fmla="*/ 849085 w 849086"/>
                      <a:gd name="connsiteY1" fmla="*/ 0 h 996043"/>
                      <a:gd name="connsiteX2" fmla="*/ 849086 w 849086"/>
                      <a:gd name="connsiteY2" fmla="*/ 522514 h 996043"/>
                      <a:gd name="connsiteX3" fmla="*/ 0 w 849086"/>
                      <a:gd name="connsiteY3" fmla="*/ 996043 h 996043"/>
                      <a:gd name="connsiteX4" fmla="*/ 0 w 849086"/>
                      <a:gd name="connsiteY4" fmla="*/ 359229 h 9960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49086" h="996043">
                        <a:moveTo>
                          <a:pt x="0" y="359229"/>
                        </a:moveTo>
                        <a:lnTo>
                          <a:pt x="849085" y="0"/>
                        </a:lnTo>
                        <a:cubicBezTo>
                          <a:pt x="849085" y="174171"/>
                          <a:pt x="849086" y="348343"/>
                          <a:pt x="849086" y="522514"/>
                        </a:cubicBezTo>
                        <a:lnTo>
                          <a:pt x="0" y="996043"/>
                        </a:lnTo>
                        <a:lnTo>
                          <a:pt x="0" y="359229"/>
                        </a:lnTo>
                        <a:close/>
                      </a:path>
                    </a:pathLst>
                  </a:custGeom>
                  <a:solidFill>
                    <a:schemeClr val="accent6">
                      <a:lumMod val="40000"/>
                      <a:lumOff val="60000"/>
                    </a:schemeClr>
                  </a:solidFill>
                  <a:ln w="12700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52" name="Triangle 55"/>
                  <p:cNvSpPr/>
                  <p:nvPr/>
                </p:nvSpPr>
                <p:spPr>
                  <a:xfrm>
                    <a:off x="2148777" y="4709017"/>
                    <a:ext cx="1077917" cy="532456"/>
                  </a:xfrm>
                  <a:prstGeom prst="triangle">
                    <a:avLst>
                      <a:gd name="adj" fmla="val 53923"/>
                    </a:avLst>
                  </a:prstGeom>
                  <a:solidFill>
                    <a:srgbClr val="FF66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53" name="Rectangle 56"/>
                  <p:cNvSpPr/>
                  <p:nvPr/>
                </p:nvSpPr>
                <p:spPr>
                  <a:xfrm>
                    <a:off x="2735259" y="4404139"/>
                    <a:ext cx="1381763" cy="837334"/>
                  </a:xfrm>
                  <a:custGeom>
                    <a:avLst/>
                    <a:gdLst>
                      <a:gd name="connsiteX0" fmla="*/ 0 w 1594034"/>
                      <a:gd name="connsiteY0" fmla="*/ 0 h 653143"/>
                      <a:gd name="connsiteX1" fmla="*/ 1594034 w 1594034"/>
                      <a:gd name="connsiteY1" fmla="*/ 0 h 653143"/>
                      <a:gd name="connsiteX2" fmla="*/ 1594034 w 1594034"/>
                      <a:gd name="connsiteY2" fmla="*/ 653143 h 653143"/>
                      <a:gd name="connsiteX3" fmla="*/ 0 w 1594034"/>
                      <a:gd name="connsiteY3" fmla="*/ 653143 h 653143"/>
                      <a:gd name="connsiteX4" fmla="*/ 0 w 1594034"/>
                      <a:gd name="connsiteY4" fmla="*/ 0 h 653143"/>
                      <a:gd name="connsiteX0" fmla="*/ 0 w 1594034"/>
                      <a:gd name="connsiteY0" fmla="*/ 0 h 1387929"/>
                      <a:gd name="connsiteX1" fmla="*/ 1594034 w 1594034"/>
                      <a:gd name="connsiteY1" fmla="*/ 0 h 1387929"/>
                      <a:gd name="connsiteX2" fmla="*/ 1594034 w 1594034"/>
                      <a:gd name="connsiteY2" fmla="*/ 653143 h 1387929"/>
                      <a:gd name="connsiteX3" fmla="*/ 228600 w 1594034"/>
                      <a:gd name="connsiteY3" fmla="*/ 1387929 h 1387929"/>
                      <a:gd name="connsiteX4" fmla="*/ 0 w 1594034"/>
                      <a:gd name="connsiteY4" fmla="*/ 0 h 1387929"/>
                      <a:gd name="connsiteX0" fmla="*/ 0 w 1855291"/>
                      <a:gd name="connsiteY0" fmla="*/ 767443 h 1387929"/>
                      <a:gd name="connsiteX1" fmla="*/ 1855291 w 1855291"/>
                      <a:gd name="connsiteY1" fmla="*/ 0 h 1387929"/>
                      <a:gd name="connsiteX2" fmla="*/ 1855291 w 1855291"/>
                      <a:gd name="connsiteY2" fmla="*/ 653143 h 1387929"/>
                      <a:gd name="connsiteX3" fmla="*/ 489857 w 1855291"/>
                      <a:gd name="connsiteY3" fmla="*/ 1387929 h 1387929"/>
                      <a:gd name="connsiteX4" fmla="*/ 0 w 1855291"/>
                      <a:gd name="connsiteY4" fmla="*/ 767443 h 1387929"/>
                      <a:gd name="connsiteX0" fmla="*/ 0 w 1855291"/>
                      <a:gd name="connsiteY0" fmla="*/ 767443 h 1387929"/>
                      <a:gd name="connsiteX1" fmla="*/ 1855291 w 1855291"/>
                      <a:gd name="connsiteY1" fmla="*/ 0 h 1387929"/>
                      <a:gd name="connsiteX2" fmla="*/ 1218477 w 1855291"/>
                      <a:gd name="connsiteY2" fmla="*/ 930728 h 1387929"/>
                      <a:gd name="connsiteX3" fmla="*/ 489857 w 1855291"/>
                      <a:gd name="connsiteY3" fmla="*/ 1387929 h 1387929"/>
                      <a:gd name="connsiteX4" fmla="*/ 0 w 1855291"/>
                      <a:gd name="connsiteY4" fmla="*/ 767443 h 1387929"/>
                      <a:gd name="connsiteX0" fmla="*/ 0 w 1855291"/>
                      <a:gd name="connsiteY0" fmla="*/ 767443 h 1387929"/>
                      <a:gd name="connsiteX1" fmla="*/ 1855291 w 1855291"/>
                      <a:gd name="connsiteY1" fmla="*/ 0 h 1387929"/>
                      <a:gd name="connsiteX2" fmla="*/ 1332777 w 1855291"/>
                      <a:gd name="connsiteY2" fmla="*/ 996042 h 1387929"/>
                      <a:gd name="connsiteX3" fmla="*/ 489857 w 1855291"/>
                      <a:gd name="connsiteY3" fmla="*/ 1387929 h 1387929"/>
                      <a:gd name="connsiteX4" fmla="*/ 0 w 1855291"/>
                      <a:gd name="connsiteY4" fmla="*/ 767443 h 1387929"/>
                      <a:gd name="connsiteX0" fmla="*/ 0 w 1332777"/>
                      <a:gd name="connsiteY0" fmla="*/ 408214 h 1028700"/>
                      <a:gd name="connsiteX1" fmla="*/ 1136834 w 1332777"/>
                      <a:gd name="connsiteY1" fmla="*/ 0 h 1028700"/>
                      <a:gd name="connsiteX2" fmla="*/ 1332777 w 1332777"/>
                      <a:gd name="connsiteY2" fmla="*/ 636813 h 1028700"/>
                      <a:gd name="connsiteX3" fmla="*/ 489857 w 1332777"/>
                      <a:gd name="connsiteY3" fmla="*/ 1028700 h 1028700"/>
                      <a:gd name="connsiteX4" fmla="*/ 0 w 1332777"/>
                      <a:gd name="connsiteY4" fmla="*/ 408214 h 1028700"/>
                      <a:gd name="connsiteX0" fmla="*/ 0 w 1349106"/>
                      <a:gd name="connsiteY0" fmla="*/ 408214 h 1028700"/>
                      <a:gd name="connsiteX1" fmla="*/ 1136834 w 1349106"/>
                      <a:gd name="connsiteY1" fmla="*/ 0 h 1028700"/>
                      <a:gd name="connsiteX2" fmla="*/ 1349106 w 1349106"/>
                      <a:gd name="connsiteY2" fmla="*/ 669470 h 1028700"/>
                      <a:gd name="connsiteX3" fmla="*/ 489857 w 1349106"/>
                      <a:gd name="connsiteY3" fmla="*/ 1028700 h 1028700"/>
                      <a:gd name="connsiteX4" fmla="*/ 0 w 1349106"/>
                      <a:gd name="connsiteY4" fmla="*/ 408214 h 1028700"/>
                      <a:gd name="connsiteX0" fmla="*/ 0 w 1349106"/>
                      <a:gd name="connsiteY0" fmla="*/ 359228 h 979714"/>
                      <a:gd name="connsiteX1" fmla="*/ 940891 w 1349106"/>
                      <a:gd name="connsiteY1" fmla="*/ 0 h 979714"/>
                      <a:gd name="connsiteX2" fmla="*/ 1349106 w 1349106"/>
                      <a:gd name="connsiteY2" fmla="*/ 620484 h 979714"/>
                      <a:gd name="connsiteX3" fmla="*/ 489857 w 1349106"/>
                      <a:gd name="connsiteY3" fmla="*/ 979714 h 979714"/>
                      <a:gd name="connsiteX4" fmla="*/ 0 w 1349106"/>
                      <a:gd name="connsiteY4" fmla="*/ 359228 h 979714"/>
                      <a:gd name="connsiteX0" fmla="*/ 0 w 1381763"/>
                      <a:gd name="connsiteY0" fmla="*/ 359228 h 979714"/>
                      <a:gd name="connsiteX1" fmla="*/ 940891 w 1381763"/>
                      <a:gd name="connsiteY1" fmla="*/ 0 h 979714"/>
                      <a:gd name="connsiteX2" fmla="*/ 1381763 w 1381763"/>
                      <a:gd name="connsiteY2" fmla="*/ 587827 h 979714"/>
                      <a:gd name="connsiteX3" fmla="*/ 489857 w 1381763"/>
                      <a:gd name="connsiteY3" fmla="*/ 979714 h 979714"/>
                      <a:gd name="connsiteX4" fmla="*/ 0 w 1381763"/>
                      <a:gd name="connsiteY4" fmla="*/ 359228 h 9797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81763" h="979714">
                        <a:moveTo>
                          <a:pt x="0" y="359228"/>
                        </a:moveTo>
                        <a:lnTo>
                          <a:pt x="940891" y="0"/>
                        </a:lnTo>
                        <a:lnTo>
                          <a:pt x="1381763" y="587827"/>
                        </a:lnTo>
                        <a:lnTo>
                          <a:pt x="489857" y="979714"/>
                        </a:lnTo>
                        <a:lnTo>
                          <a:pt x="0" y="359228"/>
                        </a:lnTo>
                        <a:close/>
                      </a:path>
                    </a:pathLst>
                  </a:custGeom>
                  <a:solidFill>
                    <a:srgbClr val="FF66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254" name="Group 2253"/>
                  <p:cNvGrpSpPr/>
                  <p:nvPr/>
                </p:nvGrpSpPr>
                <p:grpSpPr>
                  <a:xfrm>
                    <a:off x="2383819" y="5305325"/>
                    <a:ext cx="230995" cy="378478"/>
                    <a:chOff x="6459615" y="4650349"/>
                    <a:chExt cx="458737" cy="751627"/>
                  </a:xfrm>
                </p:grpSpPr>
                <p:sp>
                  <p:nvSpPr>
                    <p:cNvPr id="2259" name="Rectangle 2258"/>
                    <p:cNvSpPr/>
                    <p:nvPr/>
                  </p:nvSpPr>
                  <p:spPr>
                    <a:xfrm>
                      <a:off x="6459615" y="4650349"/>
                      <a:ext cx="455484" cy="35922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60" name="Rectangle 2259"/>
                    <p:cNvSpPr/>
                    <p:nvPr/>
                  </p:nvSpPr>
                  <p:spPr>
                    <a:xfrm>
                      <a:off x="6462868" y="5042747"/>
                      <a:ext cx="455484" cy="35922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255" name="Group 2254"/>
                  <p:cNvGrpSpPr/>
                  <p:nvPr/>
                </p:nvGrpSpPr>
                <p:grpSpPr>
                  <a:xfrm>
                    <a:off x="2743201" y="5305326"/>
                    <a:ext cx="230995" cy="378478"/>
                    <a:chOff x="6284826" y="4669460"/>
                    <a:chExt cx="458737" cy="751627"/>
                  </a:xfrm>
                </p:grpSpPr>
                <p:sp>
                  <p:nvSpPr>
                    <p:cNvPr id="2257" name="Rectangle 2256"/>
                    <p:cNvSpPr/>
                    <p:nvPr/>
                  </p:nvSpPr>
                  <p:spPr>
                    <a:xfrm>
                      <a:off x="6284826" y="4669460"/>
                      <a:ext cx="455484" cy="35922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58" name="Rectangle 2257"/>
                    <p:cNvSpPr/>
                    <p:nvPr/>
                  </p:nvSpPr>
                  <p:spPr>
                    <a:xfrm>
                      <a:off x="6288079" y="5061858"/>
                      <a:ext cx="455484" cy="35922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2256" name="Rectangle 65"/>
                  <p:cNvSpPr/>
                  <p:nvPr/>
                </p:nvSpPr>
                <p:spPr>
                  <a:xfrm>
                    <a:off x="3576528" y="5145785"/>
                    <a:ext cx="185965" cy="457198"/>
                  </a:xfrm>
                  <a:custGeom>
                    <a:avLst/>
                    <a:gdLst>
                      <a:gd name="connsiteX0" fmla="*/ 0 w 185966"/>
                      <a:gd name="connsiteY0" fmla="*/ 0 h 375555"/>
                      <a:gd name="connsiteX1" fmla="*/ 185966 w 185966"/>
                      <a:gd name="connsiteY1" fmla="*/ 0 h 375555"/>
                      <a:gd name="connsiteX2" fmla="*/ 185966 w 185966"/>
                      <a:gd name="connsiteY2" fmla="*/ 375555 h 375555"/>
                      <a:gd name="connsiteX3" fmla="*/ 0 w 185966"/>
                      <a:gd name="connsiteY3" fmla="*/ 375555 h 375555"/>
                      <a:gd name="connsiteX4" fmla="*/ 0 w 185966"/>
                      <a:gd name="connsiteY4" fmla="*/ 0 h 375555"/>
                      <a:gd name="connsiteX0" fmla="*/ 0 w 218623"/>
                      <a:gd name="connsiteY0" fmla="*/ 48985 h 424540"/>
                      <a:gd name="connsiteX1" fmla="*/ 218623 w 218623"/>
                      <a:gd name="connsiteY1" fmla="*/ 0 h 424540"/>
                      <a:gd name="connsiteX2" fmla="*/ 185966 w 218623"/>
                      <a:gd name="connsiteY2" fmla="*/ 424540 h 424540"/>
                      <a:gd name="connsiteX3" fmla="*/ 0 w 218623"/>
                      <a:gd name="connsiteY3" fmla="*/ 424540 h 424540"/>
                      <a:gd name="connsiteX4" fmla="*/ 0 w 218623"/>
                      <a:gd name="connsiteY4" fmla="*/ 48985 h 424540"/>
                      <a:gd name="connsiteX0" fmla="*/ 0 w 234952"/>
                      <a:gd name="connsiteY0" fmla="*/ 48985 h 424540"/>
                      <a:gd name="connsiteX1" fmla="*/ 218623 w 234952"/>
                      <a:gd name="connsiteY1" fmla="*/ 0 h 424540"/>
                      <a:gd name="connsiteX2" fmla="*/ 234952 w 234952"/>
                      <a:gd name="connsiteY2" fmla="*/ 293912 h 424540"/>
                      <a:gd name="connsiteX3" fmla="*/ 0 w 234952"/>
                      <a:gd name="connsiteY3" fmla="*/ 424540 h 424540"/>
                      <a:gd name="connsiteX4" fmla="*/ 0 w 234952"/>
                      <a:gd name="connsiteY4" fmla="*/ 48985 h 424540"/>
                      <a:gd name="connsiteX0" fmla="*/ 0 w 234952"/>
                      <a:gd name="connsiteY0" fmla="*/ 114300 h 489855"/>
                      <a:gd name="connsiteX1" fmla="*/ 202294 w 234952"/>
                      <a:gd name="connsiteY1" fmla="*/ 0 h 489855"/>
                      <a:gd name="connsiteX2" fmla="*/ 234952 w 234952"/>
                      <a:gd name="connsiteY2" fmla="*/ 359227 h 489855"/>
                      <a:gd name="connsiteX3" fmla="*/ 0 w 234952"/>
                      <a:gd name="connsiteY3" fmla="*/ 489855 h 489855"/>
                      <a:gd name="connsiteX4" fmla="*/ 0 w 234952"/>
                      <a:gd name="connsiteY4" fmla="*/ 114300 h 489855"/>
                      <a:gd name="connsiteX0" fmla="*/ 0 w 202294"/>
                      <a:gd name="connsiteY0" fmla="*/ 114300 h 489855"/>
                      <a:gd name="connsiteX1" fmla="*/ 202294 w 202294"/>
                      <a:gd name="connsiteY1" fmla="*/ 0 h 489855"/>
                      <a:gd name="connsiteX2" fmla="*/ 185966 w 202294"/>
                      <a:gd name="connsiteY2" fmla="*/ 391884 h 489855"/>
                      <a:gd name="connsiteX3" fmla="*/ 0 w 202294"/>
                      <a:gd name="connsiteY3" fmla="*/ 489855 h 489855"/>
                      <a:gd name="connsiteX4" fmla="*/ 0 w 202294"/>
                      <a:gd name="connsiteY4" fmla="*/ 114300 h 489855"/>
                      <a:gd name="connsiteX0" fmla="*/ 0 w 185966"/>
                      <a:gd name="connsiteY0" fmla="*/ 81643 h 457198"/>
                      <a:gd name="connsiteX1" fmla="*/ 185965 w 185966"/>
                      <a:gd name="connsiteY1" fmla="*/ 0 h 457198"/>
                      <a:gd name="connsiteX2" fmla="*/ 185966 w 185966"/>
                      <a:gd name="connsiteY2" fmla="*/ 359227 h 457198"/>
                      <a:gd name="connsiteX3" fmla="*/ 0 w 185966"/>
                      <a:gd name="connsiteY3" fmla="*/ 457198 h 457198"/>
                      <a:gd name="connsiteX4" fmla="*/ 0 w 185966"/>
                      <a:gd name="connsiteY4" fmla="*/ 81643 h 457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5966" h="457198">
                        <a:moveTo>
                          <a:pt x="0" y="81643"/>
                        </a:moveTo>
                        <a:lnTo>
                          <a:pt x="185965" y="0"/>
                        </a:lnTo>
                        <a:cubicBezTo>
                          <a:pt x="185965" y="119742"/>
                          <a:pt x="185966" y="239485"/>
                          <a:pt x="185966" y="359227"/>
                        </a:cubicBezTo>
                        <a:lnTo>
                          <a:pt x="0" y="457198"/>
                        </a:lnTo>
                        <a:lnTo>
                          <a:pt x="0" y="81643"/>
                        </a:lnTo>
                        <a:close/>
                      </a:path>
                    </a:pathLst>
                  </a:custGeom>
                  <a:solidFill>
                    <a:sysClr val="window" lastClr="FFFFFF">
                      <a:lumMod val="50000"/>
                    </a:sysClr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245" name="Triangle 55"/>
                <p:cNvSpPr/>
                <p:nvPr/>
              </p:nvSpPr>
              <p:spPr>
                <a:xfrm>
                  <a:off x="803298" y="3678905"/>
                  <a:ext cx="856330" cy="436771"/>
                </a:xfrm>
                <a:prstGeom prst="triangle">
                  <a:avLst>
                    <a:gd name="adj" fmla="val 53923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2246" name="Group 2245"/>
                <p:cNvGrpSpPr/>
                <p:nvPr/>
              </p:nvGrpSpPr>
              <p:grpSpPr>
                <a:xfrm>
                  <a:off x="1202693" y="3230889"/>
                  <a:ext cx="1473083" cy="532387"/>
                  <a:chOff x="1169365" y="3230889"/>
                  <a:chExt cx="1506412" cy="532387"/>
                </a:xfrm>
              </p:grpSpPr>
              <p:sp>
                <p:nvSpPr>
                  <p:cNvPr id="2247" name="Rectangle 2246"/>
                  <p:cNvSpPr/>
                  <p:nvPr/>
                </p:nvSpPr>
                <p:spPr>
                  <a:xfrm rot="3026825">
                    <a:off x="2560880" y="3648380"/>
                    <a:ext cx="144291" cy="8550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48" name="Rectangle 2247"/>
                  <p:cNvSpPr/>
                  <p:nvPr/>
                </p:nvSpPr>
                <p:spPr>
                  <a:xfrm rot="21041993">
                    <a:off x="1169365" y="3230889"/>
                    <a:ext cx="1189360" cy="25792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241" name="Rectangle 2240"/>
              <p:cNvSpPr/>
              <p:nvPr/>
            </p:nvSpPr>
            <p:spPr>
              <a:xfrm>
                <a:off x="6949600" y="4035248"/>
                <a:ext cx="372014" cy="4571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2" name="Rectangle 2241"/>
              <p:cNvSpPr/>
              <p:nvPr/>
            </p:nvSpPr>
            <p:spPr>
              <a:xfrm rot="2918669">
                <a:off x="7551747" y="3699719"/>
                <a:ext cx="367167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3" name="Rectangle 2242"/>
              <p:cNvSpPr/>
              <p:nvPr/>
            </p:nvSpPr>
            <p:spPr>
              <a:xfrm rot="20992215">
                <a:off x="7135200" y="3638533"/>
                <a:ext cx="525336" cy="541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5" name="Group 2234"/>
            <p:cNvGrpSpPr/>
            <p:nvPr/>
          </p:nvGrpSpPr>
          <p:grpSpPr>
            <a:xfrm>
              <a:off x="7839079" y="3588576"/>
              <a:ext cx="233680" cy="658121"/>
              <a:chOff x="792480" y="2103120"/>
              <a:chExt cx="233680" cy="658121"/>
            </a:xfrm>
          </p:grpSpPr>
          <p:sp>
            <p:nvSpPr>
              <p:cNvPr id="2236" name="Rounded Rectangle 2235"/>
              <p:cNvSpPr/>
              <p:nvPr/>
            </p:nvSpPr>
            <p:spPr>
              <a:xfrm>
                <a:off x="792480" y="2166690"/>
                <a:ext cx="233680" cy="594551"/>
              </a:xfrm>
              <a:prstGeom prst="roundRect">
                <a:avLst/>
              </a:prstGeom>
              <a:gradFill flip="none" rotWithShape="1">
                <a:gsLst>
                  <a:gs pos="11000">
                    <a:srgbClr val="70AD47"/>
                  </a:gs>
                  <a:gs pos="100000">
                    <a:srgbClr val="FFFFFF"/>
                  </a:gs>
                </a:gsLst>
                <a:lin ang="16440000" scaled="0"/>
                <a:tileRect/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7" name="Rounded Rectangle 2236"/>
              <p:cNvSpPr/>
              <p:nvPr/>
            </p:nvSpPr>
            <p:spPr>
              <a:xfrm>
                <a:off x="792480" y="2682802"/>
                <a:ext cx="233680" cy="78439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8" name="Rounded Rectangle 2237"/>
              <p:cNvSpPr/>
              <p:nvPr/>
            </p:nvSpPr>
            <p:spPr>
              <a:xfrm>
                <a:off x="792480" y="2163817"/>
                <a:ext cx="233680" cy="78439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9" name="Rounded Rectangle 2238"/>
              <p:cNvSpPr/>
              <p:nvPr/>
            </p:nvSpPr>
            <p:spPr>
              <a:xfrm>
                <a:off x="841248" y="2103120"/>
                <a:ext cx="138176" cy="56477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61" name="Group 2260"/>
          <p:cNvGrpSpPr/>
          <p:nvPr/>
        </p:nvGrpSpPr>
        <p:grpSpPr>
          <a:xfrm>
            <a:off x="4137760" y="5077492"/>
            <a:ext cx="986438" cy="866874"/>
            <a:chOff x="6839712" y="3527095"/>
            <a:chExt cx="1233047" cy="1083592"/>
          </a:xfrm>
        </p:grpSpPr>
        <p:sp>
          <p:nvSpPr>
            <p:cNvPr id="2262" name="Oval 2261"/>
            <p:cNvSpPr/>
            <p:nvPr/>
          </p:nvSpPr>
          <p:spPr>
            <a:xfrm>
              <a:off x="6839712" y="4115706"/>
              <a:ext cx="1213909" cy="4949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63" name="Group 2262"/>
            <p:cNvGrpSpPr/>
            <p:nvPr/>
          </p:nvGrpSpPr>
          <p:grpSpPr>
            <a:xfrm>
              <a:off x="6863696" y="3527095"/>
              <a:ext cx="987120" cy="873772"/>
              <a:chOff x="6863696" y="3527095"/>
              <a:chExt cx="987120" cy="873772"/>
            </a:xfrm>
          </p:grpSpPr>
          <p:grpSp>
            <p:nvGrpSpPr>
              <p:cNvPr id="2269" name="Group 2268"/>
              <p:cNvGrpSpPr/>
              <p:nvPr/>
            </p:nvGrpSpPr>
            <p:grpSpPr>
              <a:xfrm>
                <a:off x="6863696" y="3527095"/>
                <a:ext cx="987120" cy="873772"/>
                <a:chOff x="683846" y="3230889"/>
                <a:chExt cx="1991930" cy="1456286"/>
              </a:xfrm>
            </p:grpSpPr>
            <p:grpSp>
              <p:nvGrpSpPr>
                <p:cNvPr id="2273" name="Group 2272"/>
                <p:cNvGrpSpPr/>
                <p:nvPr/>
              </p:nvGrpSpPr>
              <p:grpSpPr>
                <a:xfrm>
                  <a:off x="683846" y="3278342"/>
                  <a:ext cx="1968245" cy="1408833"/>
                  <a:chOff x="2148777" y="4404139"/>
                  <a:chExt cx="1968245" cy="1408833"/>
                </a:xfrm>
              </p:grpSpPr>
              <p:sp>
                <p:nvSpPr>
                  <p:cNvPr id="2278" name="Cube 2277"/>
                  <p:cNvSpPr/>
                  <p:nvPr/>
                </p:nvSpPr>
                <p:spPr>
                  <a:xfrm>
                    <a:off x="2442051" y="4612853"/>
                    <a:ext cx="225574" cy="375555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79" name="Rectangle 2278"/>
                  <p:cNvSpPr/>
                  <p:nvPr/>
                </p:nvSpPr>
                <p:spPr>
                  <a:xfrm>
                    <a:off x="2230651" y="5176158"/>
                    <a:ext cx="996043" cy="636814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2700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80" name="Rectangle 54"/>
                  <p:cNvSpPr/>
                  <p:nvPr/>
                </p:nvSpPr>
                <p:spPr>
                  <a:xfrm>
                    <a:off x="3226695" y="4816928"/>
                    <a:ext cx="849086" cy="996043"/>
                  </a:xfrm>
                  <a:custGeom>
                    <a:avLst/>
                    <a:gdLst>
                      <a:gd name="connsiteX0" fmla="*/ 0 w 996043"/>
                      <a:gd name="connsiteY0" fmla="*/ 0 h 636814"/>
                      <a:gd name="connsiteX1" fmla="*/ 996043 w 996043"/>
                      <a:gd name="connsiteY1" fmla="*/ 0 h 636814"/>
                      <a:gd name="connsiteX2" fmla="*/ 996043 w 996043"/>
                      <a:gd name="connsiteY2" fmla="*/ 636814 h 636814"/>
                      <a:gd name="connsiteX3" fmla="*/ 0 w 996043"/>
                      <a:gd name="connsiteY3" fmla="*/ 636814 h 636814"/>
                      <a:gd name="connsiteX4" fmla="*/ 0 w 996043"/>
                      <a:gd name="connsiteY4" fmla="*/ 0 h 636814"/>
                      <a:gd name="connsiteX0" fmla="*/ 0 w 996043"/>
                      <a:gd name="connsiteY0" fmla="*/ 359229 h 996043"/>
                      <a:gd name="connsiteX1" fmla="*/ 849085 w 996043"/>
                      <a:gd name="connsiteY1" fmla="*/ 0 h 996043"/>
                      <a:gd name="connsiteX2" fmla="*/ 996043 w 996043"/>
                      <a:gd name="connsiteY2" fmla="*/ 996043 h 996043"/>
                      <a:gd name="connsiteX3" fmla="*/ 0 w 996043"/>
                      <a:gd name="connsiteY3" fmla="*/ 996043 h 996043"/>
                      <a:gd name="connsiteX4" fmla="*/ 0 w 996043"/>
                      <a:gd name="connsiteY4" fmla="*/ 359229 h 996043"/>
                      <a:gd name="connsiteX0" fmla="*/ 0 w 898071"/>
                      <a:gd name="connsiteY0" fmla="*/ 359229 h 996043"/>
                      <a:gd name="connsiteX1" fmla="*/ 849085 w 898071"/>
                      <a:gd name="connsiteY1" fmla="*/ 0 h 996043"/>
                      <a:gd name="connsiteX2" fmla="*/ 898071 w 898071"/>
                      <a:gd name="connsiteY2" fmla="*/ 424543 h 996043"/>
                      <a:gd name="connsiteX3" fmla="*/ 0 w 898071"/>
                      <a:gd name="connsiteY3" fmla="*/ 996043 h 996043"/>
                      <a:gd name="connsiteX4" fmla="*/ 0 w 898071"/>
                      <a:gd name="connsiteY4" fmla="*/ 359229 h 996043"/>
                      <a:gd name="connsiteX0" fmla="*/ 0 w 914400"/>
                      <a:gd name="connsiteY0" fmla="*/ 359229 h 996043"/>
                      <a:gd name="connsiteX1" fmla="*/ 849085 w 914400"/>
                      <a:gd name="connsiteY1" fmla="*/ 0 h 996043"/>
                      <a:gd name="connsiteX2" fmla="*/ 914400 w 914400"/>
                      <a:gd name="connsiteY2" fmla="*/ 538843 h 996043"/>
                      <a:gd name="connsiteX3" fmla="*/ 0 w 914400"/>
                      <a:gd name="connsiteY3" fmla="*/ 996043 h 996043"/>
                      <a:gd name="connsiteX4" fmla="*/ 0 w 914400"/>
                      <a:gd name="connsiteY4" fmla="*/ 359229 h 996043"/>
                      <a:gd name="connsiteX0" fmla="*/ 0 w 849085"/>
                      <a:gd name="connsiteY0" fmla="*/ 359229 h 996043"/>
                      <a:gd name="connsiteX1" fmla="*/ 849085 w 849085"/>
                      <a:gd name="connsiteY1" fmla="*/ 0 h 996043"/>
                      <a:gd name="connsiteX2" fmla="*/ 800100 w 849085"/>
                      <a:gd name="connsiteY2" fmla="*/ 522514 h 996043"/>
                      <a:gd name="connsiteX3" fmla="*/ 0 w 849085"/>
                      <a:gd name="connsiteY3" fmla="*/ 996043 h 996043"/>
                      <a:gd name="connsiteX4" fmla="*/ 0 w 849085"/>
                      <a:gd name="connsiteY4" fmla="*/ 359229 h 996043"/>
                      <a:gd name="connsiteX0" fmla="*/ 0 w 849086"/>
                      <a:gd name="connsiteY0" fmla="*/ 359229 h 996043"/>
                      <a:gd name="connsiteX1" fmla="*/ 849085 w 849086"/>
                      <a:gd name="connsiteY1" fmla="*/ 0 h 996043"/>
                      <a:gd name="connsiteX2" fmla="*/ 849086 w 849086"/>
                      <a:gd name="connsiteY2" fmla="*/ 522514 h 996043"/>
                      <a:gd name="connsiteX3" fmla="*/ 0 w 849086"/>
                      <a:gd name="connsiteY3" fmla="*/ 996043 h 996043"/>
                      <a:gd name="connsiteX4" fmla="*/ 0 w 849086"/>
                      <a:gd name="connsiteY4" fmla="*/ 359229 h 9960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49086" h="996043">
                        <a:moveTo>
                          <a:pt x="0" y="359229"/>
                        </a:moveTo>
                        <a:lnTo>
                          <a:pt x="849085" y="0"/>
                        </a:lnTo>
                        <a:cubicBezTo>
                          <a:pt x="849085" y="174171"/>
                          <a:pt x="849086" y="348343"/>
                          <a:pt x="849086" y="522514"/>
                        </a:cubicBezTo>
                        <a:lnTo>
                          <a:pt x="0" y="996043"/>
                        </a:lnTo>
                        <a:lnTo>
                          <a:pt x="0" y="359229"/>
                        </a:lnTo>
                        <a:close/>
                      </a:path>
                    </a:pathLst>
                  </a:custGeom>
                  <a:solidFill>
                    <a:schemeClr val="accent6">
                      <a:lumMod val="40000"/>
                      <a:lumOff val="60000"/>
                    </a:schemeClr>
                  </a:solidFill>
                  <a:ln w="12700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81" name="Triangle 55"/>
                  <p:cNvSpPr/>
                  <p:nvPr/>
                </p:nvSpPr>
                <p:spPr>
                  <a:xfrm>
                    <a:off x="2148777" y="4709017"/>
                    <a:ext cx="1077917" cy="532456"/>
                  </a:xfrm>
                  <a:prstGeom prst="triangle">
                    <a:avLst>
                      <a:gd name="adj" fmla="val 53923"/>
                    </a:avLst>
                  </a:prstGeom>
                  <a:solidFill>
                    <a:srgbClr val="FF66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82" name="Rectangle 56"/>
                  <p:cNvSpPr/>
                  <p:nvPr/>
                </p:nvSpPr>
                <p:spPr>
                  <a:xfrm>
                    <a:off x="2735259" y="4404139"/>
                    <a:ext cx="1381763" cy="837334"/>
                  </a:xfrm>
                  <a:custGeom>
                    <a:avLst/>
                    <a:gdLst>
                      <a:gd name="connsiteX0" fmla="*/ 0 w 1594034"/>
                      <a:gd name="connsiteY0" fmla="*/ 0 h 653143"/>
                      <a:gd name="connsiteX1" fmla="*/ 1594034 w 1594034"/>
                      <a:gd name="connsiteY1" fmla="*/ 0 h 653143"/>
                      <a:gd name="connsiteX2" fmla="*/ 1594034 w 1594034"/>
                      <a:gd name="connsiteY2" fmla="*/ 653143 h 653143"/>
                      <a:gd name="connsiteX3" fmla="*/ 0 w 1594034"/>
                      <a:gd name="connsiteY3" fmla="*/ 653143 h 653143"/>
                      <a:gd name="connsiteX4" fmla="*/ 0 w 1594034"/>
                      <a:gd name="connsiteY4" fmla="*/ 0 h 653143"/>
                      <a:gd name="connsiteX0" fmla="*/ 0 w 1594034"/>
                      <a:gd name="connsiteY0" fmla="*/ 0 h 1387929"/>
                      <a:gd name="connsiteX1" fmla="*/ 1594034 w 1594034"/>
                      <a:gd name="connsiteY1" fmla="*/ 0 h 1387929"/>
                      <a:gd name="connsiteX2" fmla="*/ 1594034 w 1594034"/>
                      <a:gd name="connsiteY2" fmla="*/ 653143 h 1387929"/>
                      <a:gd name="connsiteX3" fmla="*/ 228600 w 1594034"/>
                      <a:gd name="connsiteY3" fmla="*/ 1387929 h 1387929"/>
                      <a:gd name="connsiteX4" fmla="*/ 0 w 1594034"/>
                      <a:gd name="connsiteY4" fmla="*/ 0 h 1387929"/>
                      <a:gd name="connsiteX0" fmla="*/ 0 w 1855291"/>
                      <a:gd name="connsiteY0" fmla="*/ 767443 h 1387929"/>
                      <a:gd name="connsiteX1" fmla="*/ 1855291 w 1855291"/>
                      <a:gd name="connsiteY1" fmla="*/ 0 h 1387929"/>
                      <a:gd name="connsiteX2" fmla="*/ 1855291 w 1855291"/>
                      <a:gd name="connsiteY2" fmla="*/ 653143 h 1387929"/>
                      <a:gd name="connsiteX3" fmla="*/ 489857 w 1855291"/>
                      <a:gd name="connsiteY3" fmla="*/ 1387929 h 1387929"/>
                      <a:gd name="connsiteX4" fmla="*/ 0 w 1855291"/>
                      <a:gd name="connsiteY4" fmla="*/ 767443 h 1387929"/>
                      <a:gd name="connsiteX0" fmla="*/ 0 w 1855291"/>
                      <a:gd name="connsiteY0" fmla="*/ 767443 h 1387929"/>
                      <a:gd name="connsiteX1" fmla="*/ 1855291 w 1855291"/>
                      <a:gd name="connsiteY1" fmla="*/ 0 h 1387929"/>
                      <a:gd name="connsiteX2" fmla="*/ 1218477 w 1855291"/>
                      <a:gd name="connsiteY2" fmla="*/ 930728 h 1387929"/>
                      <a:gd name="connsiteX3" fmla="*/ 489857 w 1855291"/>
                      <a:gd name="connsiteY3" fmla="*/ 1387929 h 1387929"/>
                      <a:gd name="connsiteX4" fmla="*/ 0 w 1855291"/>
                      <a:gd name="connsiteY4" fmla="*/ 767443 h 1387929"/>
                      <a:gd name="connsiteX0" fmla="*/ 0 w 1855291"/>
                      <a:gd name="connsiteY0" fmla="*/ 767443 h 1387929"/>
                      <a:gd name="connsiteX1" fmla="*/ 1855291 w 1855291"/>
                      <a:gd name="connsiteY1" fmla="*/ 0 h 1387929"/>
                      <a:gd name="connsiteX2" fmla="*/ 1332777 w 1855291"/>
                      <a:gd name="connsiteY2" fmla="*/ 996042 h 1387929"/>
                      <a:gd name="connsiteX3" fmla="*/ 489857 w 1855291"/>
                      <a:gd name="connsiteY3" fmla="*/ 1387929 h 1387929"/>
                      <a:gd name="connsiteX4" fmla="*/ 0 w 1855291"/>
                      <a:gd name="connsiteY4" fmla="*/ 767443 h 1387929"/>
                      <a:gd name="connsiteX0" fmla="*/ 0 w 1332777"/>
                      <a:gd name="connsiteY0" fmla="*/ 408214 h 1028700"/>
                      <a:gd name="connsiteX1" fmla="*/ 1136834 w 1332777"/>
                      <a:gd name="connsiteY1" fmla="*/ 0 h 1028700"/>
                      <a:gd name="connsiteX2" fmla="*/ 1332777 w 1332777"/>
                      <a:gd name="connsiteY2" fmla="*/ 636813 h 1028700"/>
                      <a:gd name="connsiteX3" fmla="*/ 489857 w 1332777"/>
                      <a:gd name="connsiteY3" fmla="*/ 1028700 h 1028700"/>
                      <a:gd name="connsiteX4" fmla="*/ 0 w 1332777"/>
                      <a:gd name="connsiteY4" fmla="*/ 408214 h 1028700"/>
                      <a:gd name="connsiteX0" fmla="*/ 0 w 1349106"/>
                      <a:gd name="connsiteY0" fmla="*/ 408214 h 1028700"/>
                      <a:gd name="connsiteX1" fmla="*/ 1136834 w 1349106"/>
                      <a:gd name="connsiteY1" fmla="*/ 0 h 1028700"/>
                      <a:gd name="connsiteX2" fmla="*/ 1349106 w 1349106"/>
                      <a:gd name="connsiteY2" fmla="*/ 669470 h 1028700"/>
                      <a:gd name="connsiteX3" fmla="*/ 489857 w 1349106"/>
                      <a:gd name="connsiteY3" fmla="*/ 1028700 h 1028700"/>
                      <a:gd name="connsiteX4" fmla="*/ 0 w 1349106"/>
                      <a:gd name="connsiteY4" fmla="*/ 408214 h 1028700"/>
                      <a:gd name="connsiteX0" fmla="*/ 0 w 1349106"/>
                      <a:gd name="connsiteY0" fmla="*/ 359228 h 979714"/>
                      <a:gd name="connsiteX1" fmla="*/ 940891 w 1349106"/>
                      <a:gd name="connsiteY1" fmla="*/ 0 h 979714"/>
                      <a:gd name="connsiteX2" fmla="*/ 1349106 w 1349106"/>
                      <a:gd name="connsiteY2" fmla="*/ 620484 h 979714"/>
                      <a:gd name="connsiteX3" fmla="*/ 489857 w 1349106"/>
                      <a:gd name="connsiteY3" fmla="*/ 979714 h 979714"/>
                      <a:gd name="connsiteX4" fmla="*/ 0 w 1349106"/>
                      <a:gd name="connsiteY4" fmla="*/ 359228 h 979714"/>
                      <a:gd name="connsiteX0" fmla="*/ 0 w 1381763"/>
                      <a:gd name="connsiteY0" fmla="*/ 359228 h 979714"/>
                      <a:gd name="connsiteX1" fmla="*/ 940891 w 1381763"/>
                      <a:gd name="connsiteY1" fmla="*/ 0 h 979714"/>
                      <a:gd name="connsiteX2" fmla="*/ 1381763 w 1381763"/>
                      <a:gd name="connsiteY2" fmla="*/ 587827 h 979714"/>
                      <a:gd name="connsiteX3" fmla="*/ 489857 w 1381763"/>
                      <a:gd name="connsiteY3" fmla="*/ 979714 h 979714"/>
                      <a:gd name="connsiteX4" fmla="*/ 0 w 1381763"/>
                      <a:gd name="connsiteY4" fmla="*/ 359228 h 9797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81763" h="979714">
                        <a:moveTo>
                          <a:pt x="0" y="359228"/>
                        </a:moveTo>
                        <a:lnTo>
                          <a:pt x="940891" y="0"/>
                        </a:lnTo>
                        <a:lnTo>
                          <a:pt x="1381763" y="587827"/>
                        </a:lnTo>
                        <a:lnTo>
                          <a:pt x="489857" y="979714"/>
                        </a:lnTo>
                        <a:lnTo>
                          <a:pt x="0" y="359228"/>
                        </a:lnTo>
                        <a:close/>
                      </a:path>
                    </a:pathLst>
                  </a:custGeom>
                  <a:solidFill>
                    <a:srgbClr val="FF66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283" name="Group 2282"/>
                  <p:cNvGrpSpPr/>
                  <p:nvPr/>
                </p:nvGrpSpPr>
                <p:grpSpPr>
                  <a:xfrm>
                    <a:off x="2383819" y="5305325"/>
                    <a:ext cx="230995" cy="378478"/>
                    <a:chOff x="6459615" y="4650349"/>
                    <a:chExt cx="458737" cy="751627"/>
                  </a:xfrm>
                </p:grpSpPr>
                <p:sp>
                  <p:nvSpPr>
                    <p:cNvPr id="2288" name="Rectangle 2287"/>
                    <p:cNvSpPr/>
                    <p:nvPr/>
                  </p:nvSpPr>
                  <p:spPr>
                    <a:xfrm>
                      <a:off x="6459615" y="4650349"/>
                      <a:ext cx="455484" cy="35922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89" name="Rectangle 2288"/>
                    <p:cNvSpPr/>
                    <p:nvPr/>
                  </p:nvSpPr>
                  <p:spPr>
                    <a:xfrm>
                      <a:off x="6462868" y="5042747"/>
                      <a:ext cx="455484" cy="35922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284" name="Group 2283"/>
                  <p:cNvGrpSpPr/>
                  <p:nvPr/>
                </p:nvGrpSpPr>
                <p:grpSpPr>
                  <a:xfrm>
                    <a:off x="2743201" y="5305326"/>
                    <a:ext cx="230995" cy="378478"/>
                    <a:chOff x="6284826" y="4669460"/>
                    <a:chExt cx="458737" cy="751627"/>
                  </a:xfrm>
                </p:grpSpPr>
                <p:sp>
                  <p:nvSpPr>
                    <p:cNvPr id="2286" name="Rectangle 2285"/>
                    <p:cNvSpPr/>
                    <p:nvPr/>
                  </p:nvSpPr>
                  <p:spPr>
                    <a:xfrm>
                      <a:off x="6284826" y="4669460"/>
                      <a:ext cx="455484" cy="35922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87" name="Rectangle 2286"/>
                    <p:cNvSpPr/>
                    <p:nvPr/>
                  </p:nvSpPr>
                  <p:spPr>
                    <a:xfrm>
                      <a:off x="6288079" y="5061858"/>
                      <a:ext cx="455484" cy="35922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2285" name="Rectangle 65"/>
                  <p:cNvSpPr/>
                  <p:nvPr/>
                </p:nvSpPr>
                <p:spPr>
                  <a:xfrm>
                    <a:off x="3576528" y="5145785"/>
                    <a:ext cx="185965" cy="457198"/>
                  </a:xfrm>
                  <a:custGeom>
                    <a:avLst/>
                    <a:gdLst>
                      <a:gd name="connsiteX0" fmla="*/ 0 w 185966"/>
                      <a:gd name="connsiteY0" fmla="*/ 0 h 375555"/>
                      <a:gd name="connsiteX1" fmla="*/ 185966 w 185966"/>
                      <a:gd name="connsiteY1" fmla="*/ 0 h 375555"/>
                      <a:gd name="connsiteX2" fmla="*/ 185966 w 185966"/>
                      <a:gd name="connsiteY2" fmla="*/ 375555 h 375555"/>
                      <a:gd name="connsiteX3" fmla="*/ 0 w 185966"/>
                      <a:gd name="connsiteY3" fmla="*/ 375555 h 375555"/>
                      <a:gd name="connsiteX4" fmla="*/ 0 w 185966"/>
                      <a:gd name="connsiteY4" fmla="*/ 0 h 375555"/>
                      <a:gd name="connsiteX0" fmla="*/ 0 w 218623"/>
                      <a:gd name="connsiteY0" fmla="*/ 48985 h 424540"/>
                      <a:gd name="connsiteX1" fmla="*/ 218623 w 218623"/>
                      <a:gd name="connsiteY1" fmla="*/ 0 h 424540"/>
                      <a:gd name="connsiteX2" fmla="*/ 185966 w 218623"/>
                      <a:gd name="connsiteY2" fmla="*/ 424540 h 424540"/>
                      <a:gd name="connsiteX3" fmla="*/ 0 w 218623"/>
                      <a:gd name="connsiteY3" fmla="*/ 424540 h 424540"/>
                      <a:gd name="connsiteX4" fmla="*/ 0 w 218623"/>
                      <a:gd name="connsiteY4" fmla="*/ 48985 h 424540"/>
                      <a:gd name="connsiteX0" fmla="*/ 0 w 234952"/>
                      <a:gd name="connsiteY0" fmla="*/ 48985 h 424540"/>
                      <a:gd name="connsiteX1" fmla="*/ 218623 w 234952"/>
                      <a:gd name="connsiteY1" fmla="*/ 0 h 424540"/>
                      <a:gd name="connsiteX2" fmla="*/ 234952 w 234952"/>
                      <a:gd name="connsiteY2" fmla="*/ 293912 h 424540"/>
                      <a:gd name="connsiteX3" fmla="*/ 0 w 234952"/>
                      <a:gd name="connsiteY3" fmla="*/ 424540 h 424540"/>
                      <a:gd name="connsiteX4" fmla="*/ 0 w 234952"/>
                      <a:gd name="connsiteY4" fmla="*/ 48985 h 424540"/>
                      <a:gd name="connsiteX0" fmla="*/ 0 w 234952"/>
                      <a:gd name="connsiteY0" fmla="*/ 114300 h 489855"/>
                      <a:gd name="connsiteX1" fmla="*/ 202294 w 234952"/>
                      <a:gd name="connsiteY1" fmla="*/ 0 h 489855"/>
                      <a:gd name="connsiteX2" fmla="*/ 234952 w 234952"/>
                      <a:gd name="connsiteY2" fmla="*/ 359227 h 489855"/>
                      <a:gd name="connsiteX3" fmla="*/ 0 w 234952"/>
                      <a:gd name="connsiteY3" fmla="*/ 489855 h 489855"/>
                      <a:gd name="connsiteX4" fmla="*/ 0 w 234952"/>
                      <a:gd name="connsiteY4" fmla="*/ 114300 h 489855"/>
                      <a:gd name="connsiteX0" fmla="*/ 0 w 202294"/>
                      <a:gd name="connsiteY0" fmla="*/ 114300 h 489855"/>
                      <a:gd name="connsiteX1" fmla="*/ 202294 w 202294"/>
                      <a:gd name="connsiteY1" fmla="*/ 0 h 489855"/>
                      <a:gd name="connsiteX2" fmla="*/ 185966 w 202294"/>
                      <a:gd name="connsiteY2" fmla="*/ 391884 h 489855"/>
                      <a:gd name="connsiteX3" fmla="*/ 0 w 202294"/>
                      <a:gd name="connsiteY3" fmla="*/ 489855 h 489855"/>
                      <a:gd name="connsiteX4" fmla="*/ 0 w 202294"/>
                      <a:gd name="connsiteY4" fmla="*/ 114300 h 489855"/>
                      <a:gd name="connsiteX0" fmla="*/ 0 w 185966"/>
                      <a:gd name="connsiteY0" fmla="*/ 81643 h 457198"/>
                      <a:gd name="connsiteX1" fmla="*/ 185965 w 185966"/>
                      <a:gd name="connsiteY1" fmla="*/ 0 h 457198"/>
                      <a:gd name="connsiteX2" fmla="*/ 185966 w 185966"/>
                      <a:gd name="connsiteY2" fmla="*/ 359227 h 457198"/>
                      <a:gd name="connsiteX3" fmla="*/ 0 w 185966"/>
                      <a:gd name="connsiteY3" fmla="*/ 457198 h 457198"/>
                      <a:gd name="connsiteX4" fmla="*/ 0 w 185966"/>
                      <a:gd name="connsiteY4" fmla="*/ 81643 h 457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5966" h="457198">
                        <a:moveTo>
                          <a:pt x="0" y="81643"/>
                        </a:moveTo>
                        <a:lnTo>
                          <a:pt x="185965" y="0"/>
                        </a:lnTo>
                        <a:cubicBezTo>
                          <a:pt x="185965" y="119742"/>
                          <a:pt x="185966" y="239485"/>
                          <a:pt x="185966" y="359227"/>
                        </a:cubicBezTo>
                        <a:lnTo>
                          <a:pt x="0" y="457198"/>
                        </a:lnTo>
                        <a:lnTo>
                          <a:pt x="0" y="81643"/>
                        </a:lnTo>
                        <a:close/>
                      </a:path>
                    </a:pathLst>
                  </a:custGeom>
                  <a:solidFill>
                    <a:sysClr val="window" lastClr="FFFFFF">
                      <a:lumMod val="50000"/>
                    </a:sysClr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274" name="Triangle 55"/>
                <p:cNvSpPr/>
                <p:nvPr/>
              </p:nvSpPr>
              <p:spPr>
                <a:xfrm>
                  <a:off x="803298" y="3678905"/>
                  <a:ext cx="856330" cy="436771"/>
                </a:xfrm>
                <a:prstGeom prst="triangle">
                  <a:avLst>
                    <a:gd name="adj" fmla="val 53923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2275" name="Group 2274"/>
                <p:cNvGrpSpPr/>
                <p:nvPr/>
              </p:nvGrpSpPr>
              <p:grpSpPr>
                <a:xfrm>
                  <a:off x="1202693" y="3230889"/>
                  <a:ext cx="1473083" cy="532387"/>
                  <a:chOff x="1169365" y="3230889"/>
                  <a:chExt cx="1506412" cy="532387"/>
                </a:xfrm>
              </p:grpSpPr>
              <p:sp>
                <p:nvSpPr>
                  <p:cNvPr id="2276" name="Rectangle 2275"/>
                  <p:cNvSpPr/>
                  <p:nvPr/>
                </p:nvSpPr>
                <p:spPr>
                  <a:xfrm rot="3026825">
                    <a:off x="2560880" y="3648380"/>
                    <a:ext cx="144291" cy="8550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7" name="Rectangle 2276"/>
                  <p:cNvSpPr/>
                  <p:nvPr/>
                </p:nvSpPr>
                <p:spPr>
                  <a:xfrm rot="21041993">
                    <a:off x="1169365" y="3230889"/>
                    <a:ext cx="1189360" cy="25792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270" name="Rectangle 2269"/>
              <p:cNvSpPr/>
              <p:nvPr/>
            </p:nvSpPr>
            <p:spPr>
              <a:xfrm>
                <a:off x="6949600" y="4035248"/>
                <a:ext cx="372014" cy="4571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1" name="Rectangle 2270"/>
              <p:cNvSpPr/>
              <p:nvPr/>
            </p:nvSpPr>
            <p:spPr>
              <a:xfrm rot="2918669">
                <a:off x="7551747" y="3699719"/>
                <a:ext cx="367167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2" name="Rectangle 2271"/>
              <p:cNvSpPr/>
              <p:nvPr/>
            </p:nvSpPr>
            <p:spPr>
              <a:xfrm rot="20992215">
                <a:off x="7135200" y="3638533"/>
                <a:ext cx="525336" cy="541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4" name="Group 2263"/>
            <p:cNvGrpSpPr/>
            <p:nvPr/>
          </p:nvGrpSpPr>
          <p:grpSpPr>
            <a:xfrm>
              <a:off x="7839079" y="3588576"/>
              <a:ext cx="233680" cy="658121"/>
              <a:chOff x="792480" y="2103120"/>
              <a:chExt cx="233680" cy="658121"/>
            </a:xfrm>
          </p:grpSpPr>
          <p:sp>
            <p:nvSpPr>
              <p:cNvPr id="2265" name="Rounded Rectangle 2264"/>
              <p:cNvSpPr/>
              <p:nvPr/>
            </p:nvSpPr>
            <p:spPr>
              <a:xfrm>
                <a:off x="792480" y="2166690"/>
                <a:ext cx="233680" cy="594551"/>
              </a:xfrm>
              <a:prstGeom prst="roundRect">
                <a:avLst/>
              </a:prstGeom>
              <a:gradFill flip="none" rotWithShape="1">
                <a:gsLst>
                  <a:gs pos="11000">
                    <a:srgbClr val="70AD47"/>
                  </a:gs>
                  <a:gs pos="100000">
                    <a:srgbClr val="FFFFFF"/>
                  </a:gs>
                </a:gsLst>
                <a:lin ang="16440000" scaled="0"/>
                <a:tileRect/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6" name="Rounded Rectangle 2265"/>
              <p:cNvSpPr/>
              <p:nvPr/>
            </p:nvSpPr>
            <p:spPr>
              <a:xfrm>
                <a:off x="792480" y="2682802"/>
                <a:ext cx="233680" cy="78439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7" name="Rounded Rectangle 2266"/>
              <p:cNvSpPr/>
              <p:nvPr/>
            </p:nvSpPr>
            <p:spPr>
              <a:xfrm>
                <a:off x="792480" y="2163817"/>
                <a:ext cx="233680" cy="78439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8" name="Rounded Rectangle 2267"/>
              <p:cNvSpPr/>
              <p:nvPr/>
            </p:nvSpPr>
            <p:spPr>
              <a:xfrm>
                <a:off x="841248" y="2103120"/>
                <a:ext cx="138176" cy="56477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90" name="Rectangle 2289"/>
          <p:cNvSpPr/>
          <p:nvPr/>
        </p:nvSpPr>
        <p:spPr>
          <a:xfrm>
            <a:off x="421347" y="426578"/>
            <a:ext cx="2897734" cy="13686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Distribution System Operator (DSO)</a:t>
            </a:r>
            <a:endParaRPr lang="en-US" sz="2500" dirty="0"/>
          </a:p>
        </p:txBody>
      </p:sp>
      <p:sp>
        <p:nvSpPr>
          <p:cNvPr id="2291" name="TextBox 2290"/>
          <p:cNvSpPr txBox="1"/>
          <p:nvPr/>
        </p:nvSpPr>
        <p:spPr>
          <a:xfrm>
            <a:off x="421347" y="3023009"/>
            <a:ext cx="14307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Transaction </a:t>
            </a:r>
          </a:p>
          <a:p>
            <a:pPr algn="ctr"/>
            <a:r>
              <a:rPr lang="en-US" sz="2000" b="1" dirty="0" smtClean="0"/>
              <a:t>Permission</a:t>
            </a:r>
          </a:p>
          <a:p>
            <a:pPr algn="ctr"/>
            <a:r>
              <a:rPr lang="en-US" sz="2000" b="1" dirty="0" smtClean="0"/>
              <a:t>Signal</a:t>
            </a:r>
            <a:endParaRPr lang="en-US" sz="2000" b="1" dirty="0"/>
          </a:p>
        </p:txBody>
      </p:sp>
      <p:sp>
        <p:nvSpPr>
          <p:cNvPr id="2292" name="TextBox 2291"/>
          <p:cNvSpPr txBox="1"/>
          <p:nvPr/>
        </p:nvSpPr>
        <p:spPr>
          <a:xfrm>
            <a:off x="1759913" y="3216969"/>
            <a:ext cx="8704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000" b="1" dirty="0" smtClean="0"/>
              <a:t>Power</a:t>
            </a:r>
          </a:p>
        </p:txBody>
      </p:sp>
      <p:sp>
        <p:nvSpPr>
          <p:cNvPr id="2293" name="Down Arrow 2292"/>
          <p:cNvSpPr/>
          <p:nvPr/>
        </p:nvSpPr>
        <p:spPr>
          <a:xfrm>
            <a:off x="1157816" y="1795224"/>
            <a:ext cx="225547" cy="1241473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4" name="Down Arrow 2293"/>
          <p:cNvSpPr/>
          <p:nvPr/>
        </p:nvSpPr>
        <p:spPr>
          <a:xfrm>
            <a:off x="1182072" y="4064640"/>
            <a:ext cx="201291" cy="84917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5" name="Up Arrow 2294"/>
          <p:cNvSpPr/>
          <p:nvPr/>
        </p:nvSpPr>
        <p:spPr>
          <a:xfrm>
            <a:off x="1923684" y="3593664"/>
            <a:ext cx="273272" cy="1305019"/>
          </a:xfrm>
          <a:prstGeom prst="up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6" name="Up Arrow 2295"/>
          <p:cNvSpPr/>
          <p:nvPr/>
        </p:nvSpPr>
        <p:spPr>
          <a:xfrm>
            <a:off x="1910910" y="1818144"/>
            <a:ext cx="323435" cy="1278202"/>
          </a:xfrm>
          <a:prstGeom prst="up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7" name="Down Arrow 2296"/>
          <p:cNvSpPr/>
          <p:nvPr/>
        </p:nvSpPr>
        <p:spPr>
          <a:xfrm rot="16200000">
            <a:off x="3650517" y="382274"/>
            <a:ext cx="236187" cy="87442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8" name="TextBox 2297"/>
          <p:cNvSpPr txBox="1"/>
          <p:nvPr/>
        </p:nvSpPr>
        <p:spPr>
          <a:xfrm>
            <a:off x="4221577" y="333569"/>
            <a:ext cx="14307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Transaction </a:t>
            </a:r>
          </a:p>
          <a:p>
            <a:pPr algn="ctr"/>
            <a:r>
              <a:rPr lang="en-US" sz="2000" b="1" dirty="0" smtClean="0"/>
              <a:t>Permission</a:t>
            </a:r>
          </a:p>
          <a:p>
            <a:pPr algn="ctr"/>
            <a:r>
              <a:rPr lang="en-US" sz="2000" b="1" dirty="0" smtClean="0"/>
              <a:t>Signal</a:t>
            </a:r>
            <a:endParaRPr lang="en-US" sz="2000" b="1" dirty="0"/>
          </a:p>
        </p:txBody>
      </p:sp>
      <p:pic>
        <p:nvPicPr>
          <p:cNvPr id="2299" name="Picture 229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92005" y="3945176"/>
            <a:ext cx="753491" cy="755650"/>
          </a:xfrm>
          <a:prstGeom prst="rect">
            <a:avLst/>
          </a:prstGeom>
        </p:spPr>
      </p:pic>
      <p:sp>
        <p:nvSpPr>
          <p:cNvPr id="2300" name="Down Arrow 2299"/>
          <p:cNvSpPr/>
          <p:nvPr/>
        </p:nvSpPr>
        <p:spPr>
          <a:xfrm rot="16200000">
            <a:off x="6772534" y="-359023"/>
            <a:ext cx="248938" cy="240318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01" name="Picture 230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09386" y="-10625"/>
            <a:ext cx="759968" cy="75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35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13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Somayeh  Moazeni</dc:creator>
  <cp:lastModifiedBy>Somayeh  Moazeni</cp:lastModifiedBy>
  <cp:revision>9</cp:revision>
  <dcterms:created xsi:type="dcterms:W3CDTF">2020-06-17T20:57:53Z</dcterms:created>
  <dcterms:modified xsi:type="dcterms:W3CDTF">2020-10-11T21:58:41Z</dcterms:modified>
</cp:coreProperties>
</file>