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966325" cy="7589838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4" d="100"/>
          <a:sy n="44" d="100"/>
        </p:scale>
        <p:origin x="-3656" y="-104"/>
      </p:cViewPr>
      <p:guideLst>
        <p:guide orient="horz" pos="2391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2357772"/>
            <a:ext cx="8471376" cy="162689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4300909"/>
            <a:ext cx="6976428" cy="19396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303948"/>
            <a:ext cx="2242423" cy="64759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303948"/>
            <a:ext cx="6561164" cy="64759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4877175"/>
            <a:ext cx="8471376" cy="150742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3216901"/>
            <a:ext cx="8471376" cy="166027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770965"/>
            <a:ext cx="4401794" cy="500894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770965"/>
            <a:ext cx="4401794" cy="5008943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698931"/>
            <a:ext cx="4403525" cy="70803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2406963"/>
            <a:ext cx="4403525" cy="437294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698931"/>
            <a:ext cx="4405254" cy="70803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2406963"/>
            <a:ext cx="4405254" cy="4372943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302187"/>
            <a:ext cx="3278852" cy="128605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57" y="302190"/>
            <a:ext cx="5571453" cy="6477716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588247"/>
            <a:ext cx="3278852" cy="519166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0" y="5312889"/>
            <a:ext cx="5979795" cy="62721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0" y="678168"/>
            <a:ext cx="5979795" cy="4553903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0" y="5940105"/>
            <a:ext cx="5979795" cy="890750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16" y="303947"/>
            <a:ext cx="8969693" cy="1264973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6" y="1770965"/>
            <a:ext cx="8969693" cy="5008943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7034658"/>
            <a:ext cx="2325476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1" y="7034658"/>
            <a:ext cx="3156003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7034658"/>
            <a:ext cx="2325476" cy="404088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65100" y="0"/>
            <a:ext cx="9618279" cy="758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10</cp:revision>
  <dcterms:created xsi:type="dcterms:W3CDTF">2020-06-17T20:57:53Z</dcterms:created>
  <dcterms:modified xsi:type="dcterms:W3CDTF">2020-10-12T06:01:11Z</dcterms:modified>
</cp:coreProperties>
</file>