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alatino Linotyp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alatinoLinotype-bold.fntdata"/><Relationship Id="rId10" Type="http://schemas.openxmlformats.org/officeDocument/2006/relationships/font" Target="fonts/PalatinoLinotype-regular.fntdata"/><Relationship Id="rId13" Type="http://schemas.openxmlformats.org/officeDocument/2006/relationships/font" Target="fonts/PalatinoLinotype-boldItalic.fntdata"/><Relationship Id="rId12" Type="http://schemas.openxmlformats.org/officeDocument/2006/relationships/font" Target="fonts/PalatinoLinotyp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6600d0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06600d06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6600d06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06600d069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93105" y="802298"/>
            <a:ext cx="8561747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alatino Linotype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93106" y="3531204"/>
            <a:ext cx="8561746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334637" y="798973"/>
            <a:ext cx="0" cy="254475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69469" y="-1019041"/>
            <a:ext cx="3450613" cy="9520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59483" y="2363492"/>
            <a:ext cx="457499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116598" y="-698041"/>
            <a:ext cx="4574999" cy="773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 rot="10800000">
            <a:off x="9439111" y="719272"/>
            <a:ext cx="161574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534695" y="804889"/>
            <a:ext cx="952015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34695" y="2010878"/>
            <a:ext cx="4608576" cy="3438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454793" y="2017343"/>
            <a:ext cx="4604130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534813" y="1756130"/>
            <a:ext cx="8562580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534695" y="3806195"/>
            <a:ext cx="854999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371687" y="798973"/>
            <a:ext cx="0" cy="284510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534695" y="804163"/>
            <a:ext cx="9520157" cy="10563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534695" y="2019549"/>
            <a:ext cx="4608576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534695" y="2824269"/>
            <a:ext cx="4608576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454791" y="2023003"/>
            <a:ext cx="4608576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454792" y="2821491"/>
            <a:ext cx="4608576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534642" y="798973"/>
            <a:ext cx="3183128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534695" y="3205491"/>
            <a:ext cx="3184989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371687" y="798973"/>
            <a:ext cx="0" cy="224711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1A1814"/>
                </a:gs>
                <a:gs pos="100000">
                  <a:srgbClr val="1A1814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535694" y="1129513"/>
            <a:ext cx="5447840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534695" y="3145992"/>
            <a:ext cx="5440037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371687" y="798973"/>
            <a:ext cx="0" cy="2161124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9F9F8"/>
            </a:gs>
            <a:gs pos="100000">
              <a:srgbClr val="D6D4D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>
            <a:gsLst>
              <a:gs pos="0">
                <a:srgbClr val="EDEBE7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2768" l="0" r="0" t="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41705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493105" y="802298"/>
            <a:ext cx="8561747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Palatino Linotype"/>
              <a:buNone/>
            </a:pPr>
            <a:r>
              <a:rPr lang="en-US" sz="5740"/>
              <a:t>Embassy Appointment Scheduler</a:t>
            </a:r>
            <a:endParaRPr sz="5740"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8037251" y="3578500"/>
            <a:ext cx="8561746" cy="2349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MADE BY:-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AVINASH KUMAR SINGH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MOHAMMED NISAR AHMED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S. MOHAMMED. SHAHID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MOULA HUSSAIN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            K. ROSHAN  ZAMEER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415071" y="804519"/>
            <a:ext cx="9520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latino Linotype"/>
              <a:buNone/>
            </a:pPr>
            <a:r>
              <a:rPr lang="en-US" sz="4000"/>
              <a:t>Embassy Appointment Scheduler</a:t>
            </a:r>
            <a:endParaRPr sz="4000"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818476" y="2173388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have created a program where we can schedule , view , reschedule and cancel the appointments for various embassy services such as visa applications, consular services and other embassy related inquiries.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returns the appointments with complete details such as name, date, time with complete comfortable user’s experience.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/>
              <a:t>Create and Read Schedules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497724" y="2015732"/>
            <a:ext cx="104526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Create :-</a:t>
            </a:r>
            <a:endParaRPr b="1" sz="21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</a:t>
            </a:r>
            <a:r>
              <a:rPr lang="en-US" sz="1700"/>
              <a:t>Inside the “schedule_appointments” function we are taking inputs of details from the user and dynamically executing it using sql query through cursor “mycursor.execute()” and commiting the changes using “commit” and printing a message for successful insertion and for error handling we have used ‘except’ block to catch the errors if any and print a message for error.</a:t>
            </a:r>
            <a:endParaRPr sz="1700"/>
          </a:p>
          <a:p>
            <a:pPr indent="-2349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Read:- </a:t>
            </a:r>
            <a:endParaRPr b="1" sz="21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 </a:t>
            </a:r>
            <a:r>
              <a:rPr lang="en-US" sz="1700"/>
              <a:t>In a function “view_appointments” we are executing a sql query using “mycursor.execute()” method and storing all the values in a variable “appointments” using “fetchall()” keyword in the form of tuples, and then iterating tuples and printing the values in a </a:t>
            </a:r>
            <a:r>
              <a:rPr lang="en-US" sz="1700"/>
              <a:t>formatted</a:t>
            </a:r>
            <a:r>
              <a:rPr lang="en-US" sz="1700"/>
              <a:t> string using “getdetails()”.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/>
              <a:t>Update and Delete Schedules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497724" y="2015732"/>
            <a:ext cx="104526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Update</a:t>
            </a:r>
            <a:r>
              <a:rPr b="1" lang="en-US" sz="1700"/>
              <a:t> :-</a:t>
            </a:r>
            <a:endParaRPr b="1" sz="21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</a:t>
            </a:r>
            <a:r>
              <a:rPr lang="en-US" sz="1700"/>
              <a:t>Inside the “update_appointments” function we are taking inputs of “user’s name”, “new_date” then dynamically executing it using sql query through cursor “mycursor.execute()” and commiting the changes using “commit” and printing a message for successful updation , a formatted string returning the the updated information and for error handling we have used ‘except’ block to catch the errors if any and print a message for error</a:t>
            </a:r>
            <a:r>
              <a:rPr lang="en-US" sz="1700"/>
              <a:t>.</a:t>
            </a:r>
            <a:endParaRPr sz="17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-US" sz="1700"/>
              <a:t>Delete</a:t>
            </a:r>
            <a:r>
              <a:rPr b="1" lang="en-US" sz="1700"/>
              <a:t>:-</a:t>
            </a:r>
            <a:r>
              <a:rPr lang="en-US" sz="1600"/>
              <a:t>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 </a:t>
            </a:r>
            <a:r>
              <a:rPr lang="en-US" sz="1700"/>
              <a:t>In a function “view_appointments” we are executing a sql query using “mycursor.execute()” method and storing all the values in a variable “appointments” using “fetchall()” keyword in the form of tuples, and then iterating tuples and printing the message “Deleted successfully” , a formatted string for displaying the cancelled appointment details. 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latino Linotype"/>
              <a:buNone/>
            </a:pPr>
            <a:r>
              <a:rPr lang="en-US" sz="4000"/>
              <a:t>Conclusion</a:t>
            </a:r>
            <a:endParaRPr sz="4000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818476" y="2173388"/>
            <a:ext cx="95202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4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This appointment scheduling program provides a simple and efficient way to manage appointments for users. With functionalities to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schedule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appointments, it offers a comprehensive solution for personal or business use.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