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8C9F99-CACA-425D-A122-9B2DC8E76096}">
  <a:tblStyle styleId="{5B8C9F99-CACA-425D-A122-9B2DC8E76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DE3FADB-C73C-4448-A80C-CE4EBE710F7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95c4fbb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95c4fbb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95c4fb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e95c4fb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95c4fbb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95c4fbb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e95c4fbb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e95c4fbb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95c4fbb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95c4fbb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95c4fbb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95c4fbb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e95c4fb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e95c4fb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95c4fb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95c4fb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95c4fb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95c4fb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95c4fb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95c4fb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95c4fbb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95c4fbb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95c4fbb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95c4fbb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95c4fbb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95c4fbb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45720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r/NBA vs r/NBADiscussion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572000" y="3052275"/>
            <a:ext cx="3989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classification modeling to predicted subreddits based on posts.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5" y="277775"/>
            <a:ext cx="8150950" cy="45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ed region"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5" y="1100738"/>
            <a:ext cx="8993751" cy="29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</a:t>
            </a:r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7473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r/NBADiscussion</a:t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6839925" y="2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{5DE3FADB-C73C-4448-A80C-CE4EBE710F7D}</a:tableStyleId>
              </a:tblPr>
              <a:tblGrid>
                <a:gridCol w="1175275"/>
                <a:gridCol w="964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Feature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Odds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?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2.538367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think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2.160937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pick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1.9235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team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1.690012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future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1.598005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coach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1.588913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thunder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1.568557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report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1.556737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heat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1.526363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if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1.506813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but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1.496509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g-league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1.481034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khris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1.475909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all-star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1.472827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middleton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1.472078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discussion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1.467017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who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1.466202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grunfeld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1.465943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an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1.450438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inside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4546A"/>
                          </a:solidFill>
                        </a:rPr>
                        <a:t>1.450404</a:t>
                      </a:r>
                      <a:endParaRPr b="1" sz="1100">
                        <a:solidFill>
                          <a:srgbClr val="44546A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1586150" y="2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{5DE3FADB-C73C-4448-A80C-CE4EBE710F7D}</a:tableStyleId>
              </a:tblPr>
              <a:tblGrid>
                <a:gridCol w="878250"/>
                <a:gridCol w="954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Odds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!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1.871886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edit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1.835068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''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1.69364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behind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1.577843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``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1.568591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melo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1.519526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series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1.500071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city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1.488503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tell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1.477327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your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1.472208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back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1.461715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from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1.461193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lebron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1.426954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80000"/>
                          </a:solidFill>
                        </a:rPr>
                        <a:t>off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1.425855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j.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1.401065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highlight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1.371397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charania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1.366341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...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1.358571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ticket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1.357091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jackson</a:t>
                      </a:r>
                      <a:endParaRPr b="1" sz="1100"/>
                    </a:p>
                  </a:txBody>
                  <a:tcPr marT="0" marB="0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1.348255</a:t>
                      </a:r>
                      <a:endParaRPr b="1" sz="1100"/>
                    </a:p>
                  </a:txBody>
                  <a:tcPr marT="0" marB="0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3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Takeways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create multiple  models to differentiate r/NBA from r/NBADiscussions.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Logistic Regression Model had the highest accuracy score on testing data (.904).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punctuation in the data set improved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marks increased odds towards NBADiscussion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Exclamation marks increased odds towards NBA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common words actually decreased accuracy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counts in the post’s body were highly correlated with each subreddit, larger word counts were more likely to be found in NBADiscussion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of each subreddit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vocabulary used in each subreddit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vectorized data again but account for word 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top posts from two subreddits: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reddit.com/r/NBA						1000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reddit.com/r/NBADiscussions				995 Posts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3.6 Million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2008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/>
              <a:t>‘</a:t>
            </a:r>
            <a:r>
              <a:rPr i="1" lang="en" sz="1600">
                <a:solidFill>
                  <a:srgbClr val="1A1A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subreddit dedicated for NBA news and discussion.’</a:t>
            </a:r>
            <a:endParaRPr i="1" sz="16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5396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r/NBADiscussion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20875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110 Thousand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2016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‘</a:t>
            </a:r>
            <a:r>
              <a:rPr i="1" lang="en" sz="1600">
                <a:solidFill>
                  <a:srgbClr val="1A1A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high-quality NBA discussion.’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5396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r/NBADiscussion</a:t>
            </a:r>
            <a:endParaRPr/>
          </a:p>
        </p:txBody>
      </p:sp>
      <p:pic>
        <p:nvPicPr>
          <p:cNvPr descr="Selected region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475" y="1259650"/>
            <a:ext cx="4155450" cy="3517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ed region"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0" y="1259650"/>
            <a:ext cx="4692500" cy="32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76675" y="4776825"/>
            <a:ext cx="4325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Source: https://www.reddit.com/r/nba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43475" y="4776825"/>
            <a:ext cx="4325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Source: https://www.reddit.com/r/nbadiscussion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894750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1.Be civil and respectful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2.No trolling or baiting users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3.No racist, sexist, or homophobic language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4.No reposts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5.No fake news</a:t>
            </a:r>
            <a:endParaRPr sz="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6.No self-promotion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7.No NSFW content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8.Posts and comments must be relevant to the NBA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9.Stats/Player Tweets/Quotes/Misc. Media are self-post only and must be sourced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5396700" y="315925"/>
            <a:ext cx="3435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r/NBADiscussion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0" y="85017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1.Keep it civil.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2.Submit high quality content.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3.This is a discussion subreddit. Support claims with substantiated arguments.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4.Vote based on if the post or comment meets the standard of quality you expect from this subreddit.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5.No spam.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6.Attack the argument, not the person.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7.Most arguments can't be deconstructed in a sentence. Top level comments have a char. minimum of 100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8.Present descriptive, clear, and concise titles.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9.Present your own argument.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10.Posts like "Thoughts?" or "Discuss" are low effort and will be removed.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11.Post enough content to provide a jumping-off point. The char. minimum for posts is 350.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and Character Length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558175" y="127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{5B8C9F99-CACA-425D-A122-9B2DC8E76096}</a:tableStyleId>
              </a:tblPr>
              <a:tblGrid>
                <a:gridCol w="1654825"/>
                <a:gridCol w="1654825"/>
                <a:gridCol w="1654825"/>
                <a:gridCol w="1654825"/>
                <a:gridCol w="1654825"/>
              </a:tblGrid>
              <a:tr h="3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Title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Body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4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Word Count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Character Length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Word 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Character Length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NBADiscussion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459.24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2850.18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328.38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8"/>
          <p:cNvSpPr txBox="1"/>
          <p:nvPr/>
        </p:nvSpPr>
        <p:spPr>
          <a:xfrm>
            <a:off x="598600" y="3818600"/>
            <a:ext cx="82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73.1% of NBA post’s bodys are empty compared to only 3.92% of NBADiscussion post’s.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 Of Word Counts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" y="1147225"/>
            <a:ext cx="4260300" cy="30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00" y="1147225"/>
            <a:ext cx="4260300" cy="306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Punctuation </a:t>
            </a:r>
            <a:endParaRPr/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774600" y="12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{5DE3FADB-C73C-4448-A80C-CE4EBE710F7D}</a:tableStyleId>
              </a:tblPr>
              <a:tblGrid>
                <a:gridCol w="1511100"/>
                <a:gridCol w="1391150"/>
                <a:gridCol w="880975"/>
                <a:gridCol w="1050325"/>
                <a:gridCol w="761250"/>
              </a:tblGrid>
              <a:tr h="8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           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Question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  Mark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Exclamation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  Point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Period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6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Title</a:t>
                      </a:r>
                      <a:endParaRPr sz="1200"/>
                    </a:p>
                  </a:txBody>
                  <a:tcPr marT="91425" marB="91425" marR="91425" marL="91425">
                    <a:lnL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NBADiscussion </a:t>
                      </a:r>
                      <a:endParaRPr sz="1200"/>
                    </a:p>
                  </a:txBody>
                  <a:tcPr marT="91425" marB="91425" marR="91425" marL="91425"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39%</a:t>
                      </a:r>
                      <a:endParaRPr sz="1200"/>
                    </a:p>
                  </a:txBody>
                  <a:tcPr marT="91425" marB="91425" marR="91425" marL="91425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0.80%</a:t>
                      </a:r>
                      <a:endParaRPr sz="1200"/>
                    </a:p>
                  </a:txBody>
                  <a:tcPr marT="91425" marB="91425" marR="91425" marL="91425"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23.80%</a:t>
                      </a:r>
                      <a:endParaRPr sz="1200"/>
                    </a:p>
                  </a:txBody>
                  <a:tcPr marT="91425" marB="91425" marR="91425" marL="91425">
                    <a:lnR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NBA</a:t>
                      </a:r>
                      <a:endParaRPr sz="1200"/>
                    </a:p>
                  </a:txBody>
                  <a:tcPr marT="91425" marB="91425" marR="91425" marL="91425"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5.10%</a:t>
                      </a:r>
                      <a:endParaRPr sz="1200"/>
                    </a:p>
                  </a:txBody>
                  <a:tcPr marT="91425" marB="91425" marR="91425" marL="91425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4.50%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44.70%</a:t>
                      </a:r>
                      <a:endParaRPr sz="1200"/>
                    </a:p>
                  </a:txBody>
                  <a:tcPr marT="91425" marB="91425" marR="91425" marL="91425">
                    <a:lnR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Body</a:t>
                      </a:r>
                      <a:endParaRPr sz="1200"/>
                    </a:p>
                  </a:txBody>
                  <a:tcPr marT="91425" marB="91425" marR="91425" marL="91425">
                    <a:lnL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NBADiscussion </a:t>
                      </a:r>
                      <a:endParaRPr sz="1200"/>
                    </a:p>
                  </a:txBody>
                  <a:tcPr marT="91425" marB="91425" marR="91425" marL="91425"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60.70%</a:t>
                      </a:r>
                      <a:endParaRPr sz="1200"/>
                    </a:p>
                  </a:txBody>
                  <a:tcPr marT="91425" marB="91425" marR="91425" marL="91425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12.90%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95.78%</a:t>
                      </a:r>
                      <a:endParaRPr sz="1200"/>
                    </a:p>
                  </a:txBody>
                  <a:tcPr marT="91425" marB="91425" marR="91425" marL="91425">
                    <a:lnR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NBA</a:t>
                      </a:r>
                      <a:endParaRPr sz="1200"/>
                    </a:p>
                  </a:txBody>
                  <a:tcPr marT="91425" marB="91425" marR="91425" marL="91425">
                    <a:lnR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10%</a:t>
                      </a:r>
                      <a:endParaRPr sz="1200"/>
                    </a:p>
                  </a:txBody>
                  <a:tcPr marT="91425" marB="91425" marR="91425" marL="91425">
                    <a:lnL cap="flat" cmpd="sng" w="12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4.20%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25.80%</a:t>
                      </a:r>
                      <a:endParaRPr sz="1200"/>
                    </a:p>
                  </a:txBody>
                  <a:tcPr marT="91425" marB="91425" marR="91425" marL="91425">
                    <a:lnR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Columns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itle_length - character length of the title of each post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title_word_count - word count of the title of each post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body_length - character length of the body of each post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body_word_count - word count of the body of each post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title_question_mark - binary number indicating whether the title has a question mark or not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b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ody_question_mark -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binary number indicating whether the body has a question mark or not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title_exclamation_mark -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binary number indicating whether the title has a exclamation mark or not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body_exclamation_mark -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binary number indicating whether the body has a exclamation mark or not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title_period -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binary number indicating whether the title has a period or not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body_period -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binary number indicating whether the title has a period or not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