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4" r:id="rId9"/>
    <p:sldId id="262" r:id="rId10"/>
    <p:sldId id="272" r:id="rId11"/>
    <p:sldId id="265" r:id="rId12"/>
    <p:sldId id="266" r:id="rId13"/>
    <p:sldId id="267" r:id="rId14"/>
    <p:sldId id="268" r:id="rId15"/>
    <p:sldId id="270" r:id="rId16"/>
    <p:sldId id="276" r:id="rId17"/>
    <p:sldId id="278" r:id="rId18"/>
    <p:sldId id="277" r:id="rId19"/>
    <p:sldId id="271" r:id="rId20"/>
    <p:sldId id="281" r:id="rId21"/>
    <p:sldId id="273" r:id="rId22"/>
    <p:sldId id="282" r:id="rId23"/>
    <p:sldId id="275" r:id="rId24"/>
    <p:sldId id="274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2D23F-D634-4B54-B909-F6BDF531644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519582-4A26-4294-8AF7-EDEB18CC1AFD}">
      <dgm:prSet/>
      <dgm:spPr/>
      <dgm:t>
        <a:bodyPr/>
        <a:lstStyle/>
        <a:p>
          <a:pPr rtl="0"/>
          <a:r>
            <a:rPr lang="en-US" dirty="0" smtClean="0"/>
            <a:t>High performance</a:t>
          </a:r>
          <a:endParaRPr lang="en-US" dirty="0"/>
        </a:p>
      </dgm:t>
    </dgm:pt>
    <dgm:pt modelId="{B7583B58-FF5C-4C21-8C5A-EF5D55B124F0}" type="parTrans" cxnId="{B100C42F-67B4-432F-AAFE-999E78A36B00}">
      <dgm:prSet/>
      <dgm:spPr/>
      <dgm:t>
        <a:bodyPr/>
        <a:lstStyle/>
        <a:p>
          <a:endParaRPr lang="en-US"/>
        </a:p>
      </dgm:t>
    </dgm:pt>
    <dgm:pt modelId="{618D9139-5E31-4012-ACA4-70C00FB9739D}" type="sibTrans" cxnId="{B100C42F-67B4-432F-AAFE-999E78A36B00}">
      <dgm:prSet/>
      <dgm:spPr/>
      <dgm:t>
        <a:bodyPr/>
        <a:lstStyle/>
        <a:p>
          <a:endParaRPr lang="en-US"/>
        </a:p>
      </dgm:t>
    </dgm:pt>
    <dgm:pt modelId="{AA0F3EC2-E82C-4047-BD3A-2A9A4AF3F2AA}">
      <dgm:prSet/>
      <dgm:spPr/>
      <dgm:t>
        <a:bodyPr/>
        <a:lstStyle/>
        <a:p>
          <a:pPr rtl="0"/>
          <a:r>
            <a:rPr lang="en-US" dirty="0" smtClean="0"/>
            <a:t>Availability</a:t>
          </a:r>
          <a:endParaRPr lang="en-US" dirty="0"/>
        </a:p>
      </dgm:t>
    </dgm:pt>
    <dgm:pt modelId="{12B72341-AEC2-4D53-84E5-C08E0089D9D4}" type="parTrans" cxnId="{BED7E074-B0D1-4113-8C2F-4718CDCFD845}">
      <dgm:prSet/>
      <dgm:spPr/>
      <dgm:t>
        <a:bodyPr/>
        <a:lstStyle/>
        <a:p>
          <a:endParaRPr lang="en-US"/>
        </a:p>
      </dgm:t>
    </dgm:pt>
    <dgm:pt modelId="{F241CAF0-FC49-424E-AA50-356534FAD79C}" type="sibTrans" cxnId="{BED7E074-B0D1-4113-8C2F-4718CDCFD845}">
      <dgm:prSet/>
      <dgm:spPr/>
      <dgm:t>
        <a:bodyPr/>
        <a:lstStyle/>
        <a:p>
          <a:endParaRPr lang="en-US"/>
        </a:p>
      </dgm:t>
    </dgm:pt>
    <dgm:pt modelId="{F6E6FDA0-598C-4275-95AF-111B89791A43}">
      <dgm:prSet/>
      <dgm:spPr/>
      <dgm:t>
        <a:bodyPr/>
        <a:lstStyle/>
        <a:p>
          <a:pPr rtl="0"/>
          <a:r>
            <a:rPr lang="en-US" dirty="0" smtClean="0"/>
            <a:t>Power</a:t>
          </a:r>
          <a:endParaRPr lang="en-US" dirty="0"/>
        </a:p>
      </dgm:t>
    </dgm:pt>
    <dgm:pt modelId="{1F585DB8-67D2-428A-9239-1E9917A9E64C}" type="parTrans" cxnId="{DBDB5321-6C58-4421-8F49-3AAE1CBF8CDE}">
      <dgm:prSet/>
      <dgm:spPr/>
      <dgm:t>
        <a:bodyPr/>
        <a:lstStyle/>
        <a:p>
          <a:endParaRPr lang="en-US"/>
        </a:p>
      </dgm:t>
    </dgm:pt>
    <dgm:pt modelId="{4D6A289E-F74E-4C75-8E90-E6D8FA9B9487}" type="sibTrans" cxnId="{DBDB5321-6C58-4421-8F49-3AAE1CBF8CDE}">
      <dgm:prSet/>
      <dgm:spPr/>
      <dgm:t>
        <a:bodyPr/>
        <a:lstStyle/>
        <a:p>
          <a:endParaRPr lang="en-US"/>
        </a:p>
      </dgm:t>
    </dgm:pt>
    <dgm:pt modelId="{0C8DD389-4E73-4765-B876-38A6A4D49D22}">
      <dgm:prSet/>
      <dgm:spPr/>
      <dgm:t>
        <a:bodyPr/>
        <a:lstStyle/>
        <a:p>
          <a:pPr rtl="0"/>
          <a:r>
            <a:rPr lang="en-US" dirty="0" smtClean="0"/>
            <a:t>Ease of use</a:t>
          </a:r>
          <a:endParaRPr lang="en-US" dirty="0"/>
        </a:p>
      </dgm:t>
    </dgm:pt>
    <dgm:pt modelId="{4E1EDEF0-F4FA-4B2C-ACCA-AD2A4ADC6704}" type="parTrans" cxnId="{03B626FD-257B-466B-B800-AF97C7E2AB88}">
      <dgm:prSet/>
      <dgm:spPr/>
      <dgm:t>
        <a:bodyPr/>
        <a:lstStyle/>
        <a:p>
          <a:endParaRPr lang="en-US"/>
        </a:p>
      </dgm:t>
    </dgm:pt>
    <dgm:pt modelId="{E61D4E90-E8CA-4946-BAC6-C37B919BB775}" type="sibTrans" cxnId="{03B626FD-257B-466B-B800-AF97C7E2AB88}">
      <dgm:prSet/>
      <dgm:spPr/>
      <dgm:t>
        <a:bodyPr/>
        <a:lstStyle/>
        <a:p>
          <a:endParaRPr lang="en-US"/>
        </a:p>
      </dgm:t>
    </dgm:pt>
    <dgm:pt modelId="{187BD533-6D8B-476F-861B-5B36A416AF52}">
      <dgm:prSet/>
      <dgm:spPr/>
      <dgm:t>
        <a:bodyPr/>
        <a:lstStyle/>
        <a:p>
          <a:pPr rtl="0"/>
          <a:r>
            <a:rPr lang="en-US" dirty="0" smtClean="0"/>
            <a:t>Scalability</a:t>
          </a:r>
          <a:endParaRPr lang="en-US" dirty="0"/>
        </a:p>
      </dgm:t>
    </dgm:pt>
    <dgm:pt modelId="{A5CAEDFA-FF69-4196-9403-E90741CA4815}" type="parTrans" cxnId="{47ABB8F8-05CB-4FA9-B6B4-80C7646B1D02}">
      <dgm:prSet/>
      <dgm:spPr/>
      <dgm:t>
        <a:bodyPr/>
        <a:lstStyle/>
        <a:p>
          <a:endParaRPr lang="en-US"/>
        </a:p>
      </dgm:t>
    </dgm:pt>
    <dgm:pt modelId="{E0CCDC79-3DE0-4FF3-8831-D090A1E9A82B}" type="sibTrans" cxnId="{47ABB8F8-05CB-4FA9-B6B4-80C7646B1D02}">
      <dgm:prSet/>
      <dgm:spPr/>
      <dgm:t>
        <a:bodyPr/>
        <a:lstStyle/>
        <a:p>
          <a:endParaRPr lang="en-US"/>
        </a:p>
      </dgm:t>
    </dgm:pt>
    <dgm:pt modelId="{6EEA8831-881B-4786-95E7-44214D73DCDD}">
      <dgm:prSet/>
      <dgm:spPr/>
      <dgm:t>
        <a:bodyPr/>
        <a:lstStyle/>
        <a:p>
          <a:pPr rtl="0"/>
          <a:r>
            <a:rPr lang="en-US" smtClean="0"/>
            <a:t>Flexibility</a:t>
          </a:r>
          <a:endParaRPr lang="en-US" dirty="0"/>
        </a:p>
      </dgm:t>
    </dgm:pt>
    <dgm:pt modelId="{5230D44A-1D26-44BD-8E6A-59F0C2087D07}" type="parTrans" cxnId="{32953660-6A29-4902-9600-C42A30F3963B}">
      <dgm:prSet/>
      <dgm:spPr/>
      <dgm:t>
        <a:bodyPr/>
        <a:lstStyle/>
        <a:p>
          <a:endParaRPr lang="en-US"/>
        </a:p>
      </dgm:t>
    </dgm:pt>
    <dgm:pt modelId="{9203872A-F21F-4E6A-BF36-7A8CA27E16F6}" type="sibTrans" cxnId="{32953660-6A29-4902-9600-C42A30F3963B}">
      <dgm:prSet/>
      <dgm:spPr/>
      <dgm:t>
        <a:bodyPr/>
        <a:lstStyle/>
        <a:p>
          <a:endParaRPr lang="en-US"/>
        </a:p>
      </dgm:t>
    </dgm:pt>
    <dgm:pt modelId="{FDF406C8-BD67-4053-9FD7-7907F8BD48E8}">
      <dgm:prSet/>
      <dgm:spPr/>
      <dgm:t>
        <a:bodyPr/>
        <a:lstStyle/>
        <a:p>
          <a:pPr rtl="0"/>
          <a:r>
            <a:rPr lang="en-US" dirty="0" smtClean="0"/>
            <a:t>Speed</a:t>
          </a:r>
          <a:endParaRPr lang="en-US" dirty="0"/>
        </a:p>
      </dgm:t>
    </dgm:pt>
    <dgm:pt modelId="{22A11D5F-58A0-4450-B2E0-1800BAD254A2}" type="parTrans" cxnId="{3787538D-F1BF-4E07-A9BD-703B2CA593D0}">
      <dgm:prSet/>
      <dgm:spPr/>
      <dgm:t>
        <a:bodyPr/>
        <a:lstStyle/>
        <a:p>
          <a:endParaRPr lang="en-US"/>
        </a:p>
      </dgm:t>
    </dgm:pt>
    <dgm:pt modelId="{41A90054-E683-4865-A44F-6981E4578FAF}" type="sibTrans" cxnId="{3787538D-F1BF-4E07-A9BD-703B2CA593D0}">
      <dgm:prSet/>
      <dgm:spPr/>
      <dgm:t>
        <a:bodyPr/>
        <a:lstStyle/>
        <a:p>
          <a:endParaRPr lang="en-US"/>
        </a:p>
      </dgm:t>
    </dgm:pt>
    <dgm:pt modelId="{5FB7E896-A3AB-42EE-9691-85825FE6A466}" type="pres">
      <dgm:prSet presAssocID="{BFB2D23F-D634-4B54-B909-F6BDF531644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B1BEBA-2620-42CF-B559-DD87F3374823}" type="pres">
      <dgm:prSet presAssocID="{92519582-4A26-4294-8AF7-EDEB18CC1AFD}" presName="circ1" presStyleLbl="vennNode1" presStyleIdx="0" presStyleCnt="7"/>
      <dgm:spPr>
        <a:solidFill>
          <a:schemeClr val="accent2">
            <a:lumMod val="75000"/>
            <a:alpha val="50000"/>
          </a:schemeClr>
        </a:solidFill>
      </dgm:spPr>
    </dgm:pt>
    <dgm:pt modelId="{7C571263-2DD7-4E62-8191-432D85A1CC1F}" type="pres">
      <dgm:prSet presAssocID="{92519582-4A26-4294-8AF7-EDEB18CC1AF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56311-EE0B-40F8-AD61-E9496224180A}" type="pres">
      <dgm:prSet presAssocID="{AA0F3EC2-E82C-4047-BD3A-2A9A4AF3F2AA}" presName="circ2" presStyleLbl="vennNode1" presStyleIdx="1" presStyleCnt="7"/>
      <dgm:spPr>
        <a:solidFill>
          <a:schemeClr val="accent2">
            <a:lumMod val="75000"/>
            <a:alpha val="50000"/>
          </a:schemeClr>
        </a:solidFill>
      </dgm:spPr>
    </dgm:pt>
    <dgm:pt modelId="{44B1020F-674E-4873-8228-2BD752110CCF}" type="pres">
      <dgm:prSet presAssocID="{AA0F3EC2-E82C-4047-BD3A-2A9A4AF3F2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B5FC2-FD10-4B87-9CE4-A3B609A621AB}" type="pres">
      <dgm:prSet presAssocID="{187BD533-6D8B-476F-861B-5B36A416AF52}" presName="circ3" presStyleLbl="vennNode1" presStyleIdx="2" presStyleCnt="7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E07F1444-0119-4A5C-9972-B1102D1A00F8}" type="pres">
      <dgm:prSet presAssocID="{187BD533-6D8B-476F-861B-5B36A416AF5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F4B1C-8F74-4E82-874D-36304593E72F}" type="pres">
      <dgm:prSet presAssocID="{6EEA8831-881B-4786-95E7-44214D73DCDD}" presName="circ4" presStyleLbl="vennNode1" presStyleIdx="3" presStyleCnt="7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463755E9-AE04-44C9-A578-DE1830BF9B96}" type="pres">
      <dgm:prSet presAssocID="{6EEA8831-881B-4786-95E7-44214D73DCD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BF109-5A53-4141-ACF4-E17FACB4CD66}" type="pres">
      <dgm:prSet presAssocID="{F6E6FDA0-598C-4275-95AF-111B89791A43}" presName="circ5" presStyleLbl="vennNode1" presStyleIdx="4" presStyleCnt="7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C3F7A555-1F13-439F-83DD-700AE3584DC9}" type="pres">
      <dgm:prSet presAssocID="{F6E6FDA0-598C-4275-95AF-111B89791A4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ABCBF-6B5B-4AEA-89B8-61030CABD77A}" type="pres">
      <dgm:prSet presAssocID="{FDF406C8-BD67-4053-9FD7-7907F8BD48E8}" presName="circ6" presStyleLbl="vennNode1" presStyleIdx="5" presStyleCnt="7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6D7CACBA-FAF5-4E24-A572-00BF5360ED46}" type="pres">
      <dgm:prSet presAssocID="{FDF406C8-BD67-4053-9FD7-7907F8BD48E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65E00-3ED6-444E-A62F-796DC079A5DC}" type="pres">
      <dgm:prSet presAssocID="{0C8DD389-4E73-4765-B876-38A6A4D49D22}" presName="circ7" presStyleLbl="vennNode1" presStyleIdx="6" presStyleCnt="7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41A0C845-0E28-4CD1-898E-4F903AA161BD}" type="pres">
      <dgm:prSet presAssocID="{0C8DD389-4E73-4765-B876-38A6A4D49D22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5649B7-5CDB-486D-A006-7A8058657A5D}" type="presOf" srcId="{6EEA8831-881B-4786-95E7-44214D73DCDD}" destId="{463755E9-AE04-44C9-A578-DE1830BF9B96}" srcOrd="0" destOrd="0" presId="urn:microsoft.com/office/officeart/2005/8/layout/venn1"/>
    <dgm:cxn modelId="{6EF64332-E961-40D5-824A-F4E51056C42F}" type="presOf" srcId="{F6E6FDA0-598C-4275-95AF-111B89791A43}" destId="{C3F7A555-1F13-439F-83DD-700AE3584DC9}" srcOrd="0" destOrd="0" presId="urn:microsoft.com/office/officeart/2005/8/layout/venn1"/>
    <dgm:cxn modelId="{DBE82151-F093-48F2-902D-3471A6B022EC}" type="presOf" srcId="{92519582-4A26-4294-8AF7-EDEB18CC1AFD}" destId="{7C571263-2DD7-4E62-8191-432D85A1CC1F}" srcOrd="0" destOrd="0" presId="urn:microsoft.com/office/officeart/2005/8/layout/venn1"/>
    <dgm:cxn modelId="{03B626FD-257B-466B-B800-AF97C7E2AB88}" srcId="{BFB2D23F-D634-4B54-B909-F6BDF5316449}" destId="{0C8DD389-4E73-4765-B876-38A6A4D49D22}" srcOrd="6" destOrd="0" parTransId="{4E1EDEF0-F4FA-4B2C-ACCA-AD2A4ADC6704}" sibTransId="{E61D4E90-E8CA-4946-BAC6-C37B919BB775}"/>
    <dgm:cxn modelId="{47ABB8F8-05CB-4FA9-B6B4-80C7646B1D02}" srcId="{BFB2D23F-D634-4B54-B909-F6BDF5316449}" destId="{187BD533-6D8B-476F-861B-5B36A416AF52}" srcOrd="2" destOrd="0" parTransId="{A5CAEDFA-FF69-4196-9403-E90741CA4815}" sibTransId="{E0CCDC79-3DE0-4FF3-8831-D090A1E9A82B}"/>
    <dgm:cxn modelId="{7BB980EF-2101-411C-B313-0173CE3B5801}" type="presOf" srcId="{FDF406C8-BD67-4053-9FD7-7907F8BD48E8}" destId="{6D7CACBA-FAF5-4E24-A572-00BF5360ED46}" srcOrd="0" destOrd="0" presId="urn:microsoft.com/office/officeart/2005/8/layout/venn1"/>
    <dgm:cxn modelId="{AB31F1AE-5064-4913-9292-99D45953C4A6}" type="presOf" srcId="{AA0F3EC2-E82C-4047-BD3A-2A9A4AF3F2AA}" destId="{44B1020F-674E-4873-8228-2BD752110CCF}" srcOrd="0" destOrd="0" presId="urn:microsoft.com/office/officeart/2005/8/layout/venn1"/>
    <dgm:cxn modelId="{DBDB5321-6C58-4421-8F49-3AAE1CBF8CDE}" srcId="{BFB2D23F-D634-4B54-B909-F6BDF5316449}" destId="{F6E6FDA0-598C-4275-95AF-111B89791A43}" srcOrd="4" destOrd="0" parTransId="{1F585DB8-67D2-428A-9239-1E9917A9E64C}" sibTransId="{4D6A289E-F74E-4C75-8E90-E6D8FA9B9487}"/>
    <dgm:cxn modelId="{EC5F448B-BECC-4E56-A73D-CAF411523CE8}" type="presOf" srcId="{BFB2D23F-D634-4B54-B909-F6BDF5316449}" destId="{5FB7E896-A3AB-42EE-9691-85825FE6A466}" srcOrd="0" destOrd="0" presId="urn:microsoft.com/office/officeart/2005/8/layout/venn1"/>
    <dgm:cxn modelId="{BED7E074-B0D1-4113-8C2F-4718CDCFD845}" srcId="{BFB2D23F-D634-4B54-B909-F6BDF5316449}" destId="{AA0F3EC2-E82C-4047-BD3A-2A9A4AF3F2AA}" srcOrd="1" destOrd="0" parTransId="{12B72341-AEC2-4D53-84E5-C08E0089D9D4}" sibTransId="{F241CAF0-FC49-424E-AA50-356534FAD79C}"/>
    <dgm:cxn modelId="{2A31B90E-C405-4AD3-B431-2B291A3A446C}" type="presOf" srcId="{0C8DD389-4E73-4765-B876-38A6A4D49D22}" destId="{41A0C845-0E28-4CD1-898E-4F903AA161BD}" srcOrd="0" destOrd="0" presId="urn:microsoft.com/office/officeart/2005/8/layout/venn1"/>
    <dgm:cxn modelId="{3787538D-F1BF-4E07-A9BD-703B2CA593D0}" srcId="{BFB2D23F-D634-4B54-B909-F6BDF5316449}" destId="{FDF406C8-BD67-4053-9FD7-7907F8BD48E8}" srcOrd="5" destOrd="0" parTransId="{22A11D5F-58A0-4450-B2E0-1800BAD254A2}" sibTransId="{41A90054-E683-4865-A44F-6981E4578FAF}"/>
    <dgm:cxn modelId="{B100C42F-67B4-432F-AAFE-999E78A36B00}" srcId="{BFB2D23F-D634-4B54-B909-F6BDF5316449}" destId="{92519582-4A26-4294-8AF7-EDEB18CC1AFD}" srcOrd="0" destOrd="0" parTransId="{B7583B58-FF5C-4C21-8C5A-EF5D55B124F0}" sibTransId="{618D9139-5E31-4012-ACA4-70C00FB9739D}"/>
    <dgm:cxn modelId="{32953660-6A29-4902-9600-C42A30F3963B}" srcId="{BFB2D23F-D634-4B54-B909-F6BDF5316449}" destId="{6EEA8831-881B-4786-95E7-44214D73DCDD}" srcOrd="3" destOrd="0" parTransId="{5230D44A-1D26-44BD-8E6A-59F0C2087D07}" sibTransId="{9203872A-F21F-4E6A-BF36-7A8CA27E16F6}"/>
    <dgm:cxn modelId="{9252CCFE-D030-4357-957F-B312D5A609B6}" type="presOf" srcId="{187BD533-6D8B-476F-861B-5B36A416AF52}" destId="{E07F1444-0119-4A5C-9972-B1102D1A00F8}" srcOrd="0" destOrd="0" presId="urn:microsoft.com/office/officeart/2005/8/layout/venn1"/>
    <dgm:cxn modelId="{C0A95068-8FC5-44BE-B7F5-A8BD8192E49D}" type="presParOf" srcId="{5FB7E896-A3AB-42EE-9691-85825FE6A466}" destId="{C5B1BEBA-2620-42CF-B559-DD87F3374823}" srcOrd="0" destOrd="0" presId="urn:microsoft.com/office/officeart/2005/8/layout/venn1"/>
    <dgm:cxn modelId="{59E81EA7-F1E7-4A24-806C-4F603E50FDD0}" type="presParOf" srcId="{5FB7E896-A3AB-42EE-9691-85825FE6A466}" destId="{7C571263-2DD7-4E62-8191-432D85A1CC1F}" srcOrd="1" destOrd="0" presId="urn:microsoft.com/office/officeart/2005/8/layout/venn1"/>
    <dgm:cxn modelId="{05F3E372-F1CD-429B-AC58-90A1E1AB8F5B}" type="presParOf" srcId="{5FB7E896-A3AB-42EE-9691-85825FE6A466}" destId="{09956311-EE0B-40F8-AD61-E9496224180A}" srcOrd="2" destOrd="0" presId="urn:microsoft.com/office/officeart/2005/8/layout/venn1"/>
    <dgm:cxn modelId="{3E774306-1502-4104-AE20-3D4404D2FF47}" type="presParOf" srcId="{5FB7E896-A3AB-42EE-9691-85825FE6A466}" destId="{44B1020F-674E-4873-8228-2BD752110CCF}" srcOrd="3" destOrd="0" presId="urn:microsoft.com/office/officeart/2005/8/layout/venn1"/>
    <dgm:cxn modelId="{D9BB3400-343F-4132-9478-5E30BC15C049}" type="presParOf" srcId="{5FB7E896-A3AB-42EE-9691-85825FE6A466}" destId="{074B5FC2-FD10-4B87-9CE4-A3B609A621AB}" srcOrd="4" destOrd="0" presId="urn:microsoft.com/office/officeart/2005/8/layout/venn1"/>
    <dgm:cxn modelId="{7C1D2EAC-A3DC-4C4B-B5EF-215E17AB1DD3}" type="presParOf" srcId="{5FB7E896-A3AB-42EE-9691-85825FE6A466}" destId="{E07F1444-0119-4A5C-9972-B1102D1A00F8}" srcOrd="5" destOrd="0" presId="urn:microsoft.com/office/officeart/2005/8/layout/venn1"/>
    <dgm:cxn modelId="{5B03E3B0-C642-4BAA-A426-4D50DAECB038}" type="presParOf" srcId="{5FB7E896-A3AB-42EE-9691-85825FE6A466}" destId="{A56F4B1C-8F74-4E82-874D-36304593E72F}" srcOrd="6" destOrd="0" presId="urn:microsoft.com/office/officeart/2005/8/layout/venn1"/>
    <dgm:cxn modelId="{38A3253A-1867-4E04-8489-B1912ACEEB59}" type="presParOf" srcId="{5FB7E896-A3AB-42EE-9691-85825FE6A466}" destId="{463755E9-AE04-44C9-A578-DE1830BF9B96}" srcOrd="7" destOrd="0" presId="urn:microsoft.com/office/officeart/2005/8/layout/venn1"/>
    <dgm:cxn modelId="{C1A3A9E1-43C9-4101-9A6D-53ADA5DBB7B1}" type="presParOf" srcId="{5FB7E896-A3AB-42EE-9691-85825FE6A466}" destId="{B37BF109-5A53-4141-ACF4-E17FACB4CD66}" srcOrd="8" destOrd="0" presId="urn:microsoft.com/office/officeart/2005/8/layout/venn1"/>
    <dgm:cxn modelId="{95F1ABE4-C645-4D19-9FAE-D1F6737DAB95}" type="presParOf" srcId="{5FB7E896-A3AB-42EE-9691-85825FE6A466}" destId="{C3F7A555-1F13-439F-83DD-700AE3584DC9}" srcOrd="9" destOrd="0" presId="urn:microsoft.com/office/officeart/2005/8/layout/venn1"/>
    <dgm:cxn modelId="{A616CF38-83D7-47DE-A5E4-C67508A22D33}" type="presParOf" srcId="{5FB7E896-A3AB-42EE-9691-85825FE6A466}" destId="{861ABCBF-6B5B-4AEA-89B8-61030CABD77A}" srcOrd="10" destOrd="0" presId="urn:microsoft.com/office/officeart/2005/8/layout/venn1"/>
    <dgm:cxn modelId="{E719FFD2-9FE8-4F6A-9814-AB87628B37E9}" type="presParOf" srcId="{5FB7E896-A3AB-42EE-9691-85825FE6A466}" destId="{6D7CACBA-FAF5-4E24-A572-00BF5360ED46}" srcOrd="11" destOrd="0" presId="urn:microsoft.com/office/officeart/2005/8/layout/venn1"/>
    <dgm:cxn modelId="{DDB98DD3-0975-44AB-8852-ABA4F1433CF2}" type="presParOf" srcId="{5FB7E896-A3AB-42EE-9691-85825FE6A466}" destId="{39B65E00-3ED6-444E-A62F-796DC079A5DC}" srcOrd="12" destOrd="0" presId="urn:microsoft.com/office/officeart/2005/8/layout/venn1"/>
    <dgm:cxn modelId="{C62F4886-2E17-4778-AB79-D3704B39BBCA}" type="presParOf" srcId="{5FB7E896-A3AB-42EE-9691-85825FE6A466}" destId="{41A0C845-0E28-4CD1-898E-4F903AA161BD}" srcOrd="13" destOrd="0" presId="urn:microsoft.com/office/officeart/2005/8/layout/ven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1270B3-803E-4D5C-A02A-23BA6AE29A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9851-8D08-42B8-B4A1-B36089637C71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dirty="0" smtClean="0"/>
            <a:t>Data Redundancy</a:t>
          </a:r>
          <a:endParaRPr lang="en-US" sz="2800" dirty="0"/>
        </a:p>
      </dgm:t>
    </dgm:pt>
    <dgm:pt modelId="{D6FE3E34-F7C6-4E70-A953-94A6585A365C}" type="parTrans" cxnId="{1D574B39-7429-4C93-962C-E62FFB453437}">
      <dgm:prSet/>
      <dgm:spPr/>
      <dgm:t>
        <a:bodyPr/>
        <a:lstStyle/>
        <a:p>
          <a:endParaRPr lang="en-US"/>
        </a:p>
      </dgm:t>
    </dgm:pt>
    <dgm:pt modelId="{77DDCDD8-CC27-4A01-8EBF-72556DE64ED3}" type="sibTrans" cxnId="{1D574B39-7429-4C93-962C-E62FFB453437}">
      <dgm:prSet/>
      <dgm:spPr/>
      <dgm:t>
        <a:bodyPr/>
        <a:lstStyle/>
        <a:p>
          <a:endParaRPr lang="en-US"/>
        </a:p>
      </dgm:t>
    </dgm:pt>
    <dgm:pt modelId="{7B28B84A-C616-4608-81E9-69D678534185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dirty="0" smtClean="0"/>
            <a:t>Automated Failover</a:t>
          </a:r>
          <a:endParaRPr lang="en-US" sz="2800" dirty="0"/>
        </a:p>
      </dgm:t>
    </dgm:pt>
    <dgm:pt modelId="{26770A06-07F9-470B-98AD-563341A34A3D}" type="parTrans" cxnId="{23BBE2C6-AE97-4479-A10F-9BBE501F85E5}">
      <dgm:prSet/>
      <dgm:spPr/>
      <dgm:t>
        <a:bodyPr/>
        <a:lstStyle/>
        <a:p>
          <a:endParaRPr lang="en-US"/>
        </a:p>
      </dgm:t>
    </dgm:pt>
    <dgm:pt modelId="{93DC70C7-3CEF-4F9F-8C6D-FEC355E8F78A}" type="sibTrans" cxnId="{23BBE2C6-AE97-4479-A10F-9BBE501F85E5}">
      <dgm:prSet/>
      <dgm:spPr/>
      <dgm:t>
        <a:bodyPr/>
        <a:lstStyle/>
        <a:p>
          <a:endParaRPr lang="en-US"/>
        </a:p>
      </dgm:t>
    </dgm:pt>
    <dgm:pt modelId="{6DF4C835-7DD9-4612-A4D8-D779CE2BAA7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dirty="0" smtClean="0"/>
            <a:t>Read Scaling</a:t>
          </a:r>
          <a:endParaRPr lang="en-US" sz="2800" dirty="0"/>
        </a:p>
      </dgm:t>
    </dgm:pt>
    <dgm:pt modelId="{0F8C6F17-4A2C-4DF1-BF2A-E8FD1665F171}" type="parTrans" cxnId="{1E8A0ED3-385A-4D77-9378-093F92D0BD08}">
      <dgm:prSet/>
      <dgm:spPr/>
      <dgm:t>
        <a:bodyPr/>
        <a:lstStyle/>
        <a:p>
          <a:endParaRPr lang="en-US"/>
        </a:p>
      </dgm:t>
    </dgm:pt>
    <dgm:pt modelId="{755960E8-E784-4242-B517-68E5B20F1999}" type="sibTrans" cxnId="{1E8A0ED3-385A-4D77-9378-093F92D0BD08}">
      <dgm:prSet/>
      <dgm:spPr/>
      <dgm:t>
        <a:bodyPr/>
        <a:lstStyle/>
        <a:p>
          <a:endParaRPr lang="en-US"/>
        </a:p>
      </dgm:t>
    </dgm:pt>
    <dgm:pt modelId="{61E8FD71-16F8-4C16-8650-77EAD28A66E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dirty="0" smtClean="0"/>
            <a:t>Maintenance</a:t>
          </a:r>
          <a:endParaRPr lang="en-US" sz="2800" dirty="0"/>
        </a:p>
      </dgm:t>
    </dgm:pt>
    <dgm:pt modelId="{48165F13-A610-438E-BDA1-88363DECB5DE}" type="parTrans" cxnId="{87D09A02-5ABE-4FCF-AC1A-18552D506D8E}">
      <dgm:prSet/>
      <dgm:spPr/>
      <dgm:t>
        <a:bodyPr/>
        <a:lstStyle/>
        <a:p>
          <a:endParaRPr lang="en-US"/>
        </a:p>
      </dgm:t>
    </dgm:pt>
    <dgm:pt modelId="{DE1CBD22-B49D-42DE-9E1C-F231D019087C}" type="sibTrans" cxnId="{87D09A02-5ABE-4FCF-AC1A-18552D506D8E}">
      <dgm:prSet/>
      <dgm:spPr/>
      <dgm:t>
        <a:bodyPr/>
        <a:lstStyle/>
        <a:p>
          <a:endParaRPr lang="en-US"/>
        </a:p>
      </dgm:t>
    </dgm:pt>
    <dgm:pt modelId="{3202027F-2C17-4E66-98B4-DF0CC75E1E7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dirty="0" smtClean="0"/>
            <a:t>Disaster Recovery</a:t>
          </a:r>
          <a:endParaRPr lang="en-US" sz="2800" dirty="0"/>
        </a:p>
      </dgm:t>
    </dgm:pt>
    <dgm:pt modelId="{CEADB315-6449-403E-BCA3-71FABC5238FD}" type="parTrans" cxnId="{C21B148A-C1F5-44F4-8A0A-DAD82B2896B9}">
      <dgm:prSet/>
      <dgm:spPr/>
      <dgm:t>
        <a:bodyPr/>
        <a:lstStyle/>
        <a:p>
          <a:endParaRPr lang="en-US"/>
        </a:p>
      </dgm:t>
    </dgm:pt>
    <dgm:pt modelId="{C14B7F97-01F9-4836-BA99-E4DEAB899810}" type="sibTrans" cxnId="{C21B148A-C1F5-44F4-8A0A-DAD82B2896B9}">
      <dgm:prSet/>
      <dgm:spPr/>
      <dgm:t>
        <a:bodyPr/>
        <a:lstStyle/>
        <a:p>
          <a:endParaRPr lang="en-US"/>
        </a:p>
      </dgm:t>
    </dgm:pt>
    <dgm:pt modelId="{271F6421-BA56-4FBB-866B-07458710AF46}" type="pres">
      <dgm:prSet presAssocID="{D51270B3-803E-4D5C-A02A-23BA6AE29A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F17574-0734-4DA9-8832-10D49A5D99AC}" type="pres">
      <dgm:prSet presAssocID="{AAB49851-8D08-42B8-B4A1-B36089637C7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46108-876C-44BB-AF71-C5870C7B83C1}" type="pres">
      <dgm:prSet presAssocID="{77DDCDD8-CC27-4A01-8EBF-72556DE64ED3}" presName="spacer" presStyleCnt="0"/>
      <dgm:spPr/>
    </dgm:pt>
    <dgm:pt modelId="{DD880D4F-56A2-47B2-883E-D479306D3524}" type="pres">
      <dgm:prSet presAssocID="{7B28B84A-C616-4608-81E9-69D67853418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37C8A-6421-4AB2-9144-BDB568E904F8}" type="pres">
      <dgm:prSet presAssocID="{93DC70C7-3CEF-4F9F-8C6D-FEC355E8F78A}" presName="spacer" presStyleCnt="0"/>
      <dgm:spPr/>
    </dgm:pt>
    <dgm:pt modelId="{AB5E7944-B010-4211-AA36-A47824049FAB}" type="pres">
      <dgm:prSet presAssocID="{6DF4C835-7DD9-4612-A4D8-D779CE2BAA7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12B1A-2F0E-459C-AC42-72C0DFA589EE}" type="pres">
      <dgm:prSet presAssocID="{755960E8-E784-4242-B517-68E5B20F1999}" presName="spacer" presStyleCnt="0"/>
      <dgm:spPr/>
    </dgm:pt>
    <dgm:pt modelId="{AA8528AE-BF49-4DC1-A6C0-5B0424586E2F}" type="pres">
      <dgm:prSet presAssocID="{61E8FD71-16F8-4C16-8650-77EAD28A66E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8604C-2D1D-4299-B24D-8EDCD7A6684A}" type="pres">
      <dgm:prSet presAssocID="{DE1CBD22-B49D-42DE-9E1C-F231D019087C}" presName="spacer" presStyleCnt="0"/>
      <dgm:spPr/>
    </dgm:pt>
    <dgm:pt modelId="{C18EBB89-911E-4151-9248-7893BEBECAA9}" type="pres">
      <dgm:prSet presAssocID="{3202027F-2C17-4E66-98B4-DF0CC75E1E7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B30AD-0FA5-4F93-84FE-07E689350527}" type="presOf" srcId="{61E8FD71-16F8-4C16-8650-77EAD28A66E2}" destId="{AA8528AE-BF49-4DC1-A6C0-5B0424586E2F}" srcOrd="0" destOrd="0" presId="urn:microsoft.com/office/officeart/2005/8/layout/vList2"/>
    <dgm:cxn modelId="{87D09A02-5ABE-4FCF-AC1A-18552D506D8E}" srcId="{D51270B3-803E-4D5C-A02A-23BA6AE29AC2}" destId="{61E8FD71-16F8-4C16-8650-77EAD28A66E2}" srcOrd="3" destOrd="0" parTransId="{48165F13-A610-438E-BDA1-88363DECB5DE}" sibTransId="{DE1CBD22-B49D-42DE-9E1C-F231D019087C}"/>
    <dgm:cxn modelId="{1E8A0ED3-385A-4D77-9378-093F92D0BD08}" srcId="{D51270B3-803E-4D5C-A02A-23BA6AE29AC2}" destId="{6DF4C835-7DD9-4612-A4D8-D779CE2BAA74}" srcOrd="2" destOrd="0" parTransId="{0F8C6F17-4A2C-4DF1-BF2A-E8FD1665F171}" sibTransId="{755960E8-E784-4242-B517-68E5B20F1999}"/>
    <dgm:cxn modelId="{C7754BBB-1579-47C6-BAD3-5FCBE350ECE4}" type="presOf" srcId="{7B28B84A-C616-4608-81E9-69D678534185}" destId="{DD880D4F-56A2-47B2-883E-D479306D3524}" srcOrd="0" destOrd="0" presId="urn:microsoft.com/office/officeart/2005/8/layout/vList2"/>
    <dgm:cxn modelId="{1D574B39-7429-4C93-962C-E62FFB453437}" srcId="{D51270B3-803E-4D5C-A02A-23BA6AE29AC2}" destId="{AAB49851-8D08-42B8-B4A1-B36089637C71}" srcOrd="0" destOrd="0" parTransId="{D6FE3E34-F7C6-4E70-A953-94A6585A365C}" sibTransId="{77DDCDD8-CC27-4A01-8EBF-72556DE64ED3}"/>
    <dgm:cxn modelId="{23BBE2C6-AE97-4479-A10F-9BBE501F85E5}" srcId="{D51270B3-803E-4D5C-A02A-23BA6AE29AC2}" destId="{7B28B84A-C616-4608-81E9-69D678534185}" srcOrd="1" destOrd="0" parTransId="{26770A06-07F9-470B-98AD-563341A34A3D}" sibTransId="{93DC70C7-3CEF-4F9F-8C6D-FEC355E8F78A}"/>
    <dgm:cxn modelId="{D8F534F0-5046-42D3-9DE8-0DFF444A6DC3}" type="presOf" srcId="{3202027F-2C17-4E66-98B4-DF0CC75E1E74}" destId="{C18EBB89-911E-4151-9248-7893BEBECAA9}" srcOrd="0" destOrd="0" presId="urn:microsoft.com/office/officeart/2005/8/layout/vList2"/>
    <dgm:cxn modelId="{322F0799-4C02-4E4E-AD90-6700FF4F082E}" type="presOf" srcId="{D51270B3-803E-4D5C-A02A-23BA6AE29AC2}" destId="{271F6421-BA56-4FBB-866B-07458710AF46}" srcOrd="0" destOrd="0" presId="urn:microsoft.com/office/officeart/2005/8/layout/vList2"/>
    <dgm:cxn modelId="{310556A2-2EAB-4056-9517-FBC14EFE9EFD}" type="presOf" srcId="{6DF4C835-7DD9-4612-A4D8-D779CE2BAA74}" destId="{AB5E7944-B010-4211-AA36-A47824049FAB}" srcOrd="0" destOrd="0" presId="urn:microsoft.com/office/officeart/2005/8/layout/vList2"/>
    <dgm:cxn modelId="{0CADEF71-A296-498E-93E3-657172C30FB5}" type="presOf" srcId="{AAB49851-8D08-42B8-B4A1-B36089637C71}" destId="{4AF17574-0734-4DA9-8832-10D49A5D99AC}" srcOrd="0" destOrd="0" presId="urn:microsoft.com/office/officeart/2005/8/layout/vList2"/>
    <dgm:cxn modelId="{C21B148A-C1F5-44F4-8A0A-DAD82B2896B9}" srcId="{D51270B3-803E-4D5C-A02A-23BA6AE29AC2}" destId="{3202027F-2C17-4E66-98B4-DF0CC75E1E74}" srcOrd="4" destOrd="0" parTransId="{CEADB315-6449-403E-BCA3-71FABC5238FD}" sibTransId="{C14B7F97-01F9-4836-BA99-E4DEAB899810}"/>
    <dgm:cxn modelId="{A52A600C-6DE9-4DB4-875A-CD45A9CB724B}" type="presParOf" srcId="{271F6421-BA56-4FBB-866B-07458710AF46}" destId="{4AF17574-0734-4DA9-8832-10D49A5D99AC}" srcOrd="0" destOrd="0" presId="urn:microsoft.com/office/officeart/2005/8/layout/vList2"/>
    <dgm:cxn modelId="{E6E95913-4EE7-4143-A6C8-F7D93A5FDF88}" type="presParOf" srcId="{271F6421-BA56-4FBB-866B-07458710AF46}" destId="{98346108-876C-44BB-AF71-C5870C7B83C1}" srcOrd="1" destOrd="0" presId="urn:microsoft.com/office/officeart/2005/8/layout/vList2"/>
    <dgm:cxn modelId="{93F7D8F5-482D-4F1B-9A9D-0DE872DA7D86}" type="presParOf" srcId="{271F6421-BA56-4FBB-866B-07458710AF46}" destId="{DD880D4F-56A2-47B2-883E-D479306D3524}" srcOrd="2" destOrd="0" presId="urn:microsoft.com/office/officeart/2005/8/layout/vList2"/>
    <dgm:cxn modelId="{74D80E5E-E5B9-4A9C-AA23-F03AD8049684}" type="presParOf" srcId="{271F6421-BA56-4FBB-866B-07458710AF46}" destId="{19037C8A-6421-4AB2-9144-BDB568E904F8}" srcOrd="3" destOrd="0" presId="urn:microsoft.com/office/officeart/2005/8/layout/vList2"/>
    <dgm:cxn modelId="{363F80A8-A765-4E32-BA0F-91CA04AFEC23}" type="presParOf" srcId="{271F6421-BA56-4FBB-866B-07458710AF46}" destId="{AB5E7944-B010-4211-AA36-A47824049FAB}" srcOrd="4" destOrd="0" presId="urn:microsoft.com/office/officeart/2005/8/layout/vList2"/>
    <dgm:cxn modelId="{61FC2414-8595-4964-A5BC-F05C8608B1CF}" type="presParOf" srcId="{271F6421-BA56-4FBB-866B-07458710AF46}" destId="{E2912B1A-2F0E-459C-AC42-72C0DFA589EE}" srcOrd="5" destOrd="0" presId="urn:microsoft.com/office/officeart/2005/8/layout/vList2"/>
    <dgm:cxn modelId="{E58D0330-596A-4CDD-AD80-F3AC0D356E5F}" type="presParOf" srcId="{271F6421-BA56-4FBB-866B-07458710AF46}" destId="{AA8528AE-BF49-4DC1-A6C0-5B0424586E2F}" srcOrd="6" destOrd="0" presId="urn:microsoft.com/office/officeart/2005/8/layout/vList2"/>
    <dgm:cxn modelId="{2E12DE58-19D3-4C06-9DAE-07ADFA80BE67}" type="presParOf" srcId="{271F6421-BA56-4FBB-866B-07458710AF46}" destId="{ECB8604C-2D1D-4299-B24D-8EDCD7A6684A}" srcOrd="7" destOrd="0" presId="urn:microsoft.com/office/officeart/2005/8/layout/vList2"/>
    <dgm:cxn modelId="{8A515AE0-FFEE-4ED0-BA3D-C5233ADF9985}" type="presParOf" srcId="{271F6421-BA56-4FBB-866B-07458710AF46}" destId="{C18EBB89-911E-4151-9248-7893BEBECAA9}" srcOrd="8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81283B-4F4E-4F65-BB6F-C9ADA1A3B6F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666E91-B8C9-4780-8F3D-F134D8A769D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Facebook</a:t>
          </a:r>
          <a:endParaRPr lang="en-US" dirty="0"/>
        </a:p>
      </dgm:t>
    </dgm:pt>
    <dgm:pt modelId="{3509CC1E-6A6D-4E21-8FFE-058C2540EB63}" type="parTrans" cxnId="{C7D382E9-9837-4D5F-8CC2-305DC51C2CB1}">
      <dgm:prSet/>
      <dgm:spPr/>
      <dgm:t>
        <a:bodyPr/>
        <a:lstStyle/>
        <a:p>
          <a:endParaRPr lang="en-US"/>
        </a:p>
      </dgm:t>
    </dgm:pt>
    <dgm:pt modelId="{6D447482-ED32-45D9-BD7B-DB9A36BD5F19}" type="sibTrans" cxnId="{C7D382E9-9837-4D5F-8CC2-305DC51C2CB1}">
      <dgm:prSet/>
      <dgm:spPr/>
      <dgm:t>
        <a:bodyPr/>
        <a:lstStyle/>
        <a:p>
          <a:endParaRPr lang="en-US"/>
        </a:p>
      </dgm:t>
    </dgm:pt>
    <dgm:pt modelId="{2410A917-4595-4615-AD02-700283B7CB3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Netflix </a:t>
          </a:r>
          <a:endParaRPr lang="en-US" dirty="0"/>
        </a:p>
      </dgm:t>
    </dgm:pt>
    <dgm:pt modelId="{2879994A-8C3F-42E0-A4DF-7DA37000BBE3}" type="parTrans" cxnId="{3CA5E1A5-1E27-445D-962A-23B09BD78B64}">
      <dgm:prSet/>
      <dgm:spPr/>
      <dgm:t>
        <a:bodyPr/>
        <a:lstStyle/>
        <a:p>
          <a:endParaRPr lang="en-US"/>
        </a:p>
      </dgm:t>
    </dgm:pt>
    <dgm:pt modelId="{60A50A32-8B62-491B-AD4B-B4EDBE107C90}" type="sibTrans" cxnId="{3CA5E1A5-1E27-445D-962A-23B09BD78B64}">
      <dgm:prSet/>
      <dgm:spPr/>
      <dgm:t>
        <a:bodyPr/>
        <a:lstStyle/>
        <a:p>
          <a:endParaRPr lang="en-US"/>
        </a:p>
      </dgm:t>
    </dgm:pt>
    <dgm:pt modelId="{F09BB4CE-87E2-4910-B1D0-D320A129304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Google </a:t>
          </a:r>
          <a:endParaRPr lang="en-US" dirty="0"/>
        </a:p>
      </dgm:t>
    </dgm:pt>
    <dgm:pt modelId="{3458D819-AD10-4FF5-95CE-756FC2B1AD88}" type="parTrans" cxnId="{25BDBE43-8000-4F72-A09E-25D4DDE03C9D}">
      <dgm:prSet/>
      <dgm:spPr/>
      <dgm:t>
        <a:bodyPr/>
        <a:lstStyle/>
        <a:p>
          <a:endParaRPr lang="en-US"/>
        </a:p>
      </dgm:t>
    </dgm:pt>
    <dgm:pt modelId="{DA55DB2B-9285-4D87-BF14-6ED2EB9E63D4}" type="sibTrans" cxnId="{25BDBE43-8000-4F72-A09E-25D4DDE03C9D}">
      <dgm:prSet/>
      <dgm:spPr/>
      <dgm:t>
        <a:bodyPr/>
        <a:lstStyle/>
        <a:p>
          <a:endParaRPr lang="en-US"/>
        </a:p>
      </dgm:t>
    </dgm:pt>
    <dgm:pt modelId="{F9CD0167-F65D-468F-B7A2-4A69698E0BB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CERN</a:t>
          </a:r>
          <a:endParaRPr lang="en-US" dirty="0"/>
        </a:p>
      </dgm:t>
    </dgm:pt>
    <dgm:pt modelId="{7FB9AAF7-EAFC-4FF6-AF30-20982AF5714A}" type="parTrans" cxnId="{2268A186-5ED5-4B8C-A169-C91FE1A39E82}">
      <dgm:prSet/>
      <dgm:spPr/>
      <dgm:t>
        <a:bodyPr/>
        <a:lstStyle/>
        <a:p>
          <a:endParaRPr lang="en-US"/>
        </a:p>
      </dgm:t>
    </dgm:pt>
    <dgm:pt modelId="{0F3E29BD-2F9E-4A91-A146-FE1520555ADC}" type="sibTrans" cxnId="{2268A186-5ED5-4B8C-A169-C91FE1A39E82}">
      <dgm:prSet/>
      <dgm:spPr/>
      <dgm:t>
        <a:bodyPr/>
        <a:lstStyle/>
        <a:p>
          <a:endParaRPr lang="en-US"/>
        </a:p>
      </dgm:t>
    </dgm:pt>
    <dgm:pt modelId="{E968AAD6-9FFD-4AA3-A329-5C893061D88A}" type="pres">
      <dgm:prSet presAssocID="{5881283B-4F4E-4F65-BB6F-C9ADA1A3B6F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B5186D-745A-41A2-AB77-7D396BC3023A}" type="pres">
      <dgm:prSet presAssocID="{21666E91-B8C9-4780-8F3D-F134D8A769DA}" presName="composite" presStyleCnt="0"/>
      <dgm:spPr/>
    </dgm:pt>
    <dgm:pt modelId="{4BDBC3CF-8F2C-49C6-A130-9A68E7A76025}" type="pres">
      <dgm:prSet presAssocID="{21666E91-B8C9-4780-8F3D-F134D8A769DA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B37C813-2953-44C5-886A-9A4A85186151}" type="pres">
      <dgm:prSet presAssocID="{21666E91-B8C9-4780-8F3D-F134D8A769D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AC67-B8B1-44A1-BC15-D289836EE6DA}" type="pres">
      <dgm:prSet presAssocID="{6D447482-ED32-45D9-BD7B-DB9A36BD5F19}" presName="spacing" presStyleCnt="0"/>
      <dgm:spPr/>
    </dgm:pt>
    <dgm:pt modelId="{9092448A-BCF4-4447-B9EC-1F53EB22CC7E}" type="pres">
      <dgm:prSet presAssocID="{2410A917-4595-4615-AD02-700283B7CB36}" presName="composite" presStyleCnt="0"/>
      <dgm:spPr/>
    </dgm:pt>
    <dgm:pt modelId="{F1CD2C16-A703-4585-9DF5-176D9FE76B2E}" type="pres">
      <dgm:prSet presAssocID="{2410A917-4595-4615-AD02-700283B7CB36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142A5F6-AE82-473A-8529-E1BE0DBF8F68}" type="pres">
      <dgm:prSet presAssocID="{2410A917-4595-4615-AD02-700283B7CB3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C29F6-7985-4EAF-9800-FB23652964A7}" type="pres">
      <dgm:prSet presAssocID="{60A50A32-8B62-491B-AD4B-B4EDBE107C90}" presName="spacing" presStyleCnt="0"/>
      <dgm:spPr/>
    </dgm:pt>
    <dgm:pt modelId="{E1FD6718-07E8-41CC-A06E-8ED9DFAB7671}" type="pres">
      <dgm:prSet presAssocID="{F09BB4CE-87E2-4910-B1D0-D320A129304C}" presName="composite" presStyleCnt="0"/>
      <dgm:spPr/>
    </dgm:pt>
    <dgm:pt modelId="{CA66A6F6-77FC-4BC3-BFAB-64473ACC1B37}" type="pres">
      <dgm:prSet presAssocID="{F09BB4CE-87E2-4910-B1D0-D320A129304C}" presName="imgShp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5306F75-951D-4C03-8A51-6FA3526C87D9}" type="pres">
      <dgm:prSet presAssocID="{F09BB4CE-87E2-4910-B1D0-D320A129304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242E2-9625-445A-BABE-E6B62A4087BB}" type="pres">
      <dgm:prSet presAssocID="{DA55DB2B-9285-4D87-BF14-6ED2EB9E63D4}" presName="spacing" presStyleCnt="0"/>
      <dgm:spPr/>
    </dgm:pt>
    <dgm:pt modelId="{35E745FF-1124-4CE4-9C41-8A42A153D398}" type="pres">
      <dgm:prSet presAssocID="{F9CD0167-F65D-468F-B7A2-4A69698E0BB8}" presName="composite" presStyleCnt="0"/>
      <dgm:spPr/>
    </dgm:pt>
    <dgm:pt modelId="{76DBE62C-FCAB-4373-B7D7-A496E3BA8933}" type="pres">
      <dgm:prSet presAssocID="{F9CD0167-F65D-468F-B7A2-4A69698E0BB8}" presName="imgShp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0CEF7A9-DB50-4300-867C-6A1EC9BD526B}" type="pres">
      <dgm:prSet presAssocID="{F9CD0167-F65D-468F-B7A2-4A69698E0BB8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427422-3ADB-4728-AA4F-395B7CCBFE93}" type="presOf" srcId="{21666E91-B8C9-4780-8F3D-F134D8A769DA}" destId="{3B37C813-2953-44C5-886A-9A4A85186151}" srcOrd="0" destOrd="0" presId="urn:microsoft.com/office/officeart/2005/8/layout/vList3"/>
    <dgm:cxn modelId="{25BDBE43-8000-4F72-A09E-25D4DDE03C9D}" srcId="{5881283B-4F4E-4F65-BB6F-C9ADA1A3B6FB}" destId="{F09BB4CE-87E2-4910-B1D0-D320A129304C}" srcOrd="2" destOrd="0" parTransId="{3458D819-AD10-4FF5-95CE-756FC2B1AD88}" sibTransId="{DA55DB2B-9285-4D87-BF14-6ED2EB9E63D4}"/>
    <dgm:cxn modelId="{C7D382E9-9837-4D5F-8CC2-305DC51C2CB1}" srcId="{5881283B-4F4E-4F65-BB6F-C9ADA1A3B6FB}" destId="{21666E91-B8C9-4780-8F3D-F134D8A769DA}" srcOrd="0" destOrd="0" parTransId="{3509CC1E-6A6D-4E21-8FFE-058C2540EB63}" sibTransId="{6D447482-ED32-45D9-BD7B-DB9A36BD5F19}"/>
    <dgm:cxn modelId="{2268A186-5ED5-4B8C-A169-C91FE1A39E82}" srcId="{5881283B-4F4E-4F65-BB6F-C9ADA1A3B6FB}" destId="{F9CD0167-F65D-468F-B7A2-4A69698E0BB8}" srcOrd="3" destOrd="0" parTransId="{7FB9AAF7-EAFC-4FF6-AF30-20982AF5714A}" sibTransId="{0F3E29BD-2F9E-4A91-A146-FE1520555ADC}"/>
    <dgm:cxn modelId="{3CA5E1A5-1E27-445D-962A-23B09BD78B64}" srcId="{5881283B-4F4E-4F65-BB6F-C9ADA1A3B6FB}" destId="{2410A917-4595-4615-AD02-700283B7CB36}" srcOrd="1" destOrd="0" parTransId="{2879994A-8C3F-42E0-A4DF-7DA37000BBE3}" sibTransId="{60A50A32-8B62-491B-AD4B-B4EDBE107C90}"/>
    <dgm:cxn modelId="{D460EDBF-9D4A-415B-8A6E-D4DC8241FDD0}" type="presOf" srcId="{2410A917-4595-4615-AD02-700283B7CB36}" destId="{2142A5F6-AE82-473A-8529-E1BE0DBF8F68}" srcOrd="0" destOrd="0" presId="urn:microsoft.com/office/officeart/2005/8/layout/vList3"/>
    <dgm:cxn modelId="{6F1B8273-CAE5-4BA9-979D-B31E6E208513}" type="presOf" srcId="{F9CD0167-F65D-468F-B7A2-4A69698E0BB8}" destId="{80CEF7A9-DB50-4300-867C-6A1EC9BD526B}" srcOrd="0" destOrd="0" presId="urn:microsoft.com/office/officeart/2005/8/layout/vList3"/>
    <dgm:cxn modelId="{8CD5B342-AD4A-4E5B-82E6-4A03850FCF50}" type="presOf" srcId="{F09BB4CE-87E2-4910-B1D0-D320A129304C}" destId="{E5306F75-951D-4C03-8A51-6FA3526C87D9}" srcOrd="0" destOrd="0" presId="urn:microsoft.com/office/officeart/2005/8/layout/vList3"/>
    <dgm:cxn modelId="{7DD9E988-B3E8-464E-8C63-370797EB1D86}" type="presOf" srcId="{5881283B-4F4E-4F65-BB6F-C9ADA1A3B6FB}" destId="{E968AAD6-9FFD-4AA3-A329-5C893061D88A}" srcOrd="0" destOrd="0" presId="urn:microsoft.com/office/officeart/2005/8/layout/vList3"/>
    <dgm:cxn modelId="{4802CDA8-D588-4B79-97FE-0939180610A5}" type="presParOf" srcId="{E968AAD6-9FFD-4AA3-A329-5C893061D88A}" destId="{E9B5186D-745A-41A2-AB77-7D396BC3023A}" srcOrd="0" destOrd="0" presId="urn:microsoft.com/office/officeart/2005/8/layout/vList3"/>
    <dgm:cxn modelId="{084F1B85-8A83-4889-95D6-1AAD49A8DDBA}" type="presParOf" srcId="{E9B5186D-745A-41A2-AB77-7D396BC3023A}" destId="{4BDBC3CF-8F2C-49C6-A130-9A68E7A76025}" srcOrd="0" destOrd="0" presId="urn:microsoft.com/office/officeart/2005/8/layout/vList3"/>
    <dgm:cxn modelId="{5E1E7BAF-3900-4952-B2CA-36BFAD38391C}" type="presParOf" srcId="{E9B5186D-745A-41A2-AB77-7D396BC3023A}" destId="{3B37C813-2953-44C5-886A-9A4A85186151}" srcOrd="1" destOrd="0" presId="urn:microsoft.com/office/officeart/2005/8/layout/vList3"/>
    <dgm:cxn modelId="{02816AC5-8F19-4E54-A527-2EDFD4897053}" type="presParOf" srcId="{E968AAD6-9FFD-4AA3-A329-5C893061D88A}" destId="{D515AC67-B8B1-44A1-BC15-D289836EE6DA}" srcOrd="1" destOrd="0" presId="urn:microsoft.com/office/officeart/2005/8/layout/vList3"/>
    <dgm:cxn modelId="{264A6B8F-3B27-41B1-8166-FA8419ED3A88}" type="presParOf" srcId="{E968AAD6-9FFD-4AA3-A329-5C893061D88A}" destId="{9092448A-BCF4-4447-B9EC-1F53EB22CC7E}" srcOrd="2" destOrd="0" presId="urn:microsoft.com/office/officeart/2005/8/layout/vList3"/>
    <dgm:cxn modelId="{73A03AD8-799E-486A-B556-C66361EA4803}" type="presParOf" srcId="{9092448A-BCF4-4447-B9EC-1F53EB22CC7E}" destId="{F1CD2C16-A703-4585-9DF5-176D9FE76B2E}" srcOrd="0" destOrd="0" presId="urn:microsoft.com/office/officeart/2005/8/layout/vList3"/>
    <dgm:cxn modelId="{1306E765-01BA-4660-9B38-FB498EF12875}" type="presParOf" srcId="{9092448A-BCF4-4447-B9EC-1F53EB22CC7E}" destId="{2142A5F6-AE82-473A-8529-E1BE0DBF8F68}" srcOrd="1" destOrd="0" presId="urn:microsoft.com/office/officeart/2005/8/layout/vList3"/>
    <dgm:cxn modelId="{9BEEFB20-21B2-480B-AD6B-4BF10D271199}" type="presParOf" srcId="{E968AAD6-9FFD-4AA3-A329-5C893061D88A}" destId="{897C29F6-7985-4EAF-9800-FB23652964A7}" srcOrd="3" destOrd="0" presId="urn:microsoft.com/office/officeart/2005/8/layout/vList3"/>
    <dgm:cxn modelId="{3A1AEA8A-5FA4-4743-81D3-CDF91273222A}" type="presParOf" srcId="{E968AAD6-9FFD-4AA3-A329-5C893061D88A}" destId="{E1FD6718-07E8-41CC-A06E-8ED9DFAB7671}" srcOrd="4" destOrd="0" presId="urn:microsoft.com/office/officeart/2005/8/layout/vList3"/>
    <dgm:cxn modelId="{AA2B60C4-399E-462F-8B2D-363B62D9E40A}" type="presParOf" srcId="{E1FD6718-07E8-41CC-A06E-8ED9DFAB7671}" destId="{CA66A6F6-77FC-4BC3-BFAB-64473ACC1B37}" srcOrd="0" destOrd="0" presId="urn:microsoft.com/office/officeart/2005/8/layout/vList3"/>
    <dgm:cxn modelId="{73BC960A-75FB-4F54-B239-AA9FEACCAC8F}" type="presParOf" srcId="{E1FD6718-07E8-41CC-A06E-8ED9DFAB7671}" destId="{E5306F75-951D-4C03-8A51-6FA3526C87D9}" srcOrd="1" destOrd="0" presId="urn:microsoft.com/office/officeart/2005/8/layout/vList3"/>
    <dgm:cxn modelId="{75F7DE59-77EB-4DFF-8E19-5511A9F9F155}" type="presParOf" srcId="{E968AAD6-9FFD-4AA3-A329-5C893061D88A}" destId="{E19242E2-9625-445A-BABE-E6B62A4087BB}" srcOrd="5" destOrd="0" presId="urn:microsoft.com/office/officeart/2005/8/layout/vList3"/>
    <dgm:cxn modelId="{82BA2988-8D72-4EFE-9D4E-E2AC8BC05AD0}" type="presParOf" srcId="{E968AAD6-9FFD-4AA3-A329-5C893061D88A}" destId="{35E745FF-1124-4CE4-9C41-8A42A153D398}" srcOrd="6" destOrd="0" presId="urn:microsoft.com/office/officeart/2005/8/layout/vList3"/>
    <dgm:cxn modelId="{03BCD368-F451-4651-B301-6B2698B919D1}" type="presParOf" srcId="{35E745FF-1124-4CE4-9C41-8A42A153D398}" destId="{76DBE62C-FCAB-4373-B7D7-A496E3BA8933}" srcOrd="0" destOrd="0" presId="urn:microsoft.com/office/officeart/2005/8/layout/vList3"/>
    <dgm:cxn modelId="{54D006D5-4AEC-4C48-B919-0E713AA3F5DA}" type="presParOf" srcId="{35E745FF-1124-4CE4-9C41-8A42A153D398}" destId="{80CEF7A9-DB50-4300-867C-6A1EC9BD526B}" srcOrd="1" destOrd="0" presId="urn:microsoft.com/office/officeart/2005/8/layout/v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BBBF40-CA6C-4F58-A3FB-E0EE9833525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7699A-39DB-45DD-95A7-8248EE4E470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000" dirty="0" smtClean="0"/>
            <a:t>Map / </a:t>
          </a:r>
          <a:r>
            <a:rPr lang="en-US" dirty="0" smtClean="0"/>
            <a:t>Reduce</a:t>
          </a:r>
          <a:endParaRPr lang="en-US" sz="2000" dirty="0"/>
        </a:p>
      </dgm:t>
    </dgm:pt>
    <dgm:pt modelId="{659F1C15-2073-4250-9DA4-FE46E6631B40}" type="parTrans" cxnId="{D17209C9-C001-442C-8A99-0750807379B0}">
      <dgm:prSet/>
      <dgm:spPr/>
      <dgm:t>
        <a:bodyPr/>
        <a:lstStyle/>
        <a:p>
          <a:endParaRPr lang="en-US"/>
        </a:p>
      </dgm:t>
    </dgm:pt>
    <dgm:pt modelId="{587EE389-DEB6-4160-B9DF-313B37A541A2}" type="sibTrans" cxnId="{D17209C9-C001-442C-8A99-0750807379B0}">
      <dgm:prSet/>
      <dgm:spPr/>
      <dgm:t>
        <a:bodyPr/>
        <a:lstStyle/>
        <a:p>
          <a:endParaRPr lang="en-US"/>
        </a:p>
      </dgm:t>
    </dgm:pt>
    <dgm:pt modelId="{B040BF7E-D2F3-4018-B7BF-A50A7F1C8EB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Capped Collections</a:t>
          </a:r>
          <a:endParaRPr lang="en-US" dirty="0"/>
        </a:p>
      </dgm:t>
    </dgm:pt>
    <dgm:pt modelId="{805E29E5-D50A-4625-B8E2-53C9808003C9}" type="parTrans" cxnId="{3DC2A782-2F14-47E7-95FE-186ECE5E9D53}">
      <dgm:prSet/>
      <dgm:spPr/>
      <dgm:t>
        <a:bodyPr/>
        <a:lstStyle/>
        <a:p>
          <a:endParaRPr lang="en-US"/>
        </a:p>
      </dgm:t>
    </dgm:pt>
    <dgm:pt modelId="{7E018F50-2EC3-4C57-B51A-793F4E717BF3}" type="sibTrans" cxnId="{3DC2A782-2F14-47E7-95FE-186ECE5E9D53}">
      <dgm:prSet/>
      <dgm:spPr/>
      <dgm:t>
        <a:bodyPr/>
        <a:lstStyle/>
        <a:p>
          <a:endParaRPr lang="en-US"/>
        </a:p>
      </dgm:t>
    </dgm:pt>
    <dgm:pt modelId="{4221A631-9749-4394-A1D2-F5D315EDC58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Tail-able Cursors</a:t>
          </a:r>
          <a:endParaRPr lang="en-US" dirty="0"/>
        </a:p>
      </dgm:t>
    </dgm:pt>
    <dgm:pt modelId="{59D3EF8D-8A3B-4F83-8284-D8D3DE31DBF1}" type="parTrans" cxnId="{C5D1EC79-383B-4880-80A0-5E8E62DE4C20}">
      <dgm:prSet/>
      <dgm:spPr/>
      <dgm:t>
        <a:bodyPr/>
        <a:lstStyle/>
        <a:p>
          <a:endParaRPr lang="en-US"/>
        </a:p>
      </dgm:t>
    </dgm:pt>
    <dgm:pt modelId="{17387CAC-9470-49AA-840E-73282F26A2C0}" type="sibTrans" cxnId="{C5D1EC79-383B-4880-80A0-5E8E62DE4C20}">
      <dgm:prSet/>
      <dgm:spPr/>
      <dgm:t>
        <a:bodyPr/>
        <a:lstStyle/>
        <a:p>
          <a:endParaRPr lang="en-US"/>
        </a:p>
      </dgm:t>
    </dgm:pt>
    <dgm:pt modelId="{6BFD0448-C986-4998-916E-9BB12E8AB80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Geo Indexing</a:t>
          </a:r>
          <a:endParaRPr lang="en-US" dirty="0"/>
        </a:p>
      </dgm:t>
    </dgm:pt>
    <dgm:pt modelId="{4F633746-6D92-43AA-B10C-8F2CF7B8DD10}" type="parTrans" cxnId="{0383BFEF-FF03-458F-95AA-A6C2D5A1E21F}">
      <dgm:prSet/>
      <dgm:spPr/>
      <dgm:t>
        <a:bodyPr/>
        <a:lstStyle/>
        <a:p>
          <a:endParaRPr lang="en-US"/>
        </a:p>
      </dgm:t>
    </dgm:pt>
    <dgm:pt modelId="{3096F7BB-0314-4518-90E3-88B565A2CEEE}" type="sibTrans" cxnId="{0383BFEF-FF03-458F-95AA-A6C2D5A1E21F}">
      <dgm:prSet/>
      <dgm:spPr/>
      <dgm:t>
        <a:bodyPr/>
        <a:lstStyle/>
        <a:p>
          <a:endParaRPr lang="en-US"/>
        </a:p>
      </dgm:t>
    </dgm:pt>
    <dgm:pt modelId="{42BAD532-CE62-42B0-BD66-05049281CA49}">
      <dgm:prSet custT="1"/>
      <dgm:spPr/>
      <dgm:t>
        <a:bodyPr/>
        <a:lstStyle/>
        <a:p>
          <a:r>
            <a:rPr lang="en-US" sz="2200" dirty="0" smtClean="0"/>
            <a:t>Mechanism to aggregate all dataset.</a:t>
          </a:r>
          <a:endParaRPr lang="en-US" sz="2200" dirty="0"/>
        </a:p>
      </dgm:t>
    </dgm:pt>
    <dgm:pt modelId="{FC576BB9-6F20-4415-BB55-25CADFF052D9}" type="parTrans" cxnId="{5F814CFF-F842-464F-8B8B-B3F1667EE862}">
      <dgm:prSet/>
      <dgm:spPr/>
      <dgm:t>
        <a:bodyPr/>
        <a:lstStyle/>
        <a:p>
          <a:endParaRPr lang="en-US"/>
        </a:p>
      </dgm:t>
    </dgm:pt>
    <dgm:pt modelId="{16EAE9CB-5236-4327-9B5B-B32154B18695}" type="sibTrans" cxnId="{5F814CFF-F842-464F-8B8B-B3F1667EE862}">
      <dgm:prSet/>
      <dgm:spPr/>
      <dgm:t>
        <a:bodyPr/>
        <a:lstStyle/>
        <a:p>
          <a:endParaRPr lang="en-US"/>
        </a:p>
      </dgm:t>
    </dgm:pt>
    <dgm:pt modelId="{9C8BD588-213B-4064-A019-87C38DFCE5C5}">
      <dgm:prSet custT="1"/>
      <dgm:spPr/>
      <dgm:t>
        <a:bodyPr/>
        <a:lstStyle/>
        <a:p>
          <a:r>
            <a:rPr lang="en-US" sz="2200" dirty="0" smtClean="0"/>
            <a:t>Maintain insertion order for docs in collection.</a:t>
          </a:r>
          <a:endParaRPr lang="en-US" sz="2200" dirty="0"/>
        </a:p>
      </dgm:t>
    </dgm:pt>
    <dgm:pt modelId="{07CAF017-30F8-4A1A-9810-2871D225FE45}" type="parTrans" cxnId="{919E1DD0-475E-4574-A346-7D6854C1AC2B}">
      <dgm:prSet/>
      <dgm:spPr/>
      <dgm:t>
        <a:bodyPr/>
        <a:lstStyle/>
        <a:p>
          <a:endParaRPr lang="en-US"/>
        </a:p>
      </dgm:t>
    </dgm:pt>
    <dgm:pt modelId="{3E71D708-FB60-4F4E-B1D6-88967BE50014}" type="sibTrans" cxnId="{919E1DD0-475E-4574-A346-7D6854C1AC2B}">
      <dgm:prSet/>
      <dgm:spPr/>
      <dgm:t>
        <a:bodyPr/>
        <a:lstStyle/>
        <a:p>
          <a:endParaRPr lang="en-US"/>
        </a:p>
      </dgm:t>
    </dgm:pt>
    <dgm:pt modelId="{D5397C06-6401-4CE4-A7E1-02C6D7C7004B}">
      <dgm:prSet custT="1"/>
      <dgm:spPr/>
      <dgm:t>
        <a:bodyPr/>
        <a:lstStyle/>
        <a:p>
          <a:r>
            <a:rPr lang="en-US" sz="2200" dirty="0" smtClean="0"/>
            <a:t>Querying the data and data points that are near to one’s location.</a:t>
          </a:r>
          <a:endParaRPr lang="en-US" sz="2200" dirty="0"/>
        </a:p>
      </dgm:t>
    </dgm:pt>
    <dgm:pt modelId="{B72C639A-D376-4571-BFF9-6E5CF012A3C5}" type="parTrans" cxnId="{5637773D-B47B-42B3-A34E-FD504164F769}">
      <dgm:prSet/>
      <dgm:spPr/>
      <dgm:t>
        <a:bodyPr/>
        <a:lstStyle/>
        <a:p>
          <a:endParaRPr lang="en-US"/>
        </a:p>
      </dgm:t>
    </dgm:pt>
    <dgm:pt modelId="{B8877A5C-CBB9-42D9-8BE9-DF651CBA4F2F}" type="sibTrans" cxnId="{5637773D-B47B-42B3-A34E-FD504164F769}">
      <dgm:prSet/>
      <dgm:spPr/>
      <dgm:t>
        <a:bodyPr/>
        <a:lstStyle/>
        <a:p>
          <a:endParaRPr lang="en-US"/>
        </a:p>
      </dgm:t>
    </dgm:pt>
    <dgm:pt modelId="{69678A4C-CCA7-48E0-8602-FDFECEAC658F}">
      <dgm:prSet custT="1"/>
      <dgm:spPr/>
      <dgm:t>
        <a:bodyPr/>
        <a:lstStyle/>
        <a:p>
          <a:r>
            <a:rPr lang="en-US" sz="2200" dirty="0" smtClean="0"/>
            <a:t>Listen on result set ; as the changes happens ,one can propagate with those changes.</a:t>
          </a:r>
          <a:endParaRPr lang="en-US" sz="2200" dirty="0"/>
        </a:p>
      </dgm:t>
    </dgm:pt>
    <dgm:pt modelId="{1BEC7591-E1C4-44C9-9B3C-773D5722E400}" type="parTrans" cxnId="{7178E9F6-D73C-46B8-8721-852AE79DA2BE}">
      <dgm:prSet/>
      <dgm:spPr/>
      <dgm:t>
        <a:bodyPr/>
        <a:lstStyle/>
        <a:p>
          <a:endParaRPr lang="en-US"/>
        </a:p>
      </dgm:t>
    </dgm:pt>
    <dgm:pt modelId="{E35657E3-B531-4617-BAB7-5AE36EACE86B}" type="sibTrans" cxnId="{7178E9F6-D73C-46B8-8721-852AE79DA2BE}">
      <dgm:prSet/>
      <dgm:spPr/>
      <dgm:t>
        <a:bodyPr/>
        <a:lstStyle/>
        <a:p>
          <a:endParaRPr lang="en-US"/>
        </a:p>
      </dgm:t>
    </dgm:pt>
    <dgm:pt modelId="{7F3350BE-42CE-43F9-8736-69A081D87F13}">
      <dgm:prSet custT="1"/>
      <dgm:spPr/>
      <dgm:t>
        <a:bodyPr/>
        <a:lstStyle/>
        <a:p>
          <a:r>
            <a:rPr lang="en-US" sz="2200" dirty="0" smtClean="0"/>
            <a:t>Circular buffer, for last hour log information.</a:t>
          </a:r>
          <a:endParaRPr lang="en-US" sz="2200" dirty="0"/>
        </a:p>
      </dgm:t>
    </dgm:pt>
    <dgm:pt modelId="{20BAC73B-E34A-4D15-BE07-3CD7AB6DBAA3}" type="parTrans" cxnId="{36CCFA8E-6931-4F9A-9426-85FD3F2E7C32}">
      <dgm:prSet/>
      <dgm:spPr/>
      <dgm:t>
        <a:bodyPr/>
        <a:lstStyle/>
        <a:p>
          <a:endParaRPr lang="en-US"/>
        </a:p>
      </dgm:t>
    </dgm:pt>
    <dgm:pt modelId="{6F408CDA-46FE-47E6-9F09-0028C848837C}" type="sibTrans" cxnId="{36CCFA8E-6931-4F9A-9426-85FD3F2E7C32}">
      <dgm:prSet/>
      <dgm:spPr/>
      <dgm:t>
        <a:bodyPr/>
        <a:lstStyle/>
        <a:p>
          <a:endParaRPr lang="en-US"/>
        </a:p>
      </dgm:t>
    </dgm:pt>
    <dgm:pt modelId="{C83D85A6-BDE1-4EC1-8D35-0E1A246D61F4}" type="pres">
      <dgm:prSet presAssocID="{22BBBF40-CA6C-4F58-A3FB-E0EE9833525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9DA88-A34B-4793-ACA1-3B40C166D89E}" type="pres">
      <dgm:prSet presAssocID="{7127699A-39DB-45DD-95A7-8248EE4E4701}" presName="composite" presStyleCnt="0"/>
      <dgm:spPr/>
    </dgm:pt>
    <dgm:pt modelId="{C6B38F42-FFD8-457A-9254-8A011C21B8DD}" type="pres">
      <dgm:prSet presAssocID="{7127699A-39DB-45DD-95A7-8248EE4E4701}" presName="parentText" presStyleLbl="alignNode1" presStyleIdx="0" presStyleCnt="4" custScaleX="143510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D0E79DF2-9A45-4A26-83F0-ED3D3DA98B8A}" type="pres">
      <dgm:prSet presAssocID="{7127699A-39DB-45DD-95A7-8248EE4E4701}" presName="descendantText" presStyleLbl="alignAcc1" presStyleIdx="0" presStyleCnt="4" custScaleX="9244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0DDB8B9-4AA4-4AC9-B40E-BD067C6AF784}" type="pres">
      <dgm:prSet presAssocID="{587EE389-DEB6-4160-B9DF-313B37A541A2}" presName="sp" presStyleCnt="0"/>
      <dgm:spPr/>
    </dgm:pt>
    <dgm:pt modelId="{22444B03-2853-4636-A344-18743B6E8D84}" type="pres">
      <dgm:prSet presAssocID="{B040BF7E-D2F3-4018-B7BF-A50A7F1C8EB6}" presName="composite" presStyleCnt="0"/>
      <dgm:spPr/>
    </dgm:pt>
    <dgm:pt modelId="{E785CD8C-C896-4405-8F8B-CB620C2953F2}" type="pres">
      <dgm:prSet presAssocID="{B040BF7E-D2F3-4018-B7BF-A50A7F1C8EB6}" presName="parentText" presStyleLbl="alignNode1" presStyleIdx="1" presStyleCnt="4" custScaleX="143510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FB830D16-BFFF-4066-9C04-B4C93AD05B8F}" type="pres">
      <dgm:prSet presAssocID="{B040BF7E-D2F3-4018-B7BF-A50A7F1C8EB6}" presName="descendantText" presStyleLbl="alignAcc1" presStyleIdx="1" presStyleCnt="4" custScaleX="9241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F2AFBF1-9C87-4C53-A56A-AECBCE508AC5}" type="pres">
      <dgm:prSet presAssocID="{7E018F50-2EC3-4C57-B51A-793F4E717BF3}" presName="sp" presStyleCnt="0"/>
      <dgm:spPr/>
    </dgm:pt>
    <dgm:pt modelId="{BBE95D5C-5678-4087-988D-903040DB6319}" type="pres">
      <dgm:prSet presAssocID="{4221A631-9749-4394-A1D2-F5D315EDC581}" presName="composite" presStyleCnt="0"/>
      <dgm:spPr/>
    </dgm:pt>
    <dgm:pt modelId="{56574FA4-7835-4A2E-BF41-34C49ECA7F44}" type="pres">
      <dgm:prSet presAssocID="{4221A631-9749-4394-A1D2-F5D315EDC581}" presName="parentText" presStyleLbl="alignNode1" presStyleIdx="2" presStyleCnt="4" custScaleX="143828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F38E2539-1E5C-446A-A79A-41207D59F1FC}" type="pres">
      <dgm:prSet presAssocID="{4221A631-9749-4394-A1D2-F5D315EDC581}" presName="descendantText" presStyleLbl="alignAcc1" presStyleIdx="2" presStyleCnt="4" custScaleX="9290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75DDE7E-BD85-44E0-AF41-5D7BAE869873}" type="pres">
      <dgm:prSet presAssocID="{17387CAC-9470-49AA-840E-73282F26A2C0}" presName="sp" presStyleCnt="0"/>
      <dgm:spPr/>
    </dgm:pt>
    <dgm:pt modelId="{6A8E96A9-82BE-4A87-9F10-06C476C0D179}" type="pres">
      <dgm:prSet presAssocID="{6BFD0448-C986-4998-916E-9BB12E8AB80B}" presName="composite" presStyleCnt="0"/>
      <dgm:spPr/>
    </dgm:pt>
    <dgm:pt modelId="{5BED0DB1-FBE6-440B-8C48-F11A3FB76A51}" type="pres">
      <dgm:prSet presAssocID="{6BFD0448-C986-4998-916E-9BB12E8AB80B}" presName="parentText" presStyleLbl="alignNode1" presStyleIdx="3" presStyleCnt="4" custScaleX="144379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0F24FBD9-A6FF-4391-AE36-4F26A53FB7E3}" type="pres">
      <dgm:prSet presAssocID="{6BFD0448-C986-4998-916E-9BB12E8AB80B}" presName="descendantText" presStyleLbl="alignAcc1" presStyleIdx="3" presStyleCnt="4" custScaleX="935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A8363AE5-0DAD-4726-B22B-2281C6FCBB64}" type="presOf" srcId="{7F3350BE-42CE-43F9-8736-69A081D87F13}" destId="{FB830D16-BFFF-4066-9C04-B4C93AD05B8F}" srcOrd="0" destOrd="1" presId="urn:microsoft.com/office/officeart/2005/8/layout/chevron2"/>
    <dgm:cxn modelId="{27F81521-6619-4E94-9F31-4C2156B42495}" type="presOf" srcId="{7127699A-39DB-45DD-95A7-8248EE4E4701}" destId="{C6B38F42-FFD8-457A-9254-8A011C21B8DD}" srcOrd="0" destOrd="0" presId="urn:microsoft.com/office/officeart/2005/8/layout/chevron2"/>
    <dgm:cxn modelId="{36CCFA8E-6931-4F9A-9426-85FD3F2E7C32}" srcId="{B040BF7E-D2F3-4018-B7BF-A50A7F1C8EB6}" destId="{7F3350BE-42CE-43F9-8736-69A081D87F13}" srcOrd="1" destOrd="0" parTransId="{20BAC73B-E34A-4D15-BE07-3CD7AB6DBAA3}" sibTransId="{6F408CDA-46FE-47E6-9F09-0028C848837C}"/>
    <dgm:cxn modelId="{0383BFEF-FF03-458F-95AA-A6C2D5A1E21F}" srcId="{22BBBF40-CA6C-4F58-A3FB-E0EE9833525D}" destId="{6BFD0448-C986-4998-916E-9BB12E8AB80B}" srcOrd="3" destOrd="0" parTransId="{4F633746-6D92-43AA-B10C-8F2CF7B8DD10}" sibTransId="{3096F7BB-0314-4518-90E3-88B565A2CEEE}"/>
    <dgm:cxn modelId="{919E1DD0-475E-4574-A346-7D6854C1AC2B}" srcId="{B040BF7E-D2F3-4018-B7BF-A50A7F1C8EB6}" destId="{9C8BD588-213B-4064-A019-87C38DFCE5C5}" srcOrd="0" destOrd="0" parTransId="{07CAF017-30F8-4A1A-9810-2871D225FE45}" sibTransId="{3E71D708-FB60-4F4E-B1D6-88967BE50014}"/>
    <dgm:cxn modelId="{C5D1EC79-383B-4880-80A0-5E8E62DE4C20}" srcId="{22BBBF40-CA6C-4F58-A3FB-E0EE9833525D}" destId="{4221A631-9749-4394-A1D2-F5D315EDC581}" srcOrd="2" destOrd="0" parTransId="{59D3EF8D-8A3B-4F83-8284-D8D3DE31DBF1}" sibTransId="{17387CAC-9470-49AA-840E-73282F26A2C0}"/>
    <dgm:cxn modelId="{FD8AD2BE-122A-4D4A-ADDB-F35B921B4429}" type="presOf" srcId="{B040BF7E-D2F3-4018-B7BF-A50A7F1C8EB6}" destId="{E785CD8C-C896-4405-8F8B-CB620C2953F2}" srcOrd="0" destOrd="0" presId="urn:microsoft.com/office/officeart/2005/8/layout/chevron2"/>
    <dgm:cxn modelId="{5637773D-B47B-42B3-A34E-FD504164F769}" srcId="{6BFD0448-C986-4998-916E-9BB12E8AB80B}" destId="{D5397C06-6401-4CE4-A7E1-02C6D7C7004B}" srcOrd="0" destOrd="0" parTransId="{B72C639A-D376-4571-BFF9-6E5CF012A3C5}" sibTransId="{B8877A5C-CBB9-42D9-8BE9-DF651CBA4F2F}"/>
    <dgm:cxn modelId="{5B79D7FE-DD42-42AD-A302-1F40F04C0398}" type="presOf" srcId="{D5397C06-6401-4CE4-A7E1-02C6D7C7004B}" destId="{0F24FBD9-A6FF-4391-AE36-4F26A53FB7E3}" srcOrd="0" destOrd="0" presId="urn:microsoft.com/office/officeart/2005/8/layout/chevron2"/>
    <dgm:cxn modelId="{9E83D0E2-0135-4D42-8E9F-C637879A36A0}" type="presOf" srcId="{6BFD0448-C986-4998-916E-9BB12E8AB80B}" destId="{5BED0DB1-FBE6-440B-8C48-F11A3FB76A51}" srcOrd="0" destOrd="0" presId="urn:microsoft.com/office/officeart/2005/8/layout/chevron2"/>
    <dgm:cxn modelId="{150CB07D-D02C-43E3-9121-BD7998F32099}" type="presOf" srcId="{42BAD532-CE62-42B0-BD66-05049281CA49}" destId="{D0E79DF2-9A45-4A26-83F0-ED3D3DA98B8A}" srcOrd="0" destOrd="0" presId="urn:microsoft.com/office/officeart/2005/8/layout/chevron2"/>
    <dgm:cxn modelId="{5F814CFF-F842-464F-8B8B-B3F1667EE862}" srcId="{7127699A-39DB-45DD-95A7-8248EE4E4701}" destId="{42BAD532-CE62-42B0-BD66-05049281CA49}" srcOrd="0" destOrd="0" parTransId="{FC576BB9-6F20-4415-BB55-25CADFF052D9}" sibTransId="{16EAE9CB-5236-4327-9B5B-B32154B18695}"/>
    <dgm:cxn modelId="{C155E9F8-1992-479F-A9DE-EC83B7019DE3}" type="presOf" srcId="{4221A631-9749-4394-A1D2-F5D315EDC581}" destId="{56574FA4-7835-4A2E-BF41-34C49ECA7F44}" srcOrd="0" destOrd="0" presId="urn:microsoft.com/office/officeart/2005/8/layout/chevron2"/>
    <dgm:cxn modelId="{7178E9F6-D73C-46B8-8721-852AE79DA2BE}" srcId="{4221A631-9749-4394-A1D2-F5D315EDC581}" destId="{69678A4C-CCA7-48E0-8602-FDFECEAC658F}" srcOrd="0" destOrd="0" parTransId="{1BEC7591-E1C4-44C9-9B3C-773D5722E400}" sibTransId="{E35657E3-B531-4617-BAB7-5AE36EACE86B}"/>
    <dgm:cxn modelId="{D17209C9-C001-442C-8A99-0750807379B0}" srcId="{22BBBF40-CA6C-4F58-A3FB-E0EE9833525D}" destId="{7127699A-39DB-45DD-95A7-8248EE4E4701}" srcOrd="0" destOrd="0" parTransId="{659F1C15-2073-4250-9DA4-FE46E6631B40}" sibTransId="{587EE389-DEB6-4160-B9DF-313B37A541A2}"/>
    <dgm:cxn modelId="{8247F9AB-2DB2-419E-B8DD-EBC59A98CB65}" type="presOf" srcId="{69678A4C-CCA7-48E0-8602-FDFECEAC658F}" destId="{F38E2539-1E5C-446A-A79A-41207D59F1FC}" srcOrd="0" destOrd="0" presId="urn:microsoft.com/office/officeart/2005/8/layout/chevron2"/>
    <dgm:cxn modelId="{443F0DE0-C9C4-4015-891F-DC75BEA73FCD}" type="presOf" srcId="{22BBBF40-CA6C-4F58-A3FB-E0EE9833525D}" destId="{C83D85A6-BDE1-4EC1-8D35-0E1A246D61F4}" srcOrd="0" destOrd="0" presId="urn:microsoft.com/office/officeart/2005/8/layout/chevron2"/>
    <dgm:cxn modelId="{3DC2A782-2F14-47E7-95FE-186ECE5E9D53}" srcId="{22BBBF40-CA6C-4F58-A3FB-E0EE9833525D}" destId="{B040BF7E-D2F3-4018-B7BF-A50A7F1C8EB6}" srcOrd="1" destOrd="0" parTransId="{805E29E5-D50A-4625-B8E2-53C9808003C9}" sibTransId="{7E018F50-2EC3-4C57-B51A-793F4E717BF3}"/>
    <dgm:cxn modelId="{E19EE19F-74DD-4B18-AC85-2188E44E94F9}" type="presOf" srcId="{9C8BD588-213B-4064-A019-87C38DFCE5C5}" destId="{FB830D16-BFFF-4066-9C04-B4C93AD05B8F}" srcOrd="0" destOrd="0" presId="urn:microsoft.com/office/officeart/2005/8/layout/chevron2"/>
    <dgm:cxn modelId="{F694FA4D-F730-4EA3-B4B9-EC72A5D7B05E}" type="presParOf" srcId="{C83D85A6-BDE1-4EC1-8D35-0E1A246D61F4}" destId="{4619DA88-A34B-4793-ACA1-3B40C166D89E}" srcOrd="0" destOrd="0" presId="urn:microsoft.com/office/officeart/2005/8/layout/chevron2"/>
    <dgm:cxn modelId="{E57A15CE-3204-48F2-935E-7026F8BD3372}" type="presParOf" srcId="{4619DA88-A34B-4793-ACA1-3B40C166D89E}" destId="{C6B38F42-FFD8-457A-9254-8A011C21B8DD}" srcOrd="0" destOrd="0" presId="urn:microsoft.com/office/officeart/2005/8/layout/chevron2"/>
    <dgm:cxn modelId="{EF9AF92B-2CA5-4D51-98DD-7A3294E470B6}" type="presParOf" srcId="{4619DA88-A34B-4793-ACA1-3B40C166D89E}" destId="{D0E79DF2-9A45-4A26-83F0-ED3D3DA98B8A}" srcOrd="1" destOrd="0" presId="urn:microsoft.com/office/officeart/2005/8/layout/chevron2"/>
    <dgm:cxn modelId="{66A5DA51-DC35-4308-B821-5DBD9B495228}" type="presParOf" srcId="{C83D85A6-BDE1-4EC1-8D35-0E1A246D61F4}" destId="{60DDB8B9-4AA4-4AC9-B40E-BD067C6AF784}" srcOrd="1" destOrd="0" presId="urn:microsoft.com/office/officeart/2005/8/layout/chevron2"/>
    <dgm:cxn modelId="{A6C80484-9951-4AC1-B60A-2214484F0C72}" type="presParOf" srcId="{C83D85A6-BDE1-4EC1-8D35-0E1A246D61F4}" destId="{22444B03-2853-4636-A344-18743B6E8D84}" srcOrd="2" destOrd="0" presId="urn:microsoft.com/office/officeart/2005/8/layout/chevron2"/>
    <dgm:cxn modelId="{531B64A5-5560-4262-8B64-189CBC6BA166}" type="presParOf" srcId="{22444B03-2853-4636-A344-18743B6E8D84}" destId="{E785CD8C-C896-4405-8F8B-CB620C2953F2}" srcOrd="0" destOrd="0" presId="urn:microsoft.com/office/officeart/2005/8/layout/chevron2"/>
    <dgm:cxn modelId="{42E8A5B4-59AC-4848-8C2D-0B8120766C32}" type="presParOf" srcId="{22444B03-2853-4636-A344-18743B6E8D84}" destId="{FB830D16-BFFF-4066-9C04-B4C93AD05B8F}" srcOrd="1" destOrd="0" presId="urn:microsoft.com/office/officeart/2005/8/layout/chevron2"/>
    <dgm:cxn modelId="{258CF39D-F090-407E-8871-5E5BEDA505BC}" type="presParOf" srcId="{C83D85A6-BDE1-4EC1-8D35-0E1A246D61F4}" destId="{2F2AFBF1-9C87-4C53-A56A-AECBCE508AC5}" srcOrd="3" destOrd="0" presId="urn:microsoft.com/office/officeart/2005/8/layout/chevron2"/>
    <dgm:cxn modelId="{0EBA4C66-5095-416A-A5F8-8E0157923D55}" type="presParOf" srcId="{C83D85A6-BDE1-4EC1-8D35-0E1A246D61F4}" destId="{BBE95D5C-5678-4087-988D-903040DB6319}" srcOrd="4" destOrd="0" presId="urn:microsoft.com/office/officeart/2005/8/layout/chevron2"/>
    <dgm:cxn modelId="{64C0D702-7348-44BD-BE8A-2EC7323F0082}" type="presParOf" srcId="{BBE95D5C-5678-4087-988D-903040DB6319}" destId="{56574FA4-7835-4A2E-BF41-34C49ECA7F44}" srcOrd="0" destOrd="0" presId="urn:microsoft.com/office/officeart/2005/8/layout/chevron2"/>
    <dgm:cxn modelId="{E107AA1E-7F0F-4F2A-A12C-5AF30198265B}" type="presParOf" srcId="{BBE95D5C-5678-4087-988D-903040DB6319}" destId="{F38E2539-1E5C-446A-A79A-41207D59F1FC}" srcOrd="1" destOrd="0" presId="urn:microsoft.com/office/officeart/2005/8/layout/chevron2"/>
    <dgm:cxn modelId="{5E1A2A57-6DC3-4166-98F9-898A5012DDCB}" type="presParOf" srcId="{C83D85A6-BDE1-4EC1-8D35-0E1A246D61F4}" destId="{675DDE7E-BD85-44E0-AF41-5D7BAE869873}" srcOrd="5" destOrd="0" presId="urn:microsoft.com/office/officeart/2005/8/layout/chevron2"/>
    <dgm:cxn modelId="{A0675049-B26A-4070-BB16-7AB7BCA55352}" type="presParOf" srcId="{C83D85A6-BDE1-4EC1-8D35-0E1A246D61F4}" destId="{6A8E96A9-82BE-4A87-9F10-06C476C0D179}" srcOrd="6" destOrd="0" presId="urn:microsoft.com/office/officeart/2005/8/layout/chevron2"/>
    <dgm:cxn modelId="{6477F4CC-69DD-4A66-8AF3-6E48E9E99078}" type="presParOf" srcId="{6A8E96A9-82BE-4A87-9F10-06C476C0D179}" destId="{5BED0DB1-FBE6-440B-8C48-F11A3FB76A51}" srcOrd="0" destOrd="0" presId="urn:microsoft.com/office/officeart/2005/8/layout/chevron2"/>
    <dgm:cxn modelId="{CFC8E0D6-B2FC-4A35-89A1-03A9D79700E7}" type="presParOf" srcId="{6A8E96A9-82BE-4A87-9F10-06C476C0D179}" destId="{0F24FBD9-A6FF-4391-AE36-4F26A53FB7E3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7C020-CD30-46D7-953D-7623940CC787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0D4BA-BD9B-4D18-B504-FCBE452D1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" b="0" dirty="0" smtClean="0"/>
              <a:t>Object-relational mapping (ORM, O/RM, </a:t>
            </a:r>
            <a:r>
              <a:rPr lang="en-US" sz="800" dirty="0" smtClean="0"/>
              <a:t>and </a:t>
            </a:r>
            <a:r>
              <a:rPr lang="en-US" sz="800" b="0" dirty="0" smtClean="0"/>
              <a:t>O/R mapping)</a:t>
            </a:r>
            <a:r>
              <a:rPr lang="en-US" sz="800" dirty="0" smtClean="0"/>
              <a:t> in computer software is a programming</a:t>
            </a:r>
            <a:r>
              <a:rPr lang="en-US" sz="800" baseline="0" dirty="0" smtClean="0"/>
              <a:t> </a:t>
            </a:r>
            <a:r>
              <a:rPr lang="en-US" sz="800" dirty="0" smtClean="0"/>
              <a:t>technique for converting data between incompatible </a:t>
            </a:r>
            <a:r>
              <a:rPr lang="en-US" sz="800" i="0" u="none" dirty="0" smtClean="0">
                <a:solidFill>
                  <a:schemeClr val="tx1"/>
                </a:solidFill>
              </a:rPr>
              <a:t>type systems </a:t>
            </a:r>
            <a:r>
              <a:rPr lang="en-US" sz="800" dirty="0" smtClean="0"/>
              <a:t>in object-oriented programming languages.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0D4BA-BD9B-4D18-B504-FCBE452D17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2EC1FE7-4EB3-4F12-A010-68931CA36A26}" type="datetimeFigureOut">
              <a:rPr lang="en-US" smtClean="0"/>
              <a:pPr/>
              <a:t>18/03/2013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C8009D-4704-4963-9F72-AAFB6BB8CF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740664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MongoDB – A NoSQL Database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7406640" cy="2590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Guided By :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Prof. Hitendra.S.Khairnar</a:t>
            </a:r>
          </a:p>
          <a:p>
            <a:pPr algn="ct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Presented By :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Sreeja Mohan (3471)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T.E. Computer-B</a:t>
            </a:r>
          </a:p>
          <a:p>
            <a:pPr algn="ctr"/>
            <a:endParaRPr lang="en-US" sz="2400" dirty="0"/>
          </a:p>
        </p:txBody>
      </p:sp>
      <p:pic>
        <p:nvPicPr>
          <p:cNvPr id="4" name="Picture 3" descr="mongodb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533400"/>
            <a:ext cx="355917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21880" cy="8080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Replication is the tool for data safety, high availability, and disaster recovery.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1981200"/>
            <a:ext cx="6934200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7" descr="re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33600"/>
            <a:ext cx="66294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Replication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Replica sets are a functional superset of master/slave and are handled by much newer, more robust code.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Only one server is active for writes (the primary).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One can optionally send read operations to the secondaries when </a:t>
            </a:r>
            <a:r>
              <a:rPr lang="en-US" altLang="zh-CN" sz="2400" dirty="0" smtClean="0"/>
              <a:t>eventual consistency </a:t>
            </a:r>
            <a:r>
              <a:rPr lang="en-US" altLang="zh-CN" sz="2400" dirty="0" smtClean="0">
                <a:solidFill>
                  <a:srgbClr val="000000"/>
                </a:solidFill>
              </a:rPr>
              <a:t>semantics are acceptable.</a:t>
            </a:r>
            <a:endParaRPr lang="zh-CN" altLang="zh-CN" sz="2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zh-CN" altLang="zh-CN" sz="2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7" name="Cube 6"/>
          <p:cNvSpPr/>
          <p:nvPr/>
        </p:nvSpPr>
        <p:spPr>
          <a:xfrm>
            <a:off x="3276600" y="3657600"/>
            <a:ext cx="2819400" cy="762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4037012"/>
            <a:ext cx="1066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905000" y="4267200"/>
            <a:ext cx="1066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Left Arrow 16"/>
          <p:cNvSpPr/>
          <p:nvPr/>
        </p:nvSpPr>
        <p:spPr>
          <a:xfrm>
            <a:off x="6400800" y="3810000"/>
            <a:ext cx="960120" cy="2590800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>
            <a:off x="6400800" y="3886200"/>
            <a:ext cx="731520" cy="1600200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3886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Primary</a:t>
            </a:r>
            <a:endParaRPr lang="en-US" sz="2400" b="1" dirty="0"/>
          </a:p>
        </p:txBody>
      </p:sp>
      <p:sp>
        <p:nvSpPr>
          <p:cNvPr id="20" name="Cube 19"/>
          <p:cNvSpPr/>
          <p:nvPr/>
        </p:nvSpPr>
        <p:spPr>
          <a:xfrm>
            <a:off x="3276600" y="4724400"/>
            <a:ext cx="2819400" cy="762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3276600" y="5791200"/>
            <a:ext cx="2819400" cy="762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1905000" y="5181600"/>
            <a:ext cx="1066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905000" y="6172200"/>
            <a:ext cx="1066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57600" y="6019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Secondary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953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Secondary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39000" y="3657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Asynchronous</a:t>
            </a:r>
          </a:p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57400" y="426720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6172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057400" y="5181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animBg="1"/>
      <p:bldP spid="17" grpId="0" animBg="1"/>
      <p:bldP spid="18" grpId="0" animBg="1"/>
      <p:bldP spid="19" grpId="0"/>
      <p:bldP spid="20" grpId="0" animBg="1"/>
      <p:bldP spid="2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Read Scalability : Replication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read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-457994" y="3810000"/>
            <a:ext cx="4572794" cy="7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28800" y="6096000"/>
            <a:ext cx="5715000" cy="158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20000" y="5867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2514600" y="2209800"/>
            <a:ext cx="2362200" cy="3429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43200" y="2438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Replica Set 1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2819400" y="3048000"/>
            <a:ext cx="1752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819400" y="3886200"/>
            <a:ext cx="1752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819400" y="4724400"/>
            <a:ext cx="1752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95600" y="3124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Primary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3962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Secondary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4800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Secondary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 animBg="1"/>
      <p:bldP spid="35" grpId="0" animBg="1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Replica Sets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F17574-0734-4DA9-8832-10D49A5D9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AF17574-0734-4DA9-8832-10D49A5D99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880D4F-56A2-47B2-883E-D479306D3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D880D4F-56A2-47B2-883E-D479306D35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5E7944-B010-4211-AA36-A47824049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AB5E7944-B010-4211-AA36-A47824049F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8528AE-BF49-4DC1-A6C0-5B0424586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A8528AE-BF49-4DC1-A6C0-5B0424586E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8EBB89-911E-4151-9248-7893BEBEC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C18EBB89-911E-4151-9248-7893BEBEC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8080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Sharding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Sharding is the partitioning of data among multiple machines in an order-preserving manner.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The set of servers/mongod process within the shard comprise a replica set.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Sharding is the tool for scaling a system.</a:t>
            </a:r>
          </a:p>
          <a:p>
            <a:pPr>
              <a:buNone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 smtClean="0">
              <a:solidFill>
                <a:srgbClr val="000000"/>
              </a:solidFill>
            </a:endParaRPr>
          </a:p>
        </p:txBody>
      </p:sp>
      <p:pic>
        <p:nvPicPr>
          <p:cNvPr id="8" name="Content Placeholder 5" descr="shardin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00400"/>
            <a:ext cx="6400800" cy="32004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Content Placeholder 3" descr="mongodeploymentannotated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200400"/>
            <a:ext cx="6400800" cy="32004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8842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Write Scalability : Sharding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14488" cy="5181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read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914400" y="3810000"/>
            <a:ext cx="4572000" cy="158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>
            <a:off x="1371600" y="6096000"/>
            <a:ext cx="6629400" cy="223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00" y="5867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2362200"/>
            <a:ext cx="1981200" cy="3429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2514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Replica Set 1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1752600" y="3276600"/>
            <a:ext cx="1676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4114800"/>
            <a:ext cx="1676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3352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Primary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4191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Secondary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1752600" y="4953000"/>
            <a:ext cx="1676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5029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Secondary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3733800" y="2362200"/>
            <a:ext cx="1981200" cy="3429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867400" y="2362200"/>
            <a:ext cx="1981200" cy="3429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0" y="2514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Replica Set 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514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Replica Set 3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6019800" y="3276600"/>
            <a:ext cx="1676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86200" y="3276600"/>
            <a:ext cx="1676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86200" y="4114800"/>
            <a:ext cx="1676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19800" y="4114800"/>
            <a:ext cx="1676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886200" y="4953000"/>
            <a:ext cx="1676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019800" y="4953000"/>
            <a:ext cx="1676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62400" y="4191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Secondary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0" y="4191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Secondary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5029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Secondary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0" y="5029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Secondary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2400" y="3352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Primary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3352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Primary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1524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Key range</a:t>
            </a:r>
          </a:p>
          <a:p>
            <a:pPr algn="ctr"/>
            <a:r>
              <a:rPr lang="en-US" sz="2400" dirty="0" smtClean="0"/>
              <a:t>0 .. 30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962400" y="1524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Key range</a:t>
            </a:r>
          </a:p>
          <a:p>
            <a:pPr algn="ctr"/>
            <a:r>
              <a:rPr lang="en-US" sz="2400" dirty="0" smtClean="0"/>
              <a:t>31 .. 60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0" y="1524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Key range</a:t>
            </a:r>
          </a:p>
          <a:p>
            <a:pPr algn="ctr"/>
            <a:r>
              <a:rPr lang="en-US" sz="2400" dirty="0" smtClean="0"/>
              <a:t>61 .. 100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7" grpId="0"/>
      <p:bldP spid="18" grpId="0"/>
      <p:bldP spid="20" grpId="0" animBg="1"/>
      <p:bldP spid="21" grpId="0"/>
      <p:bldP spid="22" grpId="0" animBg="1"/>
      <p:bldP spid="23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8" grpId="0"/>
      <p:bldP spid="39" grpId="0"/>
      <p:bldP spid="40" grpId="0"/>
      <p:bldP spid="45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Querying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638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838200"/>
            <a:ext cx="7467600" cy="571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838200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help </a:t>
            </a:r>
            <a:r>
              <a:rPr lang="en-US" sz="2400" dirty="0" smtClean="0">
                <a:solidFill>
                  <a:schemeClr val="bg1"/>
                </a:solidFill>
              </a:rPr>
              <a:t>– displays the mongodb help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db.help() </a:t>
            </a:r>
            <a:r>
              <a:rPr lang="en-US" sz="2400" dirty="0" smtClean="0">
                <a:solidFill>
                  <a:schemeClr val="bg1"/>
                </a:solidFill>
              </a:rPr>
              <a:t>– displays help related to the db creation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use db2 </a:t>
            </a:r>
            <a:r>
              <a:rPr lang="en-US" sz="2400" dirty="0" smtClean="0">
                <a:solidFill>
                  <a:schemeClr val="bg1"/>
                </a:solidFill>
              </a:rPr>
              <a:t>– command for database creation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db2.stud.save( { “first name” :  “Sreeja” , ”last name” :  “Mohan” , “div” : “B” } ) </a:t>
            </a:r>
            <a:r>
              <a:rPr lang="en-US" sz="2400" dirty="0" smtClean="0">
                <a:solidFill>
                  <a:schemeClr val="bg1"/>
                </a:solidFill>
              </a:rPr>
              <a:t>– command for creation of collection as well as insertion of document into it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x = { “first name” :  “Shipra” , ”last name” :  “Shinde” , “div” : “B” } </a:t>
            </a:r>
            <a:r>
              <a:rPr lang="en-US" sz="2400" dirty="0" smtClean="0">
                <a:solidFill>
                  <a:schemeClr val="bg1"/>
                </a:solidFill>
              </a:rPr>
              <a:t>– creates an object</a:t>
            </a:r>
            <a:endParaRPr lang="en-US" sz="2400" dirty="0" smtClean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db2.stud.save(x) </a:t>
            </a:r>
            <a:r>
              <a:rPr lang="en-US" sz="2400" dirty="0" smtClean="0">
                <a:solidFill>
                  <a:schemeClr val="bg1"/>
                </a:solidFill>
              </a:rPr>
              <a:t>– object is added to collection</a:t>
            </a:r>
            <a:endParaRPr lang="en-US" sz="2400" dirty="0" smtClean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db2.stud.find() </a:t>
            </a:r>
            <a:r>
              <a:rPr lang="en-US" sz="2400" dirty="0" smtClean="0">
                <a:solidFill>
                  <a:schemeClr val="bg1"/>
                </a:solidFill>
              </a:rPr>
              <a:t>– displays all the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8080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838200"/>
            <a:ext cx="7467600" cy="563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838200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db2.stud.find() </a:t>
            </a:r>
            <a:r>
              <a:rPr lang="en-US" sz="2400" dirty="0" smtClean="0">
                <a:solidFill>
                  <a:schemeClr val="bg1"/>
                </a:solidFill>
              </a:rPr>
              <a:t>– displays all the documents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db2.stud.find( { “first name” : “Sreeja” } ) </a:t>
            </a:r>
            <a:r>
              <a:rPr lang="en-US" sz="2400" dirty="0" smtClean="0">
                <a:solidFill>
                  <a:schemeClr val="bg1"/>
                </a:solidFill>
              </a:rPr>
              <a:t>– for displaying a particular document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db2.stud.remove({ “first name” : “Sreeja” } ) </a:t>
            </a:r>
            <a:r>
              <a:rPr lang="en-US" sz="2400" dirty="0" smtClean="0">
                <a:solidFill>
                  <a:schemeClr val="bg1"/>
                </a:solidFill>
              </a:rPr>
              <a:t>– for removing a document from collection</a:t>
            </a:r>
            <a:endParaRPr lang="en-US" sz="2400" dirty="0" smtClean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a = { “area” : “Sangvi” , “city” : “Pune” } </a:t>
            </a:r>
            <a:r>
              <a:rPr lang="en-US" sz="2400" dirty="0" smtClean="0">
                <a:solidFill>
                  <a:schemeClr val="bg1"/>
                </a:solidFill>
              </a:rPr>
              <a:t>- object</a:t>
            </a:r>
            <a:endParaRPr lang="en-US" sz="2400" dirty="0" smtClean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x.addr = a </a:t>
            </a:r>
            <a:r>
              <a:rPr lang="en-US" sz="2400" dirty="0" smtClean="0">
                <a:solidFill>
                  <a:schemeClr val="bg1"/>
                </a:solidFill>
              </a:rPr>
              <a:t>– embedding document</a:t>
            </a:r>
            <a:endParaRPr lang="en-US" sz="2400" dirty="0" smtClean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Result = { “first name” :  “Shipra” , ”last name” :  “Shinde” , “div” : “B” , “addr” : { “area” : “Sangvi” , “city” : “Pune” }} 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explain() </a:t>
            </a:r>
            <a:r>
              <a:rPr lang="en-US" sz="2400" dirty="0" smtClean="0">
                <a:solidFill>
                  <a:schemeClr val="bg1"/>
                </a:solidFill>
              </a:rPr>
              <a:t>– explains how the query was executed</a:t>
            </a:r>
            <a:endParaRPr lang="en-US" sz="2400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8080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Comparison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Cassandra and HBase are the other popular NoSQL databases.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Comparison with Oracle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1905000"/>
          <a:ext cx="60960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  <a:gridCol w="14478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MongoDB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Insert-only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Read- and-update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57400" y="4267200"/>
          <a:ext cx="6096000" cy="1894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No. of records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Oracle Database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MongoDB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10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31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800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100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47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4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1000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1563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40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10000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8750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681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8080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Giant Applications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All use NoSQL in one way or another because of the significantly different challenges in dealing with huge quantities of data that the traditional RDBMS solutions could not cope with.</a:t>
            </a: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1371600" y="1143000"/>
          <a:ext cx="7251192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DBC3CF-8F2C-49C6-A130-9A68E7A76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BDBC3CF-8F2C-49C6-A130-9A68E7A760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37C813-2953-44C5-886A-9A4A85186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3B37C813-2953-44C5-886A-9A4A851861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CD2C16-A703-4585-9DF5-176D9FE76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F1CD2C16-A703-4585-9DF5-176D9FE76B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42A5F6-AE82-473A-8529-E1BE0DBF8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2142A5F6-AE82-473A-8529-E1BE0DBF8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66A6F6-77FC-4BC3-BFAB-64473ACC1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CA66A6F6-77FC-4BC3-BFAB-64473ACC1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306F75-951D-4C03-8A51-6FA3526C8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E5306F75-951D-4C03-8A51-6FA3526C8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DBE62C-FCAB-4373-B7D7-A496E3BA8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76DBE62C-FCAB-4373-B7D7-A496E3BA89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CEF7A9-DB50-4300-867C-6A1EC9BD52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80CEF7A9-DB50-4300-867C-6A1EC9BD52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Graphic spid="6" grpId="0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9604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749808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Introduction to MongoDB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Architecture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Documents </a:t>
            </a:r>
            <a:r>
              <a:rPr lang="en-US" sz="2400" dirty="0" smtClean="0"/>
              <a:t>and </a:t>
            </a:r>
            <a:r>
              <a:rPr lang="en-US" sz="2400" dirty="0" smtClean="0"/>
              <a:t>Collections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Data </a:t>
            </a:r>
            <a:r>
              <a:rPr lang="en-US" sz="2400" dirty="0" smtClean="0"/>
              <a:t>model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Replication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Sharding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Querying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Comparison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Applications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Advantages and drawbacks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8842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Relational  Vs Doc-oriented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219200"/>
          <a:ext cx="1371600" cy="158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103"/>
                <a:gridCol w="952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Sreeja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Shipra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Sayali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00800" y="1219200"/>
            <a:ext cx="2438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0" y="1219200"/>
          <a:ext cx="1676400" cy="195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838200"/>
              </a:tblGrid>
              <a:tr h="3241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</a:t>
                      </a:r>
                      <a:endParaRPr lang="en-US" sz="2000" dirty="0"/>
                    </a:p>
                  </a:txBody>
                  <a:tcPr/>
                </a:tc>
              </a:tr>
              <a:tr h="3241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3241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034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00800" y="12192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id : 1, name : “Sreeja”,</a:t>
            </a:r>
          </a:p>
          <a:p>
            <a:r>
              <a:rPr lang="en-US" dirty="0" smtClean="0"/>
              <a:t>from : [2], to : [2,3] }</a:t>
            </a:r>
          </a:p>
          <a:p>
            <a:r>
              <a:rPr lang="en-US" dirty="0" smtClean="0"/>
              <a:t>{ id : 2, name : “Shipra”,</a:t>
            </a:r>
          </a:p>
          <a:p>
            <a:r>
              <a:rPr lang="en-US" dirty="0" smtClean="0"/>
              <a:t>from : [1,3], to : [1] }</a:t>
            </a:r>
          </a:p>
          <a:p>
            <a:r>
              <a:rPr lang="en-US" dirty="0" smtClean="0"/>
              <a:t>{ id : 3, name : “Sreeja”,</a:t>
            </a:r>
          </a:p>
          <a:p>
            <a:r>
              <a:rPr lang="en-US" dirty="0" smtClean="0"/>
              <a:t>from : [1], to : [2]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91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91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83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32766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 find all the ‘to’ edges for user 2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3810000"/>
          <a:ext cx="1676400" cy="195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838200"/>
              </a:tblGrid>
              <a:tr h="3241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</a:t>
                      </a:r>
                      <a:endParaRPr lang="en-US" sz="2000" dirty="0"/>
                    </a:p>
                  </a:txBody>
                  <a:tcPr/>
                </a:tc>
              </a:tr>
              <a:tr h="3241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3241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034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Brace 15"/>
          <p:cNvSpPr/>
          <p:nvPr/>
        </p:nvSpPr>
        <p:spPr>
          <a:xfrm>
            <a:off x="3352800" y="4191000"/>
            <a:ext cx="3810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600" y="4419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600200" y="4191000"/>
            <a:ext cx="1676400" cy="8382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00200" y="5334000"/>
            <a:ext cx="1676400" cy="4572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10400" y="3733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41148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id : 1, name : “Sreeja”,</a:t>
            </a:r>
          </a:p>
          <a:p>
            <a:r>
              <a:rPr lang="en-US" dirty="0" smtClean="0"/>
              <a:t>from : [2], to : [2,3] }</a:t>
            </a:r>
          </a:p>
          <a:p>
            <a:r>
              <a:rPr lang="en-US" dirty="0" smtClean="0"/>
              <a:t>{ id : 2, name : “Shipra”,</a:t>
            </a:r>
          </a:p>
          <a:p>
            <a:r>
              <a:rPr lang="en-US" dirty="0" smtClean="0"/>
              <a:t>from : [1,3], to : [1] }</a:t>
            </a:r>
          </a:p>
          <a:p>
            <a:r>
              <a:rPr lang="en-US" dirty="0" smtClean="0"/>
              <a:t>{ id : 3, name : “Sreeja”,</a:t>
            </a:r>
          </a:p>
          <a:p>
            <a:r>
              <a:rPr lang="en-US" dirty="0" smtClean="0"/>
              <a:t>from : [1], to : [2] 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00800" y="4114800"/>
            <a:ext cx="2438400" cy="18288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0" y="4648200"/>
            <a:ext cx="2819400" cy="685800"/>
          </a:xfrm>
          <a:prstGeom prst="ellipse">
            <a:avLst/>
          </a:prstGeom>
          <a:solidFill>
            <a:schemeClr val="accent2">
              <a:lumMod val="75000"/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5200" y="5257800"/>
            <a:ext cx="1600200" cy="1143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5200" y="5181600"/>
            <a:ext cx="1752600" cy="1200329"/>
          </a:xfrm>
          <a:prstGeom prst="rect">
            <a:avLst/>
          </a:prstGeom>
          <a:noFill/>
          <a:scene3d>
            <a:camera prst="orthographicFront">
              <a:rot lat="0" lon="0" rev="1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Potentially as many disk seeks as “to” edges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0200" y="5715000"/>
            <a:ext cx="1447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203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10200" y="5638800"/>
            <a:ext cx="1447800" cy="646331"/>
          </a:xfrm>
          <a:prstGeom prst="rect">
            <a:avLst/>
          </a:prstGeom>
          <a:noFill/>
          <a:scene3d>
            <a:camera prst="orthographicFront">
              <a:rot lat="0" lon="0" rev="203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 disk seek guaranteed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5400" y="1752600"/>
            <a:ext cx="914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81600" y="1676400"/>
            <a:ext cx="685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Vs</a:t>
            </a:r>
            <a:endParaRPr lang="en-US" sz="3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4" grpId="0" build="allAtOnce"/>
      <p:bldP spid="16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6" grpId="0" animBg="1"/>
      <p:bldP spid="27" grpId="0"/>
      <p:bldP spid="29" grpId="0" animBg="1"/>
      <p:bldP spid="30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8080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Advantages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066800"/>
          <a:ext cx="749808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B38F42-FFD8-457A-9254-8A011C21B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C6B38F42-FFD8-457A-9254-8A011C21B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C6B38F42-FFD8-457A-9254-8A011C21B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85CD8C-C896-4405-8F8B-CB620C295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E785CD8C-C896-4405-8F8B-CB620C295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E785CD8C-C896-4405-8F8B-CB620C295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74FA4-7835-4A2E-BF41-34C49ECA7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56574FA4-7835-4A2E-BF41-34C49ECA7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graphicEl>
                                              <a:dgm id="{56574FA4-7835-4A2E-BF41-34C49ECA7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ED0DB1-FBE6-440B-8C48-F11A3FB7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5BED0DB1-FBE6-440B-8C48-F11A3FB7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5BED0DB1-FBE6-440B-8C48-F11A3FB7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79DF2-9A45-4A26-83F0-ED3D3DA98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D0E79DF2-9A45-4A26-83F0-ED3D3DA98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D0E79DF2-9A45-4A26-83F0-ED3D3DA98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B830D16-BFFF-4066-9C04-B4C93AD05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FB830D16-BFFF-4066-9C04-B4C93AD05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FB830D16-BFFF-4066-9C04-B4C93AD05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8E2539-1E5C-446A-A79A-41207D59F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F38E2539-1E5C-446A-A79A-41207D59F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F38E2539-1E5C-446A-A79A-41207D59F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24FBD9-A6FF-4391-AE36-4F26A53FB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F24FBD9-A6FF-4391-AE36-4F26A53FB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F24FBD9-A6FF-4391-AE36-4F26A53FB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Why everybody’s scaling out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447800"/>
            <a:ext cx="7499350" cy="45720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8080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Drawbacks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It's not nearly as battle-tested or mature as MySQL.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Very unreliable.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 single server durability.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Repair takes a lot of time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Only way to be fully secure is to have 2 replicas </a:t>
            </a:r>
            <a:r>
              <a:rPr lang="en-US" sz="2400" dirty="0" smtClean="0"/>
              <a:t>in different </a:t>
            </a:r>
            <a:r>
              <a:rPr lang="en-US" sz="2400" dirty="0" smtClean="0"/>
              <a:t>data centre's.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Indexes take up a lot of 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9604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9808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Open source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Document-oriented database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JSON-like documents with dynamic schemas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High performance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High availability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Easy scalability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Rich query language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Disadvantage are unreliable ,not mature, Indexes take up a lot of RAM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Companies large and small rely on MongoDB for storage of their mission critical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5146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Questions ?</a:t>
            </a:r>
            <a:endParaRPr lang="en-US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5146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US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9604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Introduction to MongoDB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98080" cy="4800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From “hu</a:t>
            </a:r>
            <a:r>
              <a:rPr lang="en-US" sz="2400" i="1" dirty="0" smtClean="0"/>
              <a:t>mongo</a:t>
            </a:r>
            <a:r>
              <a:rPr lang="en-US" sz="2400" dirty="0" smtClean="0"/>
              <a:t>us”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Part of the “NoSQL” class of DBMS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Open source, document-oriented database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Not relational and schema free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Written in C++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Manages hierarchical collection of BSON (bee-son) documents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Scalable with high-performance (scales horizontally)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BASE rather than ACID compliant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Replication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Sharding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8842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2743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Modern application are more networked, social and </a:t>
            </a:r>
            <a:r>
              <a:rPr lang="en-US" sz="2400" dirty="0" smtClean="0"/>
              <a:t>interactive.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This </a:t>
            </a:r>
            <a:r>
              <a:rPr lang="en-US" sz="2400" dirty="0" smtClean="0"/>
              <a:t>is driving new requirement to support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Big </a:t>
            </a:r>
            <a:r>
              <a:rPr lang="en-US" sz="2400" dirty="0" smtClean="0"/>
              <a:t>data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Fast </a:t>
            </a:r>
            <a:r>
              <a:rPr lang="en-US" sz="2400" dirty="0" smtClean="0"/>
              <a:t>feature development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Flexible </a:t>
            </a:r>
            <a:r>
              <a:rPr lang="en-US" sz="2400" dirty="0" smtClean="0"/>
              <a:t>deployment </a:t>
            </a:r>
            <a:r>
              <a:rPr lang="en-US" sz="2400" dirty="0" smtClean="0"/>
              <a:t>strategy.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10000"/>
            <a:ext cx="4352925" cy="24479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35608" y="1447800"/>
            <a:ext cx="7327392" cy="4800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1447800"/>
            <a:ext cx="7315200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3" descr="Architecture v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70104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Documents and Collections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 database holds a set of collections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 collection holds a set of documents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Documents are the records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Like objects in OOP, rows in RDBMS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Collections are groups of documents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Like RDBMS tables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Heterogeneous set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Unlike RDBMS tables, no pre-defined schema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 foreign keys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Just embed the sub-item in the parent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10366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 Model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49808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BSON is binary JSON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JSON is </a:t>
            </a:r>
            <a:r>
              <a:rPr lang="en-US" sz="2400" dirty="0" smtClean="0"/>
              <a:t>JavaScript Object </a:t>
            </a:r>
            <a:r>
              <a:rPr lang="en-US" sz="2400" dirty="0" smtClean="0"/>
              <a:t>Notation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BSON is a computer data interchange format.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Using BSON, developers can easily map to modern object-oriented languages without a complicated ORM layer.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BSON is a binary format in which zero or more key/value pairs are stored as a single entity.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It is lightweight</a:t>
            </a:r>
            <a:r>
              <a:rPr lang="en-US" altLang="zh-CN" sz="2400" dirty="0" smtClean="0">
                <a:solidFill>
                  <a:srgbClr val="000000"/>
                </a:solidFill>
              </a:rPr>
              <a:t>,  traversable,  </a:t>
            </a:r>
            <a:r>
              <a:rPr lang="en-US" altLang="zh-CN" sz="2400" dirty="0" smtClean="0">
                <a:solidFill>
                  <a:srgbClr val="000000"/>
                </a:solidFill>
              </a:rPr>
              <a:t>efficient.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Embedded Objects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Documents can embed other documents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Used to efficiently represent a relation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For example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2895600"/>
            <a:ext cx="6553200" cy="304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	{</a:t>
            </a:r>
          </a:p>
          <a:p>
            <a:r>
              <a:rPr lang="en-US" sz="2400" b="1" dirty="0" smtClean="0"/>
              <a:t>	     name : ‘Shipra Shinde’,</a:t>
            </a:r>
          </a:p>
          <a:p>
            <a:r>
              <a:rPr lang="en-US" sz="2400" b="1" dirty="0" smtClean="0"/>
              <a:t>	     address : </a:t>
            </a:r>
          </a:p>
          <a:p>
            <a:r>
              <a:rPr lang="en-US" sz="2400" b="1" dirty="0" smtClean="0"/>
              <a:t>		{</a:t>
            </a:r>
          </a:p>
          <a:p>
            <a:r>
              <a:rPr lang="en-US" sz="2400" b="1" dirty="0" smtClean="0"/>
              <a:t>			street : ‘Oak Terrace’,</a:t>
            </a:r>
          </a:p>
          <a:p>
            <a:r>
              <a:rPr lang="en-US" sz="2400" b="1" dirty="0" smtClean="0"/>
              <a:t>			city : ‘Pune’</a:t>
            </a:r>
          </a:p>
          <a:p>
            <a:r>
              <a:rPr lang="en-US" sz="2400" b="1" dirty="0" smtClean="0"/>
              <a:t>		}</a:t>
            </a:r>
          </a:p>
          <a:p>
            <a:r>
              <a:rPr lang="en-US" sz="2400" b="1" dirty="0" smtClean="0"/>
              <a:t>	}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801</TotalTime>
  <Words>1162</Words>
  <Application>Microsoft Office PowerPoint</Application>
  <PresentationFormat>On-screen Show (4:3)</PresentationFormat>
  <Paragraphs>283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MongoDB – A NoSQL Database</vt:lpstr>
      <vt:lpstr>Agenda</vt:lpstr>
      <vt:lpstr>Introduction to MongoDB</vt:lpstr>
      <vt:lpstr>Motivation</vt:lpstr>
      <vt:lpstr>Features</vt:lpstr>
      <vt:lpstr>Architecture</vt:lpstr>
      <vt:lpstr>Documents and Collections</vt:lpstr>
      <vt:lpstr>Data Model</vt:lpstr>
      <vt:lpstr>Embedded Objects</vt:lpstr>
      <vt:lpstr>Replication</vt:lpstr>
      <vt:lpstr>Replication</vt:lpstr>
      <vt:lpstr>Read Scalability : Replication</vt:lpstr>
      <vt:lpstr>Replica Sets</vt:lpstr>
      <vt:lpstr>Sharding</vt:lpstr>
      <vt:lpstr>Write Scalability : Sharding</vt:lpstr>
      <vt:lpstr>Querying</vt:lpstr>
      <vt:lpstr>Querying</vt:lpstr>
      <vt:lpstr>Comparison</vt:lpstr>
      <vt:lpstr>Giant Applications</vt:lpstr>
      <vt:lpstr>Relational  Vs Doc-oriented</vt:lpstr>
      <vt:lpstr>Advantages</vt:lpstr>
      <vt:lpstr>Why everybody’s scaling out ?</vt:lpstr>
      <vt:lpstr>Drawbacks</vt:lpstr>
      <vt:lpstr>Summary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sreeja.mohan</dc:creator>
  <cp:lastModifiedBy>Simi</cp:lastModifiedBy>
  <cp:revision>257</cp:revision>
  <dcterms:created xsi:type="dcterms:W3CDTF">2013-03-15T05:44:09Z</dcterms:created>
  <dcterms:modified xsi:type="dcterms:W3CDTF">2013-03-18T20:16:05Z</dcterms:modified>
</cp:coreProperties>
</file>