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omments/comment1.xml" ContentType="application/vnd.openxmlformats-officedocument.presentationml.comment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0.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12.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13.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14.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15.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16.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17.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18.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notesSlides/notesSlide19.xml" ContentType="application/vnd.openxmlformats-officedocument.presentationml.notesSlide+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notesSlides/notesSlide20.xml" ContentType="application/vnd.openxmlformats-officedocument.presentationml.notesSlide+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notesSlides/notesSlide21.xml" ContentType="application/vnd.openxmlformats-officedocument.presentationml.notesSlide+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notesSlides/notesSlide22.xml" ContentType="application/vnd.openxmlformats-officedocument.presentationml.notesSlide+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notesSlides/notesSlide23.xml" ContentType="application/vnd.openxmlformats-officedocument.presentationml.notesSlide+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notesSlides/notesSlide24.xml" ContentType="application/vnd.openxmlformats-officedocument.presentationml.notesSlide+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notesSlides/notesSlide25.xml" ContentType="application/vnd.openxmlformats-officedocument.presentationml.notesSlide+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notesSlides/notesSlide26.xml" ContentType="application/vnd.openxmlformats-officedocument.presentationml.notesSlide+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notesSlides/notesSlide27.xml" ContentType="application/vnd.openxmlformats-officedocument.presentationml.notesSlide+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notesSlides/notesSlide28.xml" ContentType="application/vnd.openxmlformats-officedocument.presentationml.notesSlide+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notesSlides/notesSlide29.xml" ContentType="application/vnd.openxmlformats-officedocument.presentationml.notesSlide+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notesSlides/notesSlide30.xml" ContentType="application/vnd.openxmlformats-officedocument.presentationml.notesSlide+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notesSlides/notesSlide31.xml" ContentType="application/vnd.openxmlformats-officedocument.presentationml.notesSlide+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notesSlides/notesSlide32.xml" ContentType="application/vnd.openxmlformats-officedocument.presentationml.notesSlide+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notesSlides/notesSlide33.xml" ContentType="application/vnd.openxmlformats-officedocument.presentationml.notesSlide+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diagrams/data96.xml" ContentType="application/vnd.openxmlformats-officedocument.drawingml.diagramData+xml"/>
  <Override PartName="/ppt/diagrams/layout96.xml" ContentType="application/vnd.openxmlformats-officedocument.drawingml.diagramLayout+xml"/>
  <Override PartName="/ppt/diagrams/quickStyle96.xml" ContentType="application/vnd.openxmlformats-officedocument.drawingml.diagramStyle+xml"/>
  <Override PartName="/ppt/diagrams/colors96.xml" ContentType="application/vnd.openxmlformats-officedocument.drawingml.diagramColors+xml"/>
  <Override PartName="/ppt/diagrams/drawing96.xml" ContentType="application/vnd.ms-office.drawingml.diagramDrawing+xml"/>
  <Override PartName="/ppt/diagrams/data97.xml" ContentType="application/vnd.openxmlformats-officedocument.drawingml.diagramData+xml"/>
  <Override PartName="/ppt/diagrams/layout97.xml" ContentType="application/vnd.openxmlformats-officedocument.drawingml.diagramLayout+xml"/>
  <Override PartName="/ppt/diagrams/quickStyle97.xml" ContentType="application/vnd.openxmlformats-officedocument.drawingml.diagramStyle+xml"/>
  <Override PartName="/ppt/diagrams/colors97.xml" ContentType="application/vnd.openxmlformats-officedocument.drawingml.diagramColors+xml"/>
  <Override PartName="/ppt/diagrams/drawing97.xml" ContentType="application/vnd.ms-office.drawingml.diagramDrawing+xml"/>
  <Override PartName="/ppt/diagrams/data98.xml" ContentType="application/vnd.openxmlformats-officedocument.drawingml.diagramData+xml"/>
  <Override PartName="/ppt/diagrams/layout98.xml" ContentType="application/vnd.openxmlformats-officedocument.drawingml.diagramLayout+xml"/>
  <Override PartName="/ppt/diagrams/quickStyle98.xml" ContentType="application/vnd.openxmlformats-officedocument.drawingml.diagramStyle+xml"/>
  <Override PartName="/ppt/diagrams/colors98.xml" ContentType="application/vnd.openxmlformats-officedocument.drawingml.diagramColors+xml"/>
  <Override PartName="/ppt/diagrams/drawing98.xml" ContentType="application/vnd.ms-office.drawingml.diagramDrawing+xml"/>
  <Override PartName="/ppt/diagrams/data99.xml" ContentType="application/vnd.openxmlformats-officedocument.drawingml.diagramData+xml"/>
  <Override PartName="/ppt/diagrams/layout99.xml" ContentType="application/vnd.openxmlformats-officedocument.drawingml.diagramLayout+xml"/>
  <Override PartName="/ppt/diagrams/quickStyle99.xml" ContentType="application/vnd.openxmlformats-officedocument.drawingml.diagramStyle+xml"/>
  <Override PartName="/ppt/diagrams/colors99.xml" ContentType="application/vnd.openxmlformats-officedocument.drawingml.diagramColors+xml"/>
  <Override PartName="/ppt/diagrams/drawing99.xml" ContentType="application/vnd.ms-office.drawingml.diagramDrawing+xml"/>
  <Override PartName="/ppt/diagrams/data100.xml" ContentType="application/vnd.openxmlformats-officedocument.drawingml.diagramData+xml"/>
  <Override PartName="/ppt/diagrams/layout100.xml" ContentType="application/vnd.openxmlformats-officedocument.drawingml.diagramLayout+xml"/>
  <Override PartName="/ppt/diagrams/quickStyle100.xml" ContentType="application/vnd.openxmlformats-officedocument.drawingml.diagramStyle+xml"/>
  <Override PartName="/ppt/diagrams/colors100.xml" ContentType="application/vnd.openxmlformats-officedocument.drawingml.diagramColors+xml"/>
  <Override PartName="/ppt/diagrams/drawing100.xml" ContentType="application/vnd.ms-office.drawingml.diagramDrawing+xml"/>
  <Override PartName="/ppt/notesSlides/notesSlide34.xml" ContentType="application/vnd.openxmlformats-officedocument.presentationml.notesSlide+xml"/>
  <Override PartName="/ppt/diagrams/data101.xml" ContentType="application/vnd.openxmlformats-officedocument.drawingml.diagramData+xml"/>
  <Override PartName="/ppt/diagrams/layout101.xml" ContentType="application/vnd.openxmlformats-officedocument.drawingml.diagramLayout+xml"/>
  <Override PartName="/ppt/diagrams/quickStyle101.xml" ContentType="application/vnd.openxmlformats-officedocument.drawingml.diagramStyle+xml"/>
  <Override PartName="/ppt/diagrams/colors101.xml" ContentType="application/vnd.openxmlformats-officedocument.drawingml.diagramColors+xml"/>
  <Override PartName="/ppt/diagrams/drawing101.xml" ContentType="application/vnd.ms-office.drawingml.diagramDrawing+xml"/>
  <Override PartName="/ppt/diagrams/data102.xml" ContentType="application/vnd.openxmlformats-officedocument.drawingml.diagramData+xml"/>
  <Override PartName="/ppt/diagrams/layout102.xml" ContentType="application/vnd.openxmlformats-officedocument.drawingml.diagramLayout+xml"/>
  <Override PartName="/ppt/diagrams/quickStyle102.xml" ContentType="application/vnd.openxmlformats-officedocument.drawingml.diagramStyle+xml"/>
  <Override PartName="/ppt/diagrams/colors102.xml" ContentType="application/vnd.openxmlformats-officedocument.drawingml.diagramColors+xml"/>
  <Override PartName="/ppt/diagrams/drawing102.xml" ContentType="application/vnd.ms-office.drawingml.diagramDrawing+xml"/>
  <Override PartName="/ppt/notesSlides/notesSlide35.xml" ContentType="application/vnd.openxmlformats-officedocument.presentationml.notesSlide+xml"/>
  <Override PartName="/ppt/diagrams/data103.xml" ContentType="application/vnd.openxmlformats-officedocument.drawingml.diagramData+xml"/>
  <Override PartName="/ppt/diagrams/layout103.xml" ContentType="application/vnd.openxmlformats-officedocument.drawingml.diagramLayout+xml"/>
  <Override PartName="/ppt/diagrams/quickStyle103.xml" ContentType="application/vnd.openxmlformats-officedocument.drawingml.diagramStyle+xml"/>
  <Override PartName="/ppt/diagrams/colors103.xml" ContentType="application/vnd.openxmlformats-officedocument.drawingml.diagramColors+xml"/>
  <Override PartName="/ppt/diagrams/drawing103.xml" ContentType="application/vnd.ms-office.drawingml.diagramDrawing+xml"/>
  <Override PartName="/ppt/diagrams/data104.xml" ContentType="application/vnd.openxmlformats-officedocument.drawingml.diagramData+xml"/>
  <Override PartName="/ppt/diagrams/layout104.xml" ContentType="application/vnd.openxmlformats-officedocument.drawingml.diagramLayout+xml"/>
  <Override PartName="/ppt/diagrams/quickStyle104.xml" ContentType="application/vnd.openxmlformats-officedocument.drawingml.diagramStyle+xml"/>
  <Override PartName="/ppt/diagrams/colors104.xml" ContentType="application/vnd.openxmlformats-officedocument.drawingml.diagramColors+xml"/>
  <Override PartName="/ppt/diagrams/drawing104.xml" ContentType="application/vnd.ms-office.drawingml.diagramDrawing+xml"/>
  <Override PartName="/ppt/notesSlides/notesSlide36.xml" ContentType="application/vnd.openxmlformats-officedocument.presentationml.notesSlide+xml"/>
  <Override PartName="/ppt/diagrams/data105.xml" ContentType="application/vnd.openxmlformats-officedocument.drawingml.diagramData+xml"/>
  <Override PartName="/ppt/diagrams/layout105.xml" ContentType="application/vnd.openxmlformats-officedocument.drawingml.diagramLayout+xml"/>
  <Override PartName="/ppt/diagrams/quickStyle105.xml" ContentType="application/vnd.openxmlformats-officedocument.drawingml.diagramStyle+xml"/>
  <Override PartName="/ppt/diagrams/colors105.xml" ContentType="application/vnd.openxmlformats-officedocument.drawingml.diagramColors+xml"/>
  <Override PartName="/ppt/diagrams/drawing105.xml" ContentType="application/vnd.ms-office.drawingml.diagramDrawing+xml"/>
  <Override PartName="/ppt/diagrams/data106.xml" ContentType="application/vnd.openxmlformats-officedocument.drawingml.diagramData+xml"/>
  <Override PartName="/ppt/diagrams/layout106.xml" ContentType="application/vnd.openxmlformats-officedocument.drawingml.diagramLayout+xml"/>
  <Override PartName="/ppt/diagrams/quickStyle106.xml" ContentType="application/vnd.openxmlformats-officedocument.drawingml.diagramStyle+xml"/>
  <Override PartName="/ppt/diagrams/colors106.xml" ContentType="application/vnd.openxmlformats-officedocument.drawingml.diagramColors+xml"/>
  <Override PartName="/ppt/diagrams/drawing106.xml" ContentType="application/vnd.ms-office.drawingml.diagramDrawing+xml"/>
  <Override PartName="/ppt/diagrams/data107.xml" ContentType="application/vnd.openxmlformats-officedocument.drawingml.diagramData+xml"/>
  <Override PartName="/ppt/diagrams/layout107.xml" ContentType="application/vnd.openxmlformats-officedocument.drawingml.diagramLayout+xml"/>
  <Override PartName="/ppt/diagrams/quickStyle107.xml" ContentType="application/vnd.openxmlformats-officedocument.drawingml.diagramStyle+xml"/>
  <Override PartName="/ppt/diagrams/colors107.xml" ContentType="application/vnd.openxmlformats-officedocument.drawingml.diagramColors+xml"/>
  <Override PartName="/ppt/diagrams/drawing107.xml" ContentType="application/vnd.ms-office.drawingml.diagramDrawing+xml"/>
  <Override PartName="/ppt/notesSlides/notesSlide37.xml" ContentType="application/vnd.openxmlformats-officedocument.presentationml.notesSlide+xml"/>
  <Override PartName="/ppt/diagrams/data108.xml" ContentType="application/vnd.openxmlformats-officedocument.drawingml.diagramData+xml"/>
  <Override PartName="/ppt/diagrams/layout108.xml" ContentType="application/vnd.openxmlformats-officedocument.drawingml.diagramLayout+xml"/>
  <Override PartName="/ppt/diagrams/quickStyle108.xml" ContentType="application/vnd.openxmlformats-officedocument.drawingml.diagramStyle+xml"/>
  <Override PartName="/ppt/diagrams/colors108.xml" ContentType="application/vnd.openxmlformats-officedocument.drawingml.diagramColors+xml"/>
  <Override PartName="/ppt/diagrams/drawing108.xml" ContentType="application/vnd.ms-office.drawingml.diagramDrawing+xml"/>
  <Override PartName="/ppt/notesSlides/notesSlide38.xml" ContentType="application/vnd.openxmlformats-officedocument.presentationml.notesSlide+xml"/>
  <Override PartName="/ppt/diagrams/data109.xml" ContentType="application/vnd.openxmlformats-officedocument.drawingml.diagramData+xml"/>
  <Override PartName="/ppt/diagrams/layout109.xml" ContentType="application/vnd.openxmlformats-officedocument.drawingml.diagramLayout+xml"/>
  <Override PartName="/ppt/diagrams/quickStyle109.xml" ContentType="application/vnd.openxmlformats-officedocument.drawingml.diagramStyle+xml"/>
  <Override PartName="/ppt/diagrams/colors109.xml" ContentType="application/vnd.openxmlformats-officedocument.drawingml.diagramColors+xml"/>
  <Override PartName="/ppt/diagrams/drawing109.xml" ContentType="application/vnd.ms-office.drawingml.diagramDrawing+xml"/>
  <Override PartName="/ppt/diagrams/data110.xml" ContentType="application/vnd.openxmlformats-officedocument.drawingml.diagramData+xml"/>
  <Override PartName="/ppt/diagrams/layout110.xml" ContentType="application/vnd.openxmlformats-officedocument.drawingml.diagramLayout+xml"/>
  <Override PartName="/ppt/diagrams/quickStyle110.xml" ContentType="application/vnd.openxmlformats-officedocument.drawingml.diagramStyle+xml"/>
  <Override PartName="/ppt/diagrams/colors110.xml" ContentType="application/vnd.openxmlformats-officedocument.drawingml.diagramColors+xml"/>
  <Override PartName="/ppt/diagrams/drawing110.xml" ContentType="application/vnd.ms-office.drawingml.diagramDrawing+xml"/>
  <Override PartName="/ppt/diagrams/data111.xml" ContentType="application/vnd.openxmlformats-officedocument.drawingml.diagramData+xml"/>
  <Override PartName="/ppt/diagrams/layout111.xml" ContentType="application/vnd.openxmlformats-officedocument.drawingml.diagramLayout+xml"/>
  <Override PartName="/ppt/diagrams/quickStyle111.xml" ContentType="application/vnd.openxmlformats-officedocument.drawingml.diagramStyle+xml"/>
  <Override PartName="/ppt/diagrams/colors111.xml" ContentType="application/vnd.openxmlformats-officedocument.drawingml.diagramColors+xml"/>
  <Override PartName="/ppt/diagrams/drawing111.xml" ContentType="application/vnd.ms-office.drawingml.diagramDrawing+xml"/>
  <Override PartName="/ppt/diagrams/data112.xml" ContentType="application/vnd.openxmlformats-officedocument.drawingml.diagramData+xml"/>
  <Override PartName="/ppt/diagrams/layout112.xml" ContentType="application/vnd.openxmlformats-officedocument.drawingml.diagramLayout+xml"/>
  <Override PartName="/ppt/diagrams/quickStyle112.xml" ContentType="application/vnd.openxmlformats-officedocument.drawingml.diagramStyle+xml"/>
  <Override PartName="/ppt/diagrams/colors112.xml" ContentType="application/vnd.openxmlformats-officedocument.drawingml.diagramColors+xml"/>
  <Override PartName="/ppt/diagrams/drawing112.xml" ContentType="application/vnd.ms-office.drawingml.diagramDrawing+xml"/>
  <Override PartName="/ppt/diagrams/data113.xml" ContentType="application/vnd.openxmlformats-officedocument.drawingml.diagramData+xml"/>
  <Override PartName="/ppt/diagrams/layout113.xml" ContentType="application/vnd.openxmlformats-officedocument.drawingml.diagramLayout+xml"/>
  <Override PartName="/ppt/diagrams/quickStyle113.xml" ContentType="application/vnd.openxmlformats-officedocument.drawingml.diagramStyle+xml"/>
  <Override PartName="/ppt/diagrams/colors113.xml" ContentType="application/vnd.openxmlformats-officedocument.drawingml.diagramColors+xml"/>
  <Override PartName="/ppt/diagrams/drawing113.xml" ContentType="application/vnd.ms-office.drawingml.diagramDrawing+xml"/>
  <Override PartName="/ppt/notesSlides/notesSlide39.xml" ContentType="application/vnd.openxmlformats-officedocument.presentationml.notesSlide+xml"/>
  <Override PartName="/ppt/diagrams/data114.xml" ContentType="application/vnd.openxmlformats-officedocument.drawingml.diagramData+xml"/>
  <Override PartName="/ppt/diagrams/layout114.xml" ContentType="application/vnd.openxmlformats-officedocument.drawingml.diagramLayout+xml"/>
  <Override PartName="/ppt/diagrams/quickStyle114.xml" ContentType="application/vnd.openxmlformats-officedocument.drawingml.diagramStyle+xml"/>
  <Override PartName="/ppt/diagrams/colors114.xml" ContentType="application/vnd.openxmlformats-officedocument.drawingml.diagramColors+xml"/>
  <Override PartName="/ppt/diagrams/drawing114.xml" ContentType="application/vnd.ms-office.drawingml.diagramDrawing+xml"/>
  <Override PartName="/ppt/notesSlides/notesSlide40.xml" ContentType="application/vnd.openxmlformats-officedocument.presentationml.notesSlide+xml"/>
  <Override PartName="/ppt/diagrams/data115.xml" ContentType="application/vnd.openxmlformats-officedocument.drawingml.diagramData+xml"/>
  <Override PartName="/ppt/diagrams/layout115.xml" ContentType="application/vnd.openxmlformats-officedocument.drawingml.diagramLayout+xml"/>
  <Override PartName="/ppt/diagrams/quickStyle115.xml" ContentType="application/vnd.openxmlformats-officedocument.drawingml.diagramStyle+xml"/>
  <Override PartName="/ppt/diagrams/colors115.xml" ContentType="application/vnd.openxmlformats-officedocument.drawingml.diagramColors+xml"/>
  <Override PartName="/ppt/diagrams/drawing115.xml" ContentType="application/vnd.ms-office.drawingml.diagramDrawing+xml"/>
  <Override PartName="/ppt/diagrams/data116.xml" ContentType="application/vnd.openxmlformats-officedocument.drawingml.diagramData+xml"/>
  <Override PartName="/ppt/diagrams/layout116.xml" ContentType="application/vnd.openxmlformats-officedocument.drawingml.diagramLayout+xml"/>
  <Override PartName="/ppt/diagrams/quickStyle116.xml" ContentType="application/vnd.openxmlformats-officedocument.drawingml.diagramStyle+xml"/>
  <Override PartName="/ppt/diagrams/colors116.xml" ContentType="application/vnd.openxmlformats-officedocument.drawingml.diagramColors+xml"/>
  <Override PartName="/ppt/diagrams/drawing116.xml" ContentType="application/vnd.ms-office.drawingml.diagramDrawing+xml"/>
  <Override PartName="/ppt/notesSlides/notesSlide41.xml" ContentType="application/vnd.openxmlformats-officedocument.presentationml.notesSlide+xml"/>
  <Override PartName="/ppt/diagrams/data117.xml" ContentType="application/vnd.openxmlformats-officedocument.drawingml.diagramData+xml"/>
  <Override PartName="/ppt/diagrams/layout117.xml" ContentType="application/vnd.openxmlformats-officedocument.drawingml.diagramLayout+xml"/>
  <Override PartName="/ppt/diagrams/quickStyle117.xml" ContentType="application/vnd.openxmlformats-officedocument.drawingml.diagramStyle+xml"/>
  <Override PartName="/ppt/diagrams/colors117.xml" ContentType="application/vnd.openxmlformats-officedocument.drawingml.diagramColors+xml"/>
  <Override PartName="/ppt/diagrams/drawing117.xml" ContentType="application/vnd.ms-office.drawingml.diagramDrawing+xml"/>
  <Override PartName="/ppt/diagrams/data118.xml" ContentType="application/vnd.openxmlformats-officedocument.drawingml.diagramData+xml"/>
  <Override PartName="/ppt/diagrams/layout118.xml" ContentType="application/vnd.openxmlformats-officedocument.drawingml.diagramLayout+xml"/>
  <Override PartName="/ppt/diagrams/quickStyle118.xml" ContentType="application/vnd.openxmlformats-officedocument.drawingml.diagramStyle+xml"/>
  <Override PartName="/ppt/diagrams/colors118.xml" ContentType="application/vnd.openxmlformats-officedocument.drawingml.diagramColors+xml"/>
  <Override PartName="/ppt/diagrams/drawing1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handoutMasterIdLst>
    <p:handoutMasterId r:id="rId79"/>
  </p:handoutMasterIdLst>
  <p:sldIdLst>
    <p:sldId id="267" r:id="rId2"/>
    <p:sldId id="497" r:id="rId3"/>
    <p:sldId id="498" r:id="rId4"/>
    <p:sldId id="612" r:id="rId5"/>
    <p:sldId id="499" r:id="rId6"/>
    <p:sldId id="500" r:id="rId7"/>
    <p:sldId id="610" r:id="rId8"/>
    <p:sldId id="607" r:id="rId9"/>
    <p:sldId id="609" r:id="rId10"/>
    <p:sldId id="613" r:id="rId11"/>
    <p:sldId id="614" r:id="rId12"/>
    <p:sldId id="615" r:id="rId13"/>
    <p:sldId id="606" r:id="rId14"/>
    <p:sldId id="605" r:id="rId15"/>
    <p:sldId id="604" r:id="rId16"/>
    <p:sldId id="603" r:id="rId17"/>
    <p:sldId id="602" r:id="rId18"/>
    <p:sldId id="598" r:id="rId19"/>
    <p:sldId id="599" r:id="rId20"/>
    <p:sldId id="600" r:id="rId21"/>
    <p:sldId id="601" r:id="rId22"/>
    <p:sldId id="596" r:id="rId23"/>
    <p:sldId id="597" r:id="rId24"/>
    <p:sldId id="502" r:id="rId25"/>
    <p:sldId id="616" r:id="rId26"/>
    <p:sldId id="503" r:id="rId27"/>
    <p:sldId id="581" r:id="rId28"/>
    <p:sldId id="504" r:id="rId29"/>
    <p:sldId id="617" r:id="rId30"/>
    <p:sldId id="582" r:id="rId31"/>
    <p:sldId id="618" r:id="rId32"/>
    <p:sldId id="583" r:id="rId33"/>
    <p:sldId id="584" r:id="rId34"/>
    <p:sldId id="585" r:id="rId35"/>
    <p:sldId id="586" r:id="rId36"/>
    <p:sldId id="505" r:id="rId37"/>
    <p:sldId id="506" r:id="rId38"/>
    <p:sldId id="587" r:id="rId39"/>
    <p:sldId id="588" r:id="rId40"/>
    <p:sldId id="589" r:id="rId41"/>
    <p:sldId id="594" r:id="rId42"/>
    <p:sldId id="595" r:id="rId43"/>
    <p:sldId id="619" r:id="rId44"/>
    <p:sldId id="620" r:id="rId45"/>
    <p:sldId id="621" r:id="rId46"/>
    <p:sldId id="622" r:id="rId47"/>
    <p:sldId id="623" r:id="rId48"/>
    <p:sldId id="624" r:id="rId49"/>
    <p:sldId id="625" r:id="rId50"/>
    <p:sldId id="590" r:id="rId51"/>
    <p:sldId id="593" r:id="rId52"/>
    <p:sldId id="591" r:id="rId53"/>
    <p:sldId id="592" r:id="rId54"/>
    <p:sldId id="611" r:id="rId55"/>
    <p:sldId id="626" r:id="rId56"/>
    <p:sldId id="627" r:id="rId57"/>
    <p:sldId id="629" r:id="rId58"/>
    <p:sldId id="630" r:id="rId59"/>
    <p:sldId id="631" r:id="rId60"/>
    <p:sldId id="632" r:id="rId61"/>
    <p:sldId id="633" r:id="rId62"/>
    <p:sldId id="634" r:id="rId63"/>
    <p:sldId id="636" r:id="rId64"/>
    <p:sldId id="628" r:id="rId65"/>
    <p:sldId id="637" r:id="rId66"/>
    <p:sldId id="638" r:id="rId67"/>
    <p:sldId id="639" r:id="rId68"/>
    <p:sldId id="640" r:id="rId69"/>
    <p:sldId id="641" r:id="rId70"/>
    <p:sldId id="642" r:id="rId71"/>
    <p:sldId id="643" r:id="rId72"/>
    <p:sldId id="644" r:id="rId73"/>
    <p:sldId id="645" r:id="rId74"/>
    <p:sldId id="646" r:id="rId75"/>
    <p:sldId id="648" r:id="rId76"/>
    <p:sldId id="649"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ng Yande" initials="SY" lastIdx="28" clrIdx="0">
    <p:extLst>
      <p:ext uri="{19B8F6BF-5375-455C-9EA6-DF929625EA0E}">
        <p15:presenceInfo xmlns:p15="http://schemas.microsoft.com/office/powerpoint/2012/main" userId="Sarang Yan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273" autoAdjust="0"/>
  </p:normalViewPr>
  <p:slideViewPr>
    <p:cSldViewPr snapToGrid="0" snapToObjects="1">
      <p:cViewPr varScale="1">
        <p:scale>
          <a:sx n="65" d="100"/>
          <a:sy n="65" d="100"/>
        </p:scale>
        <p:origin x="936"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8" d="100"/>
        <a:sy n="68" d="100"/>
      </p:scale>
      <p:origin x="0" y="-13356"/>
    </p:cViewPr>
  </p:sorterViewPr>
  <p:notesViewPr>
    <p:cSldViewPr snapToGrid="0" snapToObjects="1">
      <p:cViewPr varScale="1">
        <p:scale>
          <a:sx n="155" d="100"/>
          <a:sy n="155" d="100"/>
        </p:scale>
        <p:origin x="4864"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01T17:40:29.249" idx="28">
    <p:pos x="10" y="10"/>
    <p:text/>
    <p:extLst>
      <p:ext uri="{C676402C-5697-4E1C-873F-D02D1690AC5C}">
        <p15:threadingInfo xmlns:p15="http://schemas.microsoft.com/office/powerpoint/2012/main" timeZoneBias="-330"/>
      </p:ext>
    </p:extLst>
  </p:cm>
</p:cmLst>
</file>

<file path=ppt/diagrams/_rels/data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jpeg"/></Relationships>
</file>

<file path=ppt/diagrams/_rels/data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image" Target="../media/image16.jpeg"/><Relationship Id="rId4" Type="http://schemas.openxmlformats.org/officeDocument/2006/relationships/image" Target="../media/image19.jpeg"/></Relationships>
</file>

<file path=ppt/diagrams/_rels/data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diagrams/_rels/data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diagrams/_rels/data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png"/><Relationship Id="rId4" Type="http://schemas.openxmlformats.org/officeDocument/2006/relationships/image" Target="../media/image38.png"/></Relationships>
</file>

<file path=ppt/diagrams/_rels/data39.xml.rels><?xml version="1.0" encoding="UTF-8" standalone="yes"?>
<Relationships xmlns="http://schemas.openxmlformats.org/package/2006/relationships"><Relationship Id="rId3" Type="http://schemas.openxmlformats.org/officeDocument/2006/relationships/image" Target="../media/image46.jpg"/><Relationship Id="rId7" Type="http://schemas.openxmlformats.org/officeDocument/2006/relationships/image" Target="../media/image50.png"/><Relationship Id="rId2" Type="http://schemas.openxmlformats.org/officeDocument/2006/relationships/image" Target="../media/image45.jpg"/><Relationship Id="rId1" Type="http://schemas.openxmlformats.org/officeDocument/2006/relationships/image" Target="../media/image44.jpeg"/><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diagrams/_rels/data4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png"/><Relationship Id="rId1" Type="http://schemas.openxmlformats.org/officeDocument/2006/relationships/image" Target="../media/image51.jpeg"/><Relationship Id="rId4" Type="http://schemas.openxmlformats.org/officeDocument/2006/relationships/image" Target="../media/image54.jpeg"/></Relationships>
</file>

<file path=ppt/diagrams/_rels/data47.xml.rels><?xml version="1.0" encoding="UTF-8" standalone="yes"?>
<Relationships xmlns="http://schemas.openxmlformats.org/package/2006/relationships"><Relationship Id="rId3" Type="http://schemas.openxmlformats.org/officeDocument/2006/relationships/image" Target="../media/image60.jpeg"/><Relationship Id="rId7" Type="http://schemas.openxmlformats.org/officeDocument/2006/relationships/image" Target="../media/image64.jpeg"/><Relationship Id="rId2" Type="http://schemas.openxmlformats.org/officeDocument/2006/relationships/image" Target="../media/image59.jpeg"/><Relationship Id="rId1" Type="http://schemas.openxmlformats.org/officeDocument/2006/relationships/image" Target="../media/image58.jpeg"/><Relationship Id="rId6" Type="http://schemas.openxmlformats.org/officeDocument/2006/relationships/image" Target="../media/image63.jpeg"/><Relationship Id="rId5" Type="http://schemas.openxmlformats.org/officeDocument/2006/relationships/image" Target="../media/image62.jpeg"/><Relationship Id="rId4" Type="http://schemas.openxmlformats.org/officeDocument/2006/relationships/image" Target="../media/image61.jpeg"/></Relationships>
</file>

<file path=ppt/diagrams/_rels/data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ata66.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68.jpeg"/><Relationship Id="rId1" Type="http://schemas.openxmlformats.org/officeDocument/2006/relationships/image" Target="../media/image67.jpeg"/></Relationships>
</file>

<file path=ppt/diagrams/_rels/data68.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jpg"/><Relationship Id="rId1" Type="http://schemas.openxmlformats.org/officeDocument/2006/relationships/image" Target="../media/image70.jpg"/></Relationships>
</file>

<file path=ppt/diagrams/_rels/data77.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76.jpg"/><Relationship Id="rId1" Type="http://schemas.openxmlformats.org/officeDocument/2006/relationships/image" Target="../media/image75.png"/></Relationships>
</file>

<file path=ppt/diagrams/_rels/data79.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image" Target="../media/image78.png"/></Relationships>
</file>

<file path=ppt/diagrams/_rels/data91.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image" Target="../media/image83.jpg"/><Relationship Id="rId1" Type="http://schemas.openxmlformats.org/officeDocument/2006/relationships/image" Target="../media/image82.jpg"/></Relationships>
</file>

<file path=ppt/diagrams/_rels/drawing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jpeg"/></Relationships>
</file>

<file path=ppt/diagrams/_rels/drawing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image" Target="../media/image16.jpeg"/><Relationship Id="rId4" Type="http://schemas.openxmlformats.org/officeDocument/2006/relationships/image" Target="../media/image19.jpeg"/></Relationships>
</file>

<file path=ppt/diagrams/_rels/drawing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diagrams/_rels/drawing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diagrams/_rels/drawing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png"/><Relationship Id="rId4" Type="http://schemas.openxmlformats.org/officeDocument/2006/relationships/image" Target="../media/image38.png"/></Relationships>
</file>

<file path=ppt/diagrams/_rels/drawing39.xml.rels><?xml version="1.0" encoding="UTF-8" standalone="yes"?>
<Relationships xmlns="http://schemas.openxmlformats.org/package/2006/relationships"><Relationship Id="rId3" Type="http://schemas.openxmlformats.org/officeDocument/2006/relationships/image" Target="../media/image46.jpg"/><Relationship Id="rId7" Type="http://schemas.openxmlformats.org/officeDocument/2006/relationships/image" Target="../media/image50.png"/><Relationship Id="rId2" Type="http://schemas.openxmlformats.org/officeDocument/2006/relationships/image" Target="../media/image45.jpg"/><Relationship Id="rId1" Type="http://schemas.openxmlformats.org/officeDocument/2006/relationships/image" Target="../media/image44.jpeg"/><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diagrams/_rels/drawing4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png"/><Relationship Id="rId1" Type="http://schemas.openxmlformats.org/officeDocument/2006/relationships/image" Target="../media/image51.jpeg"/><Relationship Id="rId4" Type="http://schemas.openxmlformats.org/officeDocument/2006/relationships/image" Target="../media/image54.jpeg"/></Relationships>
</file>

<file path=ppt/diagrams/_rels/drawing47.xml.rels><?xml version="1.0" encoding="UTF-8" standalone="yes"?>
<Relationships xmlns="http://schemas.openxmlformats.org/package/2006/relationships"><Relationship Id="rId3" Type="http://schemas.openxmlformats.org/officeDocument/2006/relationships/image" Target="../media/image60.jpeg"/><Relationship Id="rId7" Type="http://schemas.openxmlformats.org/officeDocument/2006/relationships/image" Target="../media/image64.jpeg"/><Relationship Id="rId2" Type="http://schemas.openxmlformats.org/officeDocument/2006/relationships/image" Target="../media/image59.jpeg"/><Relationship Id="rId1" Type="http://schemas.openxmlformats.org/officeDocument/2006/relationships/image" Target="../media/image58.jpeg"/><Relationship Id="rId6" Type="http://schemas.openxmlformats.org/officeDocument/2006/relationships/image" Target="../media/image63.jpeg"/><Relationship Id="rId5" Type="http://schemas.openxmlformats.org/officeDocument/2006/relationships/image" Target="../media/image62.jpeg"/><Relationship Id="rId4" Type="http://schemas.openxmlformats.org/officeDocument/2006/relationships/image" Target="../media/image61.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66.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68.jpeg"/><Relationship Id="rId1" Type="http://schemas.openxmlformats.org/officeDocument/2006/relationships/image" Target="../media/image67.jpeg"/></Relationships>
</file>

<file path=ppt/diagrams/_rels/drawing68.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jpg"/><Relationship Id="rId1" Type="http://schemas.openxmlformats.org/officeDocument/2006/relationships/image" Target="../media/image70.jpg"/></Relationships>
</file>

<file path=ppt/diagrams/_rels/drawing77.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76.jpg"/><Relationship Id="rId1" Type="http://schemas.openxmlformats.org/officeDocument/2006/relationships/image" Target="../media/image75.png"/></Relationships>
</file>

<file path=ppt/diagrams/_rels/drawing79.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image" Target="../media/image78.png"/></Relationships>
</file>

<file path=ppt/diagrams/_rels/drawing91.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image" Target="../media/image83.jpg"/><Relationship Id="rId1" Type="http://schemas.openxmlformats.org/officeDocument/2006/relationships/image" Target="../media/image82.jp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270BC9-9739-495F-A329-213CF4A585AD}" type="doc">
      <dgm:prSet loTypeId="urn:microsoft.com/office/officeart/2005/8/layout/vList2" loCatId="list" qsTypeId="urn:microsoft.com/office/officeart/2005/8/quickstyle/simple1" qsCatId="simple" csTypeId="urn:microsoft.com/office/officeart/2005/8/colors/accent2_4" csCatId="accent2"/>
      <dgm:spPr/>
      <dgm:t>
        <a:bodyPr/>
        <a:lstStyle/>
        <a:p>
          <a:endParaRPr lang="en-US"/>
        </a:p>
      </dgm:t>
    </dgm:pt>
    <dgm:pt modelId="{55D9FD41-6E79-4FD6-BE53-7EBF609910F7}">
      <dgm:prSet/>
      <dgm:spPr/>
      <dgm:t>
        <a:bodyPr/>
        <a:lstStyle/>
        <a:p>
          <a:pPr rtl="0"/>
          <a:r>
            <a:rPr lang="en-IN" b="1" i="0" baseline="0" smtClean="0"/>
            <a:t>Welcome to the Auxilo Credit &amp; Operations Policy Training Workshop</a:t>
          </a:r>
          <a:endParaRPr lang="en-US"/>
        </a:p>
      </dgm:t>
    </dgm:pt>
    <dgm:pt modelId="{AC844A25-10CB-4A5D-8DDE-F17C87DD6C06}" type="parTrans" cxnId="{051C2612-1DBD-44FF-B979-C3D426F8E360}">
      <dgm:prSet/>
      <dgm:spPr/>
      <dgm:t>
        <a:bodyPr/>
        <a:lstStyle/>
        <a:p>
          <a:endParaRPr lang="en-US"/>
        </a:p>
      </dgm:t>
    </dgm:pt>
    <dgm:pt modelId="{A79D2F9C-8951-4ED0-9783-9EFA3ECD266C}" type="sibTrans" cxnId="{051C2612-1DBD-44FF-B979-C3D426F8E360}">
      <dgm:prSet/>
      <dgm:spPr/>
      <dgm:t>
        <a:bodyPr/>
        <a:lstStyle/>
        <a:p>
          <a:endParaRPr lang="en-US"/>
        </a:p>
      </dgm:t>
    </dgm:pt>
    <dgm:pt modelId="{92FE8AB5-3B76-4DCC-8135-85C103F6A140}" type="pres">
      <dgm:prSet presAssocID="{93270BC9-9739-495F-A329-213CF4A585AD}" presName="linear" presStyleCnt="0">
        <dgm:presLayoutVars>
          <dgm:animLvl val="lvl"/>
          <dgm:resizeHandles val="exact"/>
        </dgm:presLayoutVars>
      </dgm:prSet>
      <dgm:spPr/>
      <dgm:t>
        <a:bodyPr/>
        <a:lstStyle/>
        <a:p>
          <a:endParaRPr lang="en-US"/>
        </a:p>
      </dgm:t>
    </dgm:pt>
    <dgm:pt modelId="{1223E977-A6A0-473F-A9DA-37FEC3A3C10E}" type="pres">
      <dgm:prSet presAssocID="{55D9FD41-6E79-4FD6-BE53-7EBF609910F7}" presName="parentText" presStyleLbl="node1" presStyleIdx="0" presStyleCnt="1">
        <dgm:presLayoutVars>
          <dgm:chMax val="0"/>
          <dgm:bulletEnabled val="1"/>
        </dgm:presLayoutVars>
      </dgm:prSet>
      <dgm:spPr/>
      <dgm:t>
        <a:bodyPr/>
        <a:lstStyle/>
        <a:p>
          <a:endParaRPr lang="en-US"/>
        </a:p>
      </dgm:t>
    </dgm:pt>
  </dgm:ptLst>
  <dgm:cxnLst>
    <dgm:cxn modelId="{051C2612-1DBD-44FF-B979-C3D426F8E360}" srcId="{93270BC9-9739-495F-A329-213CF4A585AD}" destId="{55D9FD41-6E79-4FD6-BE53-7EBF609910F7}" srcOrd="0" destOrd="0" parTransId="{AC844A25-10CB-4A5D-8DDE-F17C87DD6C06}" sibTransId="{A79D2F9C-8951-4ED0-9783-9EFA3ECD266C}"/>
    <dgm:cxn modelId="{A50DBEBA-60EA-4C0D-A4E3-7454E45889DF}" type="presOf" srcId="{93270BC9-9739-495F-A329-213CF4A585AD}" destId="{92FE8AB5-3B76-4DCC-8135-85C103F6A140}" srcOrd="0" destOrd="0" presId="urn:microsoft.com/office/officeart/2005/8/layout/vList2"/>
    <dgm:cxn modelId="{EF9A244C-9F47-483B-9F41-9A47061D9F74}" type="presOf" srcId="{55D9FD41-6E79-4FD6-BE53-7EBF609910F7}" destId="{1223E977-A6A0-473F-A9DA-37FEC3A3C10E}" srcOrd="0" destOrd="0" presId="urn:microsoft.com/office/officeart/2005/8/layout/vList2"/>
    <dgm:cxn modelId="{39E42872-BFA9-4360-BAED-38BEB588EFE6}" type="presParOf" srcId="{92FE8AB5-3B76-4DCC-8135-85C103F6A140}" destId="{1223E977-A6A0-473F-A9DA-37FEC3A3C10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E76E0ED-DFB3-44A9-B76F-74518738ADCD}"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US"/>
        </a:p>
      </dgm:t>
    </dgm:pt>
    <dgm:pt modelId="{3A9DBCBC-8957-4C65-B72B-D986A496B189}">
      <dgm:prSet phldrT="[Text]"/>
      <dgm:spPr/>
      <dgm:t>
        <a:bodyPr/>
        <a:lstStyle/>
        <a:p>
          <a:r>
            <a:rPr lang="en-US" dirty="0" smtClean="0"/>
            <a:t>Nationality – Indian Citizen/PIO/OCI</a:t>
          </a:r>
          <a:endParaRPr lang="en-US" dirty="0"/>
        </a:p>
      </dgm:t>
    </dgm:pt>
    <dgm:pt modelId="{035E965D-DC54-4E33-AEAA-10664437D032}" type="parTrans" cxnId="{39F5DC81-16A7-46FA-86E9-A6BC45115620}">
      <dgm:prSet/>
      <dgm:spPr/>
      <dgm:t>
        <a:bodyPr/>
        <a:lstStyle/>
        <a:p>
          <a:endParaRPr lang="en-US"/>
        </a:p>
      </dgm:t>
    </dgm:pt>
    <dgm:pt modelId="{57F57A75-0994-4A6E-9125-E1FF87A4E569}" type="sibTrans" cxnId="{39F5DC81-16A7-46FA-86E9-A6BC45115620}">
      <dgm:prSet/>
      <dgm:spPr/>
      <dgm:t>
        <a:bodyPr/>
        <a:lstStyle/>
        <a:p>
          <a:endParaRPr lang="en-US"/>
        </a:p>
      </dgm:t>
    </dgm:pt>
    <dgm:pt modelId="{E5BDDD33-3B37-4DFE-BC6A-E96FC8E76866}">
      <dgm:prSet phldrT="[Text]"/>
      <dgm:spPr/>
      <dgm:t>
        <a:bodyPr/>
        <a:lstStyle/>
        <a:p>
          <a:r>
            <a:rPr lang="en-US" b="1" i="1" dirty="0" smtClean="0"/>
            <a:t>Applicant Age</a:t>
          </a:r>
          <a:r>
            <a:rPr lang="en-US" dirty="0" smtClean="0"/>
            <a:t>: 18 years at the time of signing Auxilo Loan Agreement</a:t>
          </a:r>
          <a:endParaRPr lang="en-US" dirty="0"/>
        </a:p>
      </dgm:t>
    </dgm:pt>
    <dgm:pt modelId="{76CC25E1-6B0D-4E86-B7D5-AA71A4DA68DE}" type="parTrans" cxnId="{44AF3684-3DC6-4B1E-9A23-8B4A8A793CBF}">
      <dgm:prSet/>
      <dgm:spPr/>
      <dgm:t>
        <a:bodyPr/>
        <a:lstStyle/>
        <a:p>
          <a:endParaRPr lang="en-US"/>
        </a:p>
      </dgm:t>
    </dgm:pt>
    <dgm:pt modelId="{272C1B43-BB6A-47DA-987A-DFA9590E811B}" type="sibTrans" cxnId="{44AF3684-3DC6-4B1E-9A23-8B4A8A793CBF}">
      <dgm:prSet/>
      <dgm:spPr/>
      <dgm:t>
        <a:bodyPr/>
        <a:lstStyle/>
        <a:p>
          <a:endParaRPr lang="en-US"/>
        </a:p>
      </dgm:t>
    </dgm:pt>
    <dgm:pt modelId="{88A163CC-250B-4BBC-A307-27516D95CFF9}">
      <dgm:prSet phldrT="[Text]"/>
      <dgm:spPr/>
      <dgm:t>
        <a:bodyPr/>
        <a:lstStyle/>
        <a:p>
          <a:r>
            <a:rPr lang="en-US" dirty="0" smtClean="0"/>
            <a:t>Age Norms for Co-Applicant– </a:t>
          </a:r>
          <a:r>
            <a:rPr lang="en-US" b="1" i="1" dirty="0" smtClean="0"/>
            <a:t>Salaried </a:t>
          </a:r>
          <a:r>
            <a:rPr lang="en-US" dirty="0" err="1" smtClean="0"/>
            <a:t>Govt</a:t>
          </a:r>
          <a:r>
            <a:rPr lang="en-US" dirty="0" smtClean="0"/>
            <a:t> Employees - </a:t>
          </a:r>
          <a:endParaRPr lang="en-US" dirty="0"/>
        </a:p>
      </dgm:t>
    </dgm:pt>
    <dgm:pt modelId="{C639EAA3-0545-4D42-BDF9-088FDEA17956}" type="parTrans" cxnId="{AFA5B6C1-D432-4CFB-9CB9-0D74D7ECE0B4}">
      <dgm:prSet/>
      <dgm:spPr/>
      <dgm:t>
        <a:bodyPr/>
        <a:lstStyle/>
        <a:p>
          <a:endParaRPr lang="en-US"/>
        </a:p>
      </dgm:t>
    </dgm:pt>
    <dgm:pt modelId="{F47F0116-07BE-4D00-BD20-C8DD33B0D784}" type="sibTrans" cxnId="{AFA5B6C1-D432-4CFB-9CB9-0D74D7ECE0B4}">
      <dgm:prSet/>
      <dgm:spPr/>
      <dgm:t>
        <a:bodyPr/>
        <a:lstStyle/>
        <a:p>
          <a:endParaRPr lang="en-US"/>
        </a:p>
      </dgm:t>
    </dgm:pt>
    <dgm:pt modelId="{8B2C533F-B20E-437E-8F17-F54BF2C2BC6A}">
      <dgm:prSet/>
      <dgm:spPr/>
      <dgm:t>
        <a:bodyPr/>
        <a:lstStyle/>
        <a:p>
          <a:r>
            <a:rPr lang="en-US" dirty="0" smtClean="0"/>
            <a:t>Others - As per HR Norms of the company</a:t>
          </a:r>
          <a:endParaRPr lang="en-US" dirty="0"/>
        </a:p>
      </dgm:t>
    </dgm:pt>
    <dgm:pt modelId="{06E82E99-B58B-4B91-9359-FF3F6655D6C2}" type="parTrans" cxnId="{CC6AC550-7C16-4F6F-81AE-BA1AE5B7C568}">
      <dgm:prSet/>
      <dgm:spPr/>
      <dgm:t>
        <a:bodyPr/>
        <a:lstStyle/>
        <a:p>
          <a:endParaRPr lang="en-US"/>
        </a:p>
      </dgm:t>
    </dgm:pt>
    <dgm:pt modelId="{C70EB89F-2C6F-4A31-8BB5-DBDB19F3DE4E}" type="sibTrans" cxnId="{CC6AC550-7C16-4F6F-81AE-BA1AE5B7C568}">
      <dgm:prSet/>
      <dgm:spPr/>
      <dgm:t>
        <a:bodyPr/>
        <a:lstStyle/>
        <a:p>
          <a:endParaRPr lang="en-US"/>
        </a:p>
      </dgm:t>
    </dgm:pt>
    <dgm:pt modelId="{BFF31254-DA27-4482-BA2F-7ABCF355D441}">
      <dgm:prSet/>
      <dgm:spPr/>
      <dgm:t>
        <a:bodyPr/>
        <a:lstStyle/>
        <a:p>
          <a:r>
            <a:rPr lang="en-US" dirty="0" smtClean="0"/>
            <a:t>Documentary Proof required from employer in case retirement age is in excess and is being considered</a:t>
          </a:r>
          <a:endParaRPr lang="en-US" dirty="0"/>
        </a:p>
      </dgm:t>
    </dgm:pt>
    <dgm:pt modelId="{721E4C0F-D9C2-4478-9FA5-DC76759C90D5}" type="parTrans" cxnId="{BBF8F8C4-A03E-424B-8579-45979275B3E6}">
      <dgm:prSet/>
      <dgm:spPr/>
      <dgm:t>
        <a:bodyPr/>
        <a:lstStyle/>
        <a:p>
          <a:endParaRPr lang="en-US"/>
        </a:p>
      </dgm:t>
    </dgm:pt>
    <dgm:pt modelId="{BAB0B521-CD2E-435F-90AD-0B94E597C744}" type="sibTrans" cxnId="{BBF8F8C4-A03E-424B-8579-45979275B3E6}">
      <dgm:prSet/>
      <dgm:spPr/>
      <dgm:t>
        <a:bodyPr/>
        <a:lstStyle/>
        <a:p>
          <a:endParaRPr lang="en-US"/>
        </a:p>
      </dgm:t>
    </dgm:pt>
    <dgm:pt modelId="{5491995D-B900-4161-9083-FFFF9CB6A854}">
      <dgm:prSet/>
      <dgm:spPr/>
      <dgm:t>
        <a:bodyPr/>
        <a:lstStyle/>
        <a:p>
          <a:r>
            <a:rPr lang="en-US" b="1" i="1" smtClean="0"/>
            <a:t>Non-Income</a:t>
          </a:r>
          <a:r>
            <a:rPr lang="en-US" smtClean="0"/>
            <a:t> -  70 years is accepted at loan origination</a:t>
          </a:r>
          <a:endParaRPr lang="en-US" dirty="0"/>
        </a:p>
      </dgm:t>
    </dgm:pt>
    <dgm:pt modelId="{B9B77887-E5E7-49C3-8633-CA122DB8F6F2}" type="parTrans" cxnId="{C23A196D-CE6E-4EA7-8572-F8F88586AD78}">
      <dgm:prSet/>
      <dgm:spPr/>
      <dgm:t>
        <a:bodyPr/>
        <a:lstStyle/>
        <a:p>
          <a:endParaRPr lang="en-US"/>
        </a:p>
      </dgm:t>
    </dgm:pt>
    <dgm:pt modelId="{3130D783-09FA-4CDA-AB1B-0956052E86E9}" type="sibTrans" cxnId="{C23A196D-CE6E-4EA7-8572-F8F88586AD78}">
      <dgm:prSet/>
      <dgm:spPr/>
      <dgm:t>
        <a:bodyPr/>
        <a:lstStyle/>
        <a:p>
          <a:endParaRPr lang="en-US"/>
        </a:p>
      </dgm:t>
    </dgm:pt>
    <dgm:pt modelId="{9B103ED7-D1DC-447C-8812-AE97A23D3E5D}">
      <dgm:prSet/>
      <dgm:spPr/>
      <dgm:t>
        <a:bodyPr/>
        <a:lstStyle/>
        <a:p>
          <a:r>
            <a:rPr lang="en-US" b="1" i="1" smtClean="0"/>
            <a:t>Self Employed </a:t>
          </a:r>
          <a:r>
            <a:rPr lang="en-US" smtClean="0"/>
            <a:t>– max age 65 years</a:t>
          </a:r>
          <a:endParaRPr lang="en-US" dirty="0"/>
        </a:p>
      </dgm:t>
    </dgm:pt>
    <dgm:pt modelId="{3FFEF326-597F-4555-9D53-36A1D9BDDD86}" type="parTrans" cxnId="{AA93F3E3-A173-45F6-A08A-98F99D5A4631}">
      <dgm:prSet/>
      <dgm:spPr/>
      <dgm:t>
        <a:bodyPr/>
        <a:lstStyle/>
        <a:p>
          <a:endParaRPr lang="en-US"/>
        </a:p>
      </dgm:t>
    </dgm:pt>
    <dgm:pt modelId="{3393A564-FFF2-4B5B-8609-4F76836969CA}" type="sibTrans" cxnId="{AA93F3E3-A173-45F6-A08A-98F99D5A4631}">
      <dgm:prSet/>
      <dgm:spPr/>
      <dgm:t>
        <a:bodyPr/>
        <a:lstStyle/>
        <a:p>
          <a:endParaRPr lang="en-US"/>
        </a:p>
      </dgm:t>
    </dgm:pt>
    <dgm:pt modelId="{670C10CF-F1E3-4802-B04B-C9874D78F88D}">
      <dgm:prSet/>
      <dgm:spPr/>
      <dgm:t>
        <a:bodyPr/>
        <a:lstStyle/>
        <a:p>
          <a:r>
            <a:rPr lang="en-US" b="1" i="1" smtClean="0"/>
            <a:t>Co-applicant</a:t>
          </a:r>
          <a:r>
            <a:rPr lang="en-US" smtClean="0"/>
            <a:t> – moratorium + 1 year should get over before retirement for salaried and 65 yrs age for sel-employed</a:t>
          </a:r>
          <a:endParaRPr lang="en-US" dirty="0"/>
        </a:p>
      </dgm:t>
    </dgm:pt>
    <dgm:pt modelId="{F4ABCA2D-0659-40E9-88EE-6AD48112FCED}" type="parTrans" cxnId="{58907E86-BF85-4ECD-B98D-4172F2598487}">
      <dgm:prSet/>
      <dgm:spPr/>
      <dgm:t>
        <a:bodyPr/>
        <a:lstStyle/>
        <a:p>
          <a:endParaRPr lang="en-US"/>
        </a:p>
      </dgm:t>
    </dgm:pt>
    <dgm:pt modelId="{0FE6031B-E8E9-4359-B8AF-2A00EA49A454}" type="sibTrans" cxnId="{58907E86-BF85-4ECD-B98D-4172F2598487}">
      <dgm:prSet/>
      <dgm:spPr/>
      <dgm:t>
        <a:bodyPr/>
        <a:lstStyle/>
        <a:p>
          <a:endParaRPr lang="en-US"/>
        </a:p>
      </dgm:t>
    </dgm:pt>
    <dgm:pt modelId="{EEAC47B1-C141-46BD-8B54-6BBBDD7838A9}">
      <dgm:prSet/>
      <dgm:spPr/>
      <dgm:t>
        <a:bodyPr/>
        <a:lstStyle/>
        <a:p>
          <a:r>
            <a:rPr lang="en-US" b="1" i="1" smtClean="0"/>
            <a:t>Location of co-applicant </a:t>
          </a:r>
          <a:r>
            <a:rPr lang="en-US" smtClean="0"/>
            <a:t>–  Live within geographical limits of Auxilo defined operational areas decided by mgmt. from time to time</a:t>
          </a:r>
          <a:endParaRPr lang="en-US" dirty="0"/>
        </a:p>
      </dgm:t>
    </dgm:pt>
    <dgm:pt modelId="{E079DBAD-F7C1-48EF-9369-E408088CE22A}" type="parTrans" cxnId="{C91A8F80-59B1-4CD2-995C-108593B96B3D}">
      <dgm:prSet/>
      <dgm:spPr/>
      <dgm:t>
        <a:bodyPr/>
        <a:lstStyle/>
        <a:p>
          <a:endParaRPr lang="en-US"/>
        </a:p>
      </dgm:t>
    </dgm:pt>
    <dgm:pt modelId="{AE3E9F2C-D27B-4EC8-BB51-27310B3E1176}" type="sibTrans" cxnId="{C91A8F80-59B1-4CD2-995C-108593B96B3D}">
      <dgm:prSet/>
      <dgm:spPr/>
      <dgm:t>
        <a:bodyPr/>
        <a:lstStyle/>
        <a:p>
          <a:endParaRPr lang="en-US"/>
        </a:p>
      </dgm:t>
    </dgm:pt>
    <dgm:pt modelId="{F9AC60DC-E41C-4E26-B6FA-6225896224AD}">
      <dgm:prSet/>
      <dgm:spPr/>
      <dgm:t>
        <a:bodyPr/>
        <a:lstStyle/>
        <a:p>
          <a:r>
            <a:rPr lang="en-US" b="1" i="1" smtClean="0"/>
            <a:t>Mandatory Landline Connection </a:t>
          </a:r>
          <a:r>
            <a:rPr lang="en-US" smtClean="0"/>
            <a:t>– if no landline, then postpaid mobile connection with latest bill accepted</a:t>
          </a:r>
          <a:endParaRPr lang="en-US" dirty="0"/>
        </a:p>
      </dgm:t>
    </dgm:pt>
    <dgm:pt modelId="{E6B16A2B-052D-47BD-B70D-8A9001BC87C7}" type="parTrans" cxnId="{B61209E5-99E5-46EC-B86D-FBEA5E9FACF5}">
      <dgm:prSet/>
      <dgm:spPr/>
      <dgm:t>
        <a:bodyPr/>
        <a:lstStyle/>
        <a:p>
          <a:endParaRPr lang="en-US"/>
        </a:p>
      </dgm:t>
    </dgm:pt>
    <dgm:pt modelId="{46C28CC6-78D5-4533-B06A-98502C25EE27}" type="sibTrans" cxnId="{B61209E5-99E5-46EC-B86D-FBEA5E9FACF5}">
      <dgm:prSet/>
      <dgm:spPr/>
      <dgm:t>
        <a:bodyPr/>
        <a:lstStyle/>
        <a:p>
          <a:endParaRPr lang="en-US"/>
        </a:p>
      </dgm:t>
    </dgm:pt>
    <dgm:pt modelId="{A2AAFA9C-4328-4323-9667-69995BEBCB45}" type="pres">
      <dgm:prSet presAssocID="{AE76E0ED-DFB3-44A9-B76F-74518738ADCD}" presName="vert0" presStyleCnt="0">
        <dgm:presLayoutVars>
          <dgm:dir/>
          <dgm:animOne val="branch"/>
          <dgm:animLvl val="lvl"/>
        </dgm:presLayoutVars>
      </dgm:prSet>
      <dgm:spPr/>
      <dgm:t>
        <a:bodyPr/>
        <a:lstStyle/>
        <a:p>
          <a:endParaRPr lang="en-US"/>
        </a:p>
      </dgm:t>
    </dgm:pt>
    <dgm:pt modelId="{8C8AAFA7-28EE-4886-8A18-5E9AACC7D640}" type="pres">
      <dgm:prSet presAssocID="{3A9DBCBC-8957-4C65-B72B-D986A496B189}" presName="thickLine" presStyleLbl="alignNode1" presStyleIdx="0" presStyleCnt="10"/>
      <dgm:spPr/>
      <dgm:t>
        <a:bodyPr/>
        <a:lstStyle/>
        <a:p>
          <a:endParaRPr lang="en-US"/>
        </a:p>
      </dgm:t>
    </dgm:pt>
    <dgm:pt modelId="{086C7233-EC86-48D9-92D0-81DFE6E70964}" type="pres">
      <dgm:prSet presAssocID="{3A9DBCBC-8957-4C65-B72B-D986A496B189}" presName="horz1" presStyleCnt="0"/>
      <dgm:spPr/>
      <dgm:t>
        <a:bodyPr/>
        <a:lstStyle/>
        <a:p>
          <a:endParaRPr lang="en-US"/>
        </a:p>
      </dgm:t>
    </dgm:pt>
    <dgm:pt modelId="{012FBDD5-4C4C-4DDF-A1E9-8F15C0E59B28}" type="pres">
      <dgm:prSet presAssocID="{3A9DBCBC-8957-4C65-B72B-D986A496B189}" presName="tx1" presStyleLbl="revTx" presStyleIdx="0" presStyleCnt="10"/>
      <dgm:spPr/>
      <dgm:t>
        <a:bodyPr/>
        <a:lstStyle/>
        <a:p>
          <a:endParaRPr lang="en-US"/>
        </a:p>
      </dgm:t>
    </dgm:pt>
    <dgm:pt modelId="{977F266E-824F-401C-9172-9F94B8474B0E}" type="pres">
      <dgm:prSet presAssocID="{3A9DBCBC-8957-4C65-B72B-D986A496B189}" presName="vert1" presStyleCnt="0"/>
      <dgm:spPr/>
      <dgm:t>
        <a:bodyPr/>
        <a:lstStyle/>
        <a:p>
          <a:endParaRPr lang="en-US"/>
        </a:p>
      </dgm:t>
    </dgm:pt>
    <dgm:pt modelId="{14257C7A-F690-46FC-A263-82B99D5EE384}" type="pres">
      <dgm:prSet presAssocID="{E5BDDD33-3B37-4DFE-BC6A-E96FC8E76866}" presName="thickLine" presStyleLbl="alignNode1" presStyleIdx="1" presStyleCnt="10"/>
      <dgm:spPr/>
      <dgm:t>
        <a:bodyPr/>
        <a:lstStyle/>
        <a:p>
          <a:endParaRPr lang="en-US"/>
        </a:p>
      </dgm:t>
    </dgm:pt>
    <dgm:pt modelId="{BB1B5906-6F32-4E77-A91E-E25ADE0ACD44}" type="pres">
      <dgm:prSet presAssocID="{E5BDDD33-3B37-4DFE-BC6A-E96FC8E76866}" presName="horz1" presStyleCnt="0"/>
      <dgm:spPr/>
      <dgm:t>
        <a:bodyPr/>
        <a:lstStyle/>
        <a:p>
          <a:endParaRPr lang="en-US"/>
        </a:p>
      </dgm:t>
    </dgm:pt>
    <dgm:pt modelId="{B5438B91-EC79-4969-89F0-3C8F2363D509}" type="pres">
      <dgm:prSet presAssocID="{E5BDDD33-3B37-4DFE-BC6A-E96FC8E76866}" presName="tx1" presStyleLbl="revTx" presStyleIdx="1" presStyleCnt="10"/>
      <dgm:spPr/>
      <dgm:t>
        <a:bodyPr/>
        <a:lstStyle/>
        <a:p>
          <a:endParaRPr lang="en-US"/>
        </a:p>
      </dgm:t>
    </dgm:pt>
    <dgm:pt modelId="{78F6271B-E3C8-4B70-B625-CC8820C6B4F3}" type="pres">
      <dgm:prSet presAssocID="{E5BDDD33-3B37-4DFE-BC6A-E96FC8E76866}" presName="vert1" presStyleCnt="0"/>
      <dgm:spPr/>
      <dgm:t>
        <a:bodyPr/>
        <a:lstStyle/>
        <a:p>
          <a:endParaRPr lang="en-US"/>
        </a:p>
      </dgm:t>
    </dgm:pt>
    <dgm:pt modelId="{D24BD062-DCD1-4913-B364-5EA4445B6C79}" type="pres">
      <dgm:prSet presAssocID="{88A163CC-250B-4BBC-A307-27516D95CFF9}" presName="thickLine" presStyleLbl="alignNode1" presStyleIdx="2" presStyleCnt="10"/>
      <dgm:spPr/>
      <dgm:t>
        <a:bodyPr/>
        <a:lstStyle/>
        <a:p>
          <a:endParaRPr lang="en-US"/>
        </a:p>
      </dgm:t>
    </dgm:pt>
    <dgm:pt modelId="{ED44DA43-6858-4FA1-BEF5-36F062FFC711}" type="pres">
      <dgm:prSet presAssocID="{88A163CC-250B-4BBC-A307-27516D95CFF9}" presName="horz1" presStyleCnt="0"/>
      <dgm:spPr/>
      <dgm:t>
        <a:bodyPr/>
        <a:lstStyle/>
        <a:p>
          <a:endParaRPr lang="en-US"/>
        </a:p>
      </dgm:t>
    </dgm:pt>
    <dgm:pt modelId="{50A40DE6-27B1-483E-AB1E-FEBB58CA64C5}" type="pres">
      <dgm:prSet presAssocID="{88A163CC-250B-4BBC-A307-27516D95CFF9}" presName="tx1" presStyleLbl="revTx" presStyleIdx="2" presStyleCnt="10"/>
      <dgm:spPr/>
      <dgm:t>
        <a:bodyPr/>
        <a:lstStyle/>
        <a:p>
          <a:endParaRPr lang="en-US"/>
        </a:p>
      </dgm:t>
    </dgm:pt>
    <dgm:pt modelId="{661C227A-425F-412B-B12E-7ADEFCFE6877}" type="pres">
      <dgm:prSet presAssocID="{88A163CC-250B-4BBC-A307-27516D95CFF9}" presName="vert1" presStyleCnt="0"/>
      <dgm:spPr/>
      <dgm:t>
        <a:bodyPr/>
        <a:lstStyle/>
        <a:p>
          <a:endParaRPr lang="en-US"/>
        </a:p>
      </dgm:t>
    </dgm:pt>
    <dgm:pt modelId="{D3FBEEE6-7602-4B92-B6B7-3A965FE2BC74}" type="pres">
      <dgm:prSet presAssocID="{8B2C533F-B20E-437E-8F17-F54BF2C2BC6A}" presName="thickLine" presStyleLbl="alignNode1" presStyleIdx="3" presStyleCnt="10"/>
      <dgm:spPr/>
      <dgm:t>
        <a:bodyPr/>
        <a:lstStyle/>
        <a:p>
          <a:endParaRPr lang="en-US"/>
        </a:p>
      </dgm:t>
    </dgm:pt>
    <dgm:pt modelId="{426E891C-B95A-4A28-982A-9E4A4317454A}" type="pres">
      <dgm:prSet presAssocID="{8B2C533F-B20E-437E-8F17-F54BF2C2BC6A}" presName="horz1" presStyleCnt="0"/>
      <dgm:spPr/>
      <dgm:t>
        <a:bodyPr/>
        <a:lstStyle/>
        <a:p>
          <a:endParaRPr lang="en-US"/>
        </a:p>
      </dgm:t>
    </dgm:pt>
    <dgm:pt modelId="{7362AF2A-46DD-4053-BE82-DBAD8E572798}" type="pres">
      <dgm:prSet presAssocID="{8B2C533F-B20E-437E-8F17-F54BF2C2BC6A}" presName="tx1" presStyleLbl="revTx" presStyleIdx="3" presStyleCnt="10"/>
      <dgm:spPr/>
      <dgm:t>
        <a:bodyPr/>
        <a:lstStyle/>
        <a:p>
          <a:endParaRPr lang="en-US"/>
        </a:p>
      </dgm:t>
    </dgm:pt>
    <dgm:pt modelId="{E5673F18-9B8F-4069-82F5-F83935E95346}" type="pres">
      <dgm:prSet presAssocID="{8B2C533F-B20E-437E-8F17-F54BF2C2BC6A}" presName="vert1" presStyleCnt="0"/>
      <dgm:spPr/>
      <dgm:t>
        <a:bodyPr/>
        <a:lstStyle/>
        <a:p>
          <a:endParaRPr lang="en-US"/>
        </a:p>
      </dgm:t>
    </dgm:pt>
    <dgm:pt modelId="{1E379336-48A0-4352-ABCC-AD3DA728A11E}" type="pres">
      <dgm:prSet presAssocID="{BFF31254-DA27-4482-BA2F-7ABCF355D441}" presName="thickLine" presStyleLbl="alignNode1" presStyleIdx="4" presStyleCnt="10"/>
      <dgm:spPr/>
      <dgm:t>
        <a:bodyPr/>
        <a:lstStyle/>
        <a:p>
          <a:endParaRPr lang="en-US"/>
        </a:p>
      </dgm:t>
    </dgm:pt>
    <dgm:pt modelId="{8AEADE0E-B338-4BBE-8B05-09E3E6A88147}" type="pres">
      <dgm:prSet presAssocID="{BFF31254-DA27-4482-BA2F-7ABCF355D441}" presName="horz1" presStyleCnt="0"/>
      <dgm:spPr/>
      <dgm:t>
        <a:bodyPr/>
        <a:lstStyle/>
        <a:p>
          <a:endParaRPr lang="en-US"/>
        </a:p>
      </dgm:t>
    </dgm:pt>
    <dgm:pt modelId="{5A3C843D-428C-4DE8-80AE-DA4088E44936}" type="pres">
      <dgm:prSet presAssocID="{BFF31254-DA27-4482-BA2F-7ABCF355D441}" presName="tx1" presStyleLbl="revTx" presStyleIdx="4" presStyleCnt="10"/>
      <dgm:spPr/>
      <dgm:t>
        <a:bodyPr/>
        <a:lstStyle/>
        <a:p>
          <a:endParaRPr lang="en-US"/>
        </a:p>
      </dgm:t>
    </dgm:pt>
    <dgm:pt modelId="{1FD1A2B5-6E1C-4D1A-A0E2-EFCC1707AA1C}" type="pres">
      <dgm:prSet presAssocID="{BFF31254-DA27-4482-BA2F-7ABCF355D441}" presName="vert1" presStyleCnt="0"/>
      <dgm:spPr/>
      <dgm:t>
        <a:bodyPr/>
        <a:lstStyle/>
        <a:p>
          <a:endParaRPr lang="en-US"/>
        </a:p>
      </dgm:t>
    </dgm:pt>
    <dgm:pt modelId="{06479F79-C86B-4F40-AD7C-89A3E29190A1}" type="pres">
      <dgm:prSet presAssocID="{5491995D-B900-4161-9083-FFFF9CB6A854}" presName="thickLine" presStyleLbl="alignNode1" presStyleIdx="5" presStyleCnt="10"/>
      <dgm:spPr/>
      <dgm:t>
        <a:bodyPr/>
        <a:lstStyle/>
        <a:p>
          <a:endParaRPr lang="en-US"/>
        </a:p>
      </dgm:t>
    </dgm:pt>
    <dgm:pt modelId="{1761B5F5-36A2-4D03-8440-57E946E8FC6E}" type="pres">
      <dgm:prSet presAssocID="{5491995D-B900-4161-9083-FFFF9CB6A854}" presName="horz1" presStyleCnt="0"/>
      <dgm:spPr/>
      <dgm:t>
        <a:bodyPr/>
        <a:lstStyle/>
        <a:p>
          <a:endParaRPr lang="en-US"/>
        </a:p>
      </dgm:t>
    </dgm:pt>
    <dgm:pt modelId="{5678473E-DC26-4FBC-A0D0-503F0A62AA83}" type="pres">
      <dgm:prSet presAssocID="{5491995D-B900-4161-9083-FFFF9CB6A854}" presName="tx1" presStyleLbl="revTx" presStyleIdx="5" presStyleCnt="10"/>
      <dgm:spPr/>
      <dgm:t>
        <a:bodyPr/>
        <a:lstStyle/>
        <a:p>
          <a:endParaRPr lang="en-US"/>
        </a:p>
      </dgm:t>
    </dgm:pt>
    <dgm:pt modelId="{97C54939-4E27-43D0-889B-7605BF0668CE}" type="pres">
      <dgm:prSet presAssocID="{5491995D-B900-4161-9083-FFFF9CB6A854}" presName="vert1" presStyleCnt="0"/>
      <dgm:spPr/>
      <dgm:t>
        <a:bodyPr/>
        <a:lstStyle/>
        <a:p>
          <a:endParaRPr lang="en-US"/>
        </a:p>
      </dgm:t>
    </dgm:pt>
    <dgm:pt modelId="{6507754B-FE7B-4B06-A3DD-A510D3F53336}" type="pres">
      <dgm:prSet presAssocID="{9B103ED7-D1DC-447C-8812-AE97A23D3E5D}" presName="thickLine" presStyleLbl="alignNode1" presStyleIdx="6" presStyleCnt="10"/>
      <dgm:spPr/>
      <dgm:t>
        <a:bodyPr/>
        <a:lstStyle/>
        <a:p>
          <a:endParaRPr lang="en-US"/>
        </a:p>
      </dgm:t>
    </dgm:pt>
    <dgm:pt modelId="{B6A39197-B025-4D7A-8A10-3B501381A10C}" type="pres">
      <dgm:prSet presAssocID="{9B103ED7-D1DC-447C-8812-AE97A23D3E5D}" presName="horz1" presStyleCnt="0"/>
      <dgm:spPr/>
      <dgm:t>
        <a:bodyPr/>
        <a:lstStyle/>
        <a:p>
          <a:endParaRPr lang="en-US"/>
        </a:p>
      </dgm:t>
    </dgm:pt>
    <dgm:pt modelId="{277E3C19-4D9D-4B93-B0B1-FD011A962570}" type="pres">
      <dgm:prSet presAssocID="{9B103ED7-D1DC-447C-8812-AE97A23D3E5D}" presName="tx1" presStyleLbl="revTx" presStyleIdx="6" presStyleCnt="10"/>
      <dgm:spPr/>
      <dgm:t>
        <a:bodyPr/>
        <a:lstStyle/>
        <a:p>
          <a:endParaRPr lang="en-US"/>
        </a:p>
      </dgm:t>
    </dgm:pt>
    <dgm:pt modelId="{702FEDCA-7ED5-4D7B-8CF9-43BD756D137A}" type="pres">
      <dgm:prSet presAssocID="{9B103ED7-D1DC-447C-8812-AE97A23D3E5D}" presName="vert1" presStyleCnt="0"/>
      <dgm:spPr/>
      <dgm:t>
        <a:bodyPr/>
        <a:lstStyle/>
        <a:p>
          <a:endParaRPr lang="en-US"/>
        </a:p>
      </dgm:t>
    </dgm:pt>
    <dgm:pt modelId="{AF7E4648-8C4C-4BBF-9DC7-91DB87BA27C9}" type="pres">
      <dgm:prSet presAssocID="{670C10CF-F1E3-4802-B04B-C9874D78F88D}" presName="thickLine" presStyleLbl="alignNode1" presStyleIdx="7" presStyleCnt="10"/>
      <dgm:spPr/>
      <dgm:t>
        <a:bodyPr/>
        <a:lstStyle/>
        <a:p>
          <a:endParaRPr lang="en-US"/>
        </a:p>
      </dgm:t>
    </dgm:pt>
    <dgm:pt modelId="{DD30434F-673C-4F57-B2BB-1F166B7BE64D}" type="pres">
      <dgm:prSet presAssocID="{670C10CF-F1E3-4802-B04B-C9874D78F88D}" presName="horz1" presStyleCnt="0"/>
      <dgm:spPr/>
      <dgm:t>
        <a:bodyPr/>
        <a:lstStyle/>
        <a:p>
          <a:endParaRPr lang="en-US"/>
        </a:p>
      </dgm:t>
    </dgm:pt>
    <dgm:pt modelId="{52762C90-0493-4E72-B91B-69C426F0A2FD}" type="pres">
      <dgm:prSet presAssocID="{670C10CF-F1E3-4802-B04B-C9874D78F88D}" presName="tx1" presStyleLbl="revTx" presStyleIdx="7" presStyleCnt="10"/>
      <dgm:spPr/>
      <dgm:t>
        <a:bodyPr/>
        <a:lstStyle/>
        <a:p>
          <a:endParaRPr lang="en-US"/>
        </a:p>
      </dgm:t>
    </dgm:pt>
    <dgm:pt modelId="{DECFB63E-5659-44CD-960F-86BEFA9188D7}" type="pres">
      <dgm:prSet presAssocID="{670C10CF-F1E3-4802-B04B-C9874D78F88D}" presName="vert1" presStyleCnt="0"/>
      <dgm:spPr/>
      <dgm:t>
        <a:bodyPr/>
        <a:lstStyle/>
        <a:p>
          <a:endParaRPr lang="en-US"/>
        </a:p>
      </dgm:t>
    </dgm:pt>
    <dgm:pt modelId="{E3346A23-947B-41DA-B38C-927B270D6D17}" type="pres">
      <dgm:prSet presAssocID="{EEAC47B1-C141-46BD-8B54-6BBBDD7838A9}" presName="thickLine" presStyleLbl="alignNode1" presStyleIdx="8" presStyleCnt="10"/>
      <dgm:spPr/>
      <dgm:t>
        <a:bodyPr/>
        <a:lstStyle/>
        <a:p>
          <a:endParaRPr lang="en-US"/>
        </a:p>
      </dgm:t>
    </dgm:pt>
    <dgm:pt modelId="{A8BD1033-453C-4309-9287-FA61EFD68BDB}" type="pres">
      <dgm:prSet presAssocID="{EEAC47B1-C141-46BD-8B54-6BBBDD7838A9}" presName="horz1" presStyleCnt="0"/>
      <dgm:spPr/>
      <dgm:t>
        <a:bodyPr/>
        <a:lstStyle/>
        <a:p>
          <a:endParaRPr lang="en-US"/>
        </a:p>
      </dgm:t>
    </dgm:pt>
    <dgm:pt modelId="{4585FC1E-79FE-4F03-B67C-D2640FBE14D2}" type="pres">
      <dgm:prSet presAssocID="{EEAC47B1-C141-46BD-8B54-6BBBDD7838A9}" presName="tx1" presStyleLbl="revTx" presStyleIdx="8" presStyleCnt="10"/>
      <dgm:spPr/>
      <dgm:t>
        <a:bodyPr/>
        <a:lstStyle/>
        <a:p>
          <a:endParaRPr lang="en-US"/>
        </a:p>
      </dgm:t>
    </dgm:pt>
    <dgm:pt modelId="{C8C5F0E9-2831-4A52-831A-629834E9C194}" type="pres">
      <dgm:prSet presAssocID="{EEAC47B1-C141-46BD-8B54-6BBBDD7838A9}" presName="vert1" presStyleCnt="0"/>
      <dgm:spPr/>
      <dgm:t>
        <a:bodyPr/>
        <a:lstStyle/>
        <a:p>
          <a:endParaRPr lang="en-US"/>
        </a:p>
      </dgm:t>
    </dgm:pt>
    <dgm:pt modelId="{89140095-08C2-4406-A343-553C4AA8ECE4}" type="pres">
      <dgm:prSet presAssocID="{F9AC60DC-E41C-4E26-B6FA-6225896224AD}" presName="thickLine" presStyleLbl="alignNode1" presStyleIdx="9" presStyleCnt="10"/>
      <dgm:spPr/>
      <dgm:t>
        <a:bodyPr/>
        <a:lstStyle/>
        <a:p>
          <a:endParaRPr lang="en-US"/>
        </a:p>
      </dgm:t>
    </dgm:pt>
    <dgm:pt modelId="{6A400354-C300-4AEF-87ED-BF20B4093C00}" type="pres">
      <dgm:prSet presAssocID="{F9AC60DC-E41C-4E26-B6FA-6225896224AD}" presName="horz1" presStyleCnt="0"/>
      <dgm:spPr/>
      <dgm:t>
        <a:bodyPr/>
        <a:lstStyle/>
        <a:p>
          <a:endParaRPr lang="en-US"/>
        </a:p>
      </dgm:t>
    </dgm:pt>
    <dgm:pt modelId="{E072B0F0-9BCB-4337-AFD3-E3BC3EBBDD52}" type="pres">
      <dgm:prSet presAssocID="{F9AC60DC-E41C-4E26-B6FA-6225896224AD}" presName="tx1" presStyleLbl="revTx" presStyleIdx="9" presStyleCnt="10"/>
      <dgm:spPr/>
      <dgm:t>
        <a:bodyPr/>
        <a:lstStyle/>
        <a:p>
          <a:endParaRPr lang="en-US"/>
        </a:p>
      </dgm:t>
    </dgm:pt>
    <dgm:pt modelId="{751F07D7-6EB0-4F30-A0F9-19B24DCE6947}" type="pres">
      <dgm:prSet presAssocID="{F9AC60DC-E41C-4E26-B6FA-6225896224AD}" presName="vert1" presStyleCnt="0"/>
      <dgm:spPr/>
      <dgm:t>
        <a:bodyPr/>
        <a:lstStyle/>
        <a:p>
          <a:endParaRPr lang="en-US"/>
        </a:p>
      </dgm:t>
    </dgm:pt>
  </dgm:ptLst>
  <dgm:cxnLst>
    <dgm:cxn modelId="{78929F29-43A5-49D2-8589-C3C6E4AB288A}" type="presOf" srcId="{EEAC47B1-C141-46BD-8B54-6BBBDD7838A9}" destId="{4585FC1E-79FE-4F03-B67C-D2640FBE14D2}" srcOrd="0" destOrd="0" presId="urn:microsoft.com/office/officeart/2008/layout/LinedList"/>
    <dgm:cxn modelId="{B61209E5-99E5-46EC-B86D-FBEA5E9FACF5}" srcId="{AE76E0ED-DFB3-44A9-B76F-74518738ADCD}" destId="{F9AC60DC-E41C-4E26-B6FA-6225896224AD}" srcOrd="9" destOrd="0" parTransId="{E6B16A2B-052D-47BD-B70D-8A9001BC87C7}" sibTransId="{46C28CC6-78D5-4533-B06A-98502C25EE27}"/>
    <dgm:cxn modelId="{58907E86-BF85-4ECD-B98D-4172F2598487}" srcId="{AE76E0ED-DFB3-44A9-B76F-74518738ADCD}" destId="{670C10CF-F1E3-4802-B04B-C9874D78F88D}" srcOrd="7" destOrd="0" parTransId="{F4ABCA2D-0659-40E9-88EE-6AD48112FCED}" sibTransId="{0FE6031B-E8E9-4359-B8AF-2A00EA49A454}"/>
    <dgm:cxn modelId="{BBF8F8C4-A03E-424B-8579-45979275B3E6}" srcId="{AE76E0ED-DFB3-44A9-B76F-74518738ADCD}" destId="{BFF31254-DA27-4482-BA2F-7ABCF355D441}" srcOrd="4" destOrd="0" parTransId="{721E4C0F-D9C2-4478-9FA5-DC76759C90D5}" sibTransId="{BAB0B521-CD2E-435F-90AD-0B94E597C744}"/>
    <dgm:cxn modelId="{CE9C374C-976F-4459-A9C7-5DB6BE803F26}" type="presOf" srcId="{BFF31254-DA27-4482-BA2F-7ABCF355D441}" destId="{5A3C843D-428C-4DE8-80AE-DA4088E44936}" srcOrd="0" destOrd="0" presId="urn:microsoft.com/office/officeart/2008/layout/LinedList"/>
    <dgm:cxn modelId="{A6BD982C-15F4-448C-B84A-65EB70688205}" type="presOf" srcId="{670C10CF-F1E3-4802-B04B-C9874D78F88D}" destId="{52762C90-0493-4E72-B91B-69C426F0A2FD}" srcOrd="0" destOrd="0" presId="urn:microsoft.com/office/officeart/2008/layout/LinedList"/>
    <dgm:cxn modelId="{D6017E0D-D8BE-4106-9BBB-6CDB5D980737}" type="presOf" srcId="{E5BDDD33-3B37-4DFE-BC6A-E96FC8E76866}" destId="{B5438B91-EC79-4969-89F0-3C8F2363D509}" srcOrd="0" destOrd="0" presId="urn:microsoft.com/office/officeart/2008/layout/LinedList"/>
    <dgm:cxn modelId="{C45D7DBD-DE01-4650-9D95-6D7D4065B3E2}" type="presOf" srcId="{AE76E0ED-DFB3-44A9-B76F-74518738ADCD}" destId="{A2AAFA9C-4328-4323-9667-69995BEBCB45}" srcOrd="0" destOrd="0" presId="urn:microsoft.com/office/officeart/2008/layout/LinedList"/>
    <dgm:cxn modelId="{AA93F3E3-A173-45F6-A08A-98F99D5A4631}" srcId="{AE76E0ED-DFB3-44A9-B76F-74518738ADCD}" destId="{9B103ED7-D1DC-447C-8812-AE97A23D3E5D}" srcOrd="6" destOrd="0" parTransId="{3FFEF326-597F-4555-9D53-36A1D9BDDD86}" sibTransId="{3393A564-FFF2-4B5B-8609-4F76836969CA}"/>
    <dgm:cxn modelId="{44AF3684-3DC6-4B1E-9A23-8B4A8A793CBF}" srcId="{AE76E0ED-DFB3-44A9-B76F-74518738ADCD}" destId="{E5BDDD33-3B37-4DFE-BC6A-E96FC8E76866}" srcOrd="1" destOrd="0" parTransId="{76CC25E1-6B0D-4E86-B7D5-AA71A4DA68DE}" sibTransId="{272C1B43-BB6A-47DA-987A-DFA9590E811B}"/>
    <dgm:cxn modelId="{CC6AC550-7C16-4F6F-81AE-BA1AE5B7C568}" srcId="{AE76E0ED-DFB3-44A9-B76F-74518738ADCD}" destId="{8B2C533F-B20E-437E-8F17-F54BF2C2BC6A}" srcOrd="3" destOrd="0" parTransId="{06E82E99-B58B-4B91-9359-FF3F6655D6C2}" sibTransId="{C70EB89F-2C6F-4A31-8BB5-DBDB19F3DE4E}"/>
    <dgm:cxn modelId="{36C35C25-2A54-4BDE-8B78-0B7A2E9604A1}" type="presOf" srcId="{F9AC60DC-E41C-4E26-B6FA-6225896224AD}" destId="{E072B0F0-9BCB-4337-AFD3-E3BC3EBBDD52}" srcOrd="0" destOrd="0" presId="urn:microsoft.com/office/officeart/2008/layout/LinedList"/>
    <dgm:cxn modelId="{C23A196D-CE6E-4EA7-8572-F8F88586AD78}" srcId="{AE76E0ED-DFB3-44A9-B76F-74518738ADCD}" destId="{5491995D-B900-4161-9083-FFFF9CB6A854}" srcOrd="5" destOrd="0" parTransId="{B9B77887-E5E7-49C3-8633-CA122DB8F6F2}" sibTransId="{3130D783-09FA-4CDA-AB1B-0956052E86E9}"/>
    <dgm:cxn modelId="{48413A89-E24C-4D6A-8C4C-902C9B99FD2E}" type="presOf" srcId="{3A9DBCBC-8957-4C65-B72B-D986A496B189}" destId="{012FBDD5-4C4C-4DDF-A1E9-8F15C0E59B28}" srcOrd="0" destOrd="0" presId="urn:microsoft.com/office/officeart/2008/layout/LinedList"/>
    <dgm:cxn modelId="{C91A8F80-59B1-4CD2-995C-108593B96B3D}" srcId="{AE76E0ED-DFB3-44A9-B76F-74518738ADCD}" destId="{EEAC47B1-C141-46BD-8B54-6BBBDD7838A9}" srcOrd="8" destOrd="0" parTransId="{E079DBAD-F7C1-48EF-9369-E408088CE22A}" sibTransId="{AE3E9F2C-D27B-4EC8-BB51-27310B3E1176}"/>
    <dgm:cxn modelId="{29E1ED0F-32BC-46D3-8E7E-DC7249F7184D}" type="presOf" srcId="{5491995D-B900-4161-9083-FFFF9CB6A854}" destId="{5678473E-DC26-4FBC-A0D0-503F0A62AA83}" srcOrd="0" destOrd="0" presId="urn:microsoft.com/office/officeart/2008/layout/LinedList"/>
    <dgm:cxn modelId="{A8A00F32-6A0F-4E64-9E23-E3732CE1843F}" type="presOf" srcId="{9B103ED7-D1DC-447C-8812-AE97A23D3E5D}" destId="{277E3C19-4D9D-4B93-B0B1-FD011A962570}" srcOrd="0" destOrd="0" presId="urn:microsoft.com/office/officeart/2008/layout/LinedList"/>
    <dgm:cxn modelId="{AFA5B6C1-D432-4CFB-9CB9-0D74D7ECE0B4}" srcId="{AE76E0ED-DFB3-44A9-B76F-74518738ADCD}" destId="{88A163CC-250B-4BBC-A307-27516D95CFF9}" srcOrd="2" destOrd="0" parTransId="{C639EAA3-0545-4D42-BDF9-088FDEA17956}" sibTransId="{F47F0116-07BE-4D00-BD20-C8DD33B0D784}"/>
    <dgm:cxn modelId="{D6F960AA-20C9-4D74-8250-7A78D37BCAA1}" type="presOf" srcId="{88A163CC-250B-4BBC-A307-27516D95CFF9}" destId="{50A40DE6-27B1-483E-AB1E-FEBB58CA64C5}" srcOrd="0" destOrd="0" presId="urn:microsoft.com/office/officeart/2008/layout/LinedList"/>
    <dgm:cxn modelId="{010E025F-B452-456F-B089-7BEF2AE17FE0}" type="presOf" srcId="{8B2C533F-B20E-437E-8F17-F54BF2C2BC6A}" destId="{7362AF2A-46DD-4053-BE82-DBAD8E572798}" srcOrd="0" destOrd="0" presId="urn:microsoft.com/office/officeart/2008/layout/LinedList"/>
    <dgm:cxn modelId="{39F5DC81-16A7-46FA-86E9-A6BC45115620}" srcId="{AE76E0ED-DFB3-44A9-B76F-74518738ADCD}" destId="{3A9DBCBC-8957-4C65-B72B-D986A496B189}" srcOrd="0" destOrd="0" parTransId="{035E965D-DC54-4E33-AEAA-10664437D032}" sibTransId="{57F57A75-0994-4A6E-9125-E1FF87A4E569}"/>
    <dgm:cxn modelId="{9167DCA0-7381-45CB-B79C-4B35F5BA49E8}" type="presParOf" srcId="{A2AAFA9C-4328-4323-9667-69995BEBCB45}" destId="{8C8AAFA7-28EE-4886-8A18-5E9AACC7D640}" srcOrd="0" destOrd="0" presId="urn:microsoft.com/office/officeart/2008/layout/LinedList"/>
    <dgm:cxn modelId="{1C4ABF0D-9CAE-4392-8256-2AEDD5E6122A}" type="presParOf" srcId="{A2AAFA9C-4328-4323-9667-69995BEBCB45}" destId="{086C7233-EC86-48D9-92D0-81DFE6E70964}" srcOrd="1" destOrd="0" presId="urn:microsoft.com/office/officeart/2008/layout/LinedList"/>
    <dgm:cxn modelId="{E30B4F32-8CA0-4AFD-9B67-8BA2CCE72107}" type="presParOf" srcId="{086C7233-EC86-48D9-92D0-81DFE6E70964}" destId="{012FBDD5-4C4C-4DDF-A1E9-8F15C0E59B28}" srcOrd="0" destOrd="0" presId="urn:microsoft.com/office/officeart/2008/layout/LinedList"/>
    <dgm:cxn modelId="{A480682E-72AB-4902-A80B-6EB77FDE6130}" type="presParOf" srcId="{086C7233-EC86-48D9-92D0-81DFE6E70964}" destId="{977F266E-824F-401C-9172-9F94B8474B0E}" srcOrd="1" destOrd="0" presId="urn:microsoft.com/office/officeart/2008/layout/LinedList"/>
    <dgm:cxn modelId="{2B24B417-A537-4DC2-BC32-1A1F16A9056A}" type="presParOf" srcId="{A2AAFA9C-4328-4323-9667-69995BEBCB45}" destId="{14257C7A-F690-46FC-A263-82B99D5EE384}" srcOrd="2" destOrd="0" presId="urn:microsoft.com/office/officeart/2008/layout/LinedList"/>
    <dgm:cxn modelId="{B429E4AC-B6A2-4DA5-AA74-9112F0F59427}" type="presParOf" srcId="{A2AAFA9C-4328-4323-9667-69995BEBCB45}" destId="{BB1B5906-6F32-4E77-A91E-E25ADE0ACD44}" srcOrd="3" destOrd="0" presId="urn:microsoft.com/office/officeart/2008/layout/LinedList"/>
    <dgm:cxn modelId="{D1AA5783-F5F1-4E3E-83CC-09A3B258505F}" type="presParOf" srcId="{BB1B5906-6F32-4E77-A91E-E25ADE0ACD44}" destId="{B5438B91-EC79-4969-89F0-3C8F2363D509}" srcOrd="0" destOrd="0" presId="urn:microsoft.com/office/officeart/2008/layout/LinedList"/>
    <dgm:cxn modelId="{0A087892-665E-4B83-9904-D6F10AF2E82C}" type="presParOf" srcId="{BB1B5906-6F32-4E77-A91E-E25ADE0ACD44}" destId="{78F6271B-E3C8-4B70-B625-CC8820C6B4F3}" srcOrd="1" destOrd="0" presId="urn:microsoft.com/office/officeart/2008/layout/LinedList"/>
    <dgm:cxn modelId="{2D032DCB-4B3A-45EA-85C2-5D94028188AF}" type="presParOf" srcId="{A2AAFA9C-4328-4323-9667-69995BEBCB45}" destId="{D24BD062-DCD1-4913-B364-5EA4445B6C79}" srcOrd="4" destOrd="0" presId="urn:microsoft.com/office/officeart/2008/layout/LinedList"/>
    <dgm:cxn modelId="{E258B286-1E71-4C34-847A-33B93688D4F2}" type="presParOf" srcId="{A2AAFA9C-4328-4323-9667-69995BEBCB45}" destId="{ED44DA43-6858-4FA1-BEF5-36F062FFC711}" srcOrd="5" destOrd="0" presId="urn:microsoft.com/office/officeart/2008/layout/LinedList"/>
    <dgm:cxn modelId="{5A481258-C72F-4BF8-9D53-56068C8D4D3D}" type="presParOf" srcId="{ED44DA43-6858-4FA1-BEF5-36F062FFC711}" destId="{50A40DE6-27B1-483E-AB1E-FEBB58CA64C5}" srcOrd="0" destOrd="0" presId="urn:microsoft.com/office/officeart/2008/layout/LinedList"/>
    <dgm:cxn modelId="{2387BCE8-0684-46A4-8AB1-D9FCA3AC5970}" type="presParOf" srcId="{ED44DA43-6858-4FA1-BEF5-36F062FFC711}" destId="{661C227A-425F-412B-B12E-7ADEFCFE6877}" srcOrd="1" destOrd="0" presId="urn:microsoft.com/office/officeart/2008/layout/LinedList"/>
    <dgm:cxn modelId="{A2B47F6F-A0DC-43D5-80C0-14C9F46198B7}" type="presParOf" srcId="{A2AAFA9C-4328-4323-9667-69995BEBCB45}" destId="{D3FBEEE6-7602-4B92-B6B7-3A965FE2BC74}" srcOrd="6" destOrd="0" presId="urn:microsoft.com/office/officeart/2008/layout/LinedList"/>
    <dgm:cxn modelId="{4EEF46FE-749B-4C03-8948-D30D18DD2BBB}" type="presParOf" srcId="{A2AAFA9C-4328-4323-9667-69995BEBCB45}" destId="{426E891C-B95A-4A28-982A-9E4A4317454A}" srcOrd="7" destOrd="0" presId="urn:microsoft.com/office/officeart/2008/layout/LinedList"/>
    <dgm:cxn modelId="{081818C1-0E48-43EA-89E0-B71EFC73B43E}" type="presParOf" srcId="{426E891C-B95A-4A28-982A-9E4A4317454A}" destId="{7362AF2A-46DD-4053-BE82-DBAD8E572798}" srcOrd="0" destOrd="0" presId="urn:microsoft.com/office/officeart/2008/layout/LinedList"/>
    <dgm:cxn modelId="{F7F04595-6220-4E59-BC61-9C0ACBB04296}" type="presParOf" srcId="{426E891C-B95A-4A28-982A-9E4A4317454A}" destId="{E5673F18-9B8F-4069-82F5-F83935E95346}" srcOrd="1" destOrd="0" presId="urn:microsoft.com/office/officeart/2008/layout/LinedList"/>
    <dgm:cxn modelId="{117D5017-AFE9-4F77-A1B6-00B0E8158DD2}" type="presParOf" srcId="{A2AAFA9C-4328-4323-9667-69995BEBCB45}" destId="{1E379336-48A0-4352-ABCC-AD3DA728A11E}" srcOrd="8" destOrd="0" presId="urn:microsoft.com/office/officeart/2008/layout/LinedList"/>
    <dgm:cxn modelId="{BAD754FA-D475-4C2C-B3DF-4BE6A9BD3A90}" type="presParOf" srcId="{A2AAFA9C-4328-4323-9667-69995BEBCB45}" destId="{8AEADE0E-B338-4BBE-8B05-09E3E6A88147}" srcOrd="9" destOrd="0" presId="urn:microsoft.com/office/officeart/2008/layout/LinedList"/>
    <dgm:cxn modelId="{D388AE0A-0764-4211-8831-1AF10B8B7B16}" type="presParOf" srcId="{8AEADE0E-B338-4BBE-8B05-09E3E6A88147}" destId="{5A3C843D-428C-4DE8-80AE-DA4088E44936}" srcOrd="0" destOrd="0" presId="urn:microsoft.com/office/officeart/2008/layout/LinedList"/>
    <dgm:cxn modelId="{173BB49F-6342-4F50-9CDF-0D324BD70630}" type="presParOf" srcId="{8AEADE0E-B338-4BBE-8B05-09E3E6A88147}" destId="{1FD1A2B5-6E1C-4D1A-A0E2-EFCC1707AA1C}" srcOrd="1" destOrd="0" presId="urn:microsoft.com/office/officeart/2008/layout/LinedList"/>
    <dgm:cxn modelId="{68436143-8B6F-4CC4-9826-6C108E2251FF}" type="presParOf" srcId="{A2AAFA9C-4328-4323-9667-69995BEBCB45}" destId="{06479F79-C86B-4F40-AD7C-89A3E29190A1}" srcOrd="10" destOrd="0" presId="urn:microsoft.com/office/officeart/2008/layout/LinedList"/>
    <dgm:cxn modelId="{50693C19-5D32-4F4C-A463-ACE093E3AB08}" type="presParOf" srcId="{A2AAFA9C-4328-4323-9667-69995BEBCB45}" destId="{1761B5F5-36A2-4D03-8440-57E946E8FC6E}" srcOrd="11" destOrd="0" presId="urn:microsoft.com/office/officeart/2008/layout/LinedList"/>
    <dgm:cxn modelId="{6241237C-A9EA-4941-AFF6-3C9F69BC9B54}" type="presParOf" srcId="{1761B5F5-36A2-4D03-8440-57E946E8FC6E}" destId="{5678473E-DC26-4FBC-A0D0-503F0A62AA83}" srcOrd="0" destOrd="0" presId="urn:microsoft.com/office/officeart/2008/layout/LinedList"/>
    <dgm:cxn modelId="{AF9E160C-2DB4-415B-9DDF-A8C3B3166AFD}" type="presParOf" srcId="{1761B5F5-36A2-4D03-8440-57E946E8FC6E}" destId="{97C54939-4E27-43D0-889B-7605BF0668CE}" srcOrd="1" destOrd="0" presId="urn:microsoft.com/office/officeart/2008/layout/LinedList"/>
    <dgm:cxn modelId="{676EB078-1194-4833-9E7D-BC8B44798C02}" type="presParOf" srcId="{A2AAFA9C-4328-4323-9667-69995BEBCB45}" destId="{6507754B-FE7B-4B06-A3DD-A510D3F53336}" srcOrd="12" destOrd="0" presId="urn:microsoft.com/office/officeart/2008/layout/LinedList"/>
    <dgm:cxn modelId="{A70E15C2-8155-46AB-913E-971783823845}" type="presParOf" srcId="{A2AAFA9C-4328-4323-9667-69995BEBCB45}" destId="{B6A39197-B025-4D7A-8A10-3B501381A10C}" srcOrd="13" destOrd="0" presId="urn:microsoft.com/office/officeart/2008/layout/LinedList"/>
    <dgm:cxn modelId="{B2CEE8B1-A37F-406E-97CE-270F1968E016}" type="presParOf" srcId="{B6A39197-B025-4D7A-8A10-3B501381A10C}" destId="{277E3C19-4D9D-4B93-B0B1-FD011A962570}" srcOrd="0" destOrd="0" presId="urn:microsoft.com/office/officeart/2008/layout/LinedList"/>
    <dgm:cxn modelId="{9D65E0A9-D832-4912-A9BC-4D937850D3DC}" type="presParOf" srcId="{B6A39197-B025-4D7A-8A10-3B501381A10C}" destId="{702FEDCA-7ED5-4D7B-8CF9-43BD756D137A}" srcOrd="1" destOrd="0" presId="urn:microsoft.com/office/officeart/2008/layout/LinedList"/>
    <dgm:cxn modelId="{9F6E0382-F712-40CE-8F8B-8DF9CE06DB56}" type="presParOf" srcId="{A2AAFA9C-4328-4323-9667-69995BEBCB45}" destId="{AF7E4648-8C4C-4BBF-9DC7-91DB87BA27C9}" srcOrd="14" destOrd="0" presId="urn:microsoft.com/office/officeart/2008/layout/LinedList"/>
    <dgm:cxn modelId="{5AD058C4-C6D0-41CB-8E0E-04A813051ED5}" type="presParOf" srcId="{A2AAFA9C-4328-4323-9667-69995BEBCB45}" destId="{DD30434F-673C-4F57-B2BB-1F166B7BE64D}" srcOrd="15" destOrd="0" presId="urn:microsoft.com/office/officeart/2008/layout/LinedList"/>
    <dgm:cxn modelId="{CD5E4C46-AF62-42E1-8B88-892FAF73F5AE}" type="presParOf" srcId="{DD30434F-673C-4F57-B2BB-1F166B7BE64D}" destId="{52762C90-0493-4E72-B91B-69C426F0A2FD}" srcOrd="0" destOrd="0" presId="urn:microsoft.com/office/officeart/2008/layout/LinedList"/>
    <dgm:cxn modelId="{6F472E96-A70A-4163-929A-A34B0F1AADBA}" type="presParOf" srcId="{DD30434F-673C-4F57-B2BB-1F166B7BE64D}" destId="{DECFB63E-5659-44CD-960F-86BEFA9188D7}" srcOrd="1" destOrd="0" presId="urn:microsoft.com/office/officeart/2008/layout/LinedList"/>
    <dgm:cxn modelId="{CC225C08-ADF9-4487-9A7D-881C96F78A95}" type="presParOf" srcId="{A2AAFA9C-4328-4323-9667-69995BEBCB45}" destId="{E3346A23-947B-41DA-B38C-927B270D6D17}" srcOrd="16" destOrd="0" presId="urn:microsoft.com/office/officeart/2008/layout/LinedList"/>
    <dgm:cxn modelId="{018BA608-4228-47E1-A5CD-32C9422AAD5B}" type="presParOf" srcId="{A2AAFA9C-4328-4323-9667-69995BEBCB45}" destId="{A8BD1033-453C-4309-9287-FA61EFD68BDB}" srcOrd="17" destOrd="0" presId="urn:microsoft.com/office/officeart/2008/layout/LinedList"/>
    <dgm:cxn modelId="{B2E905A3-97AE-48E8-8A86-753BFF397A80}" type="presParOf" srcId="{A8BD1033-453C-4309-9287-FA61EFD68BDB}" destId="{4585FC1E-79FE-4F03-B67C-D2640FBE14D2}" srcOrd="0" destOrd="0" presId="urn:microsoft.com/office/officeart/2008/layout/LinedList"/>
    <dgm:cxn modelId="{54772FEA-611A-4F63-A8D1-18A6302EB508}" type="presParOf" srcId="{A8BD1033-453C-4309-9287-FA61EFD68BDB}" destId="{C8C5F0E9-2831-4A52-831A-629834E9C194}" srcOrd="1" destOrd="0" presId="urn:microsoft.com/office/officeart/2008/layout/LinedList"/>
    <dgm:cxn modelId="{643B463B-457C-4710-9049-132E2308D986}" type="presParOf" srcId="{A2AAFA9C-4328-4323-9667-69995BEBCB45}" destId="{89140095-08C2-4406-A343-553C4AA8ECE4}" srcOrd="18" destOrd="0" presId="urn:microsoft.com/office/officeart/2008/layout/LinedList"/>
    <dgm:cxn modelId="{0A6040CC-1004-4447-B946-D0DEBC0636CB}" type="presParOf" srcId="{A2AAFA9C-4328-4323-9667-69995BEBCB45}" destId="{6A400354-C300-4AEF-87ED-BF20B4093C00}" srcOrd="19" destOrd="0" presId="urn:microsoft.com/office/officeart/2008/layout/LinedList"/>
    <dgm:cxn modelId="{9E2D8927-6115-480F-9FC4-6A1755DAF4F5}" type="presParOf" srcId="{6A400354-C300-4AEF-87ED-BF20B4093C00}" destId="{E072B0F0-9BCB-4337-AFD3-E3BC3EBBDD52}" srcOrd="0" destOrd="0" presId="urn:microsoft.com/office/officeart/2008/layout/LinedList"/>
    <dgm:cxn modelId="{38C18F99-C904-4681-B4C7-2123DDA5A98B}" type="presParOf" srcId="{6A400354-C300-4AEF-87ED-BF20B4093C00}" destId="{751F07D7-6EB0-4F30-A0F9-19B24DCE6947}"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00.xml><?xml version="1.0" encoding="utf-8"?>
<dgm:dataModel xmlns:dgm="http://schemas.openxmlformats.org/drawingml/2006/diagram" xmlns:a="http://schemas.openxmlformats.org/drawingml/2006/main">
  <dgm:ptLst>
    <dgm:pt modelId="{7820A288-F04A-487D-8782-EBD1474A136A}"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FA1E61FC-E239-4954-AF70-A06DA164820B}">
      <dgm:prSet phldrT="[Text]"/>
      <dgm:spPr/>
      <dgm:t>
        <a:bodyPr/>
        <a:lstStyle/>
        <a:p>
          <a:r>
            <a:rPr lang="en-US" dirty="0" smtClean="0"/>
            <a:t>Parameters</a:t>
          </a:r>
          <a:endParaRPr lang="en-US" dirty="0"/>
        </a:p>
      </dgm:t>
    </dgm:pt>
    <dgm:pt modelId="{AC42F768-F882-4084-AD9E-F3FC7F8AE2EC}" type="parTrans" cxnId="{D8F8AB59-D890-4D94-95CF-806E8CA9985F}">
      <dgm:prSet/>
      <dgm:spPr/>
      <dgm:t>
        <a:bodyPr/>
        <a:lstStyle/>
        <a:p>
          <a:endParaRPr lang="en-US"/>
        </a:p>
      </dgm:t>
    </dgm:pt>
    <dgm:pt modelId="{53EEEA68-C661-4CDB-AF3A-4822FB7A5B35}" type="sibTrans" cxnId="{D8F8AB59-D890-4D94-95CF-806E8CA9985F}">
      <dgm:prSet/>
      <dgm:spPr/>
      <dgm:t>
        <a:bodyPr/>
        <a:lstStyle/>
        <a:p>
          <a:endParaRPr lang="en-US"/>
        </a:p>
      </dgm:t>
    </dgm:pt>
    <dgm:pt modelId="{9D00BB77-5D5A-4727-9D09-87EF9D7B2F63}">
      <dgm:prSet phldrT="[Text]"/>
      <dgm:spPr/>
      <dgm:t>
        <a:bodyPr/>
        <a:lstStyle/>
        <a:p>
          <a:r>
            <a:rPr lang="en-IN" dirty="0" smtClean="0"/>
            <a:t>Bounce Rate</a:t>
          </a:r>
          <a:endParaRPr lang="en-US" dirty="0"/>
        </a:p>
      </dgm:t>
    </dgm:pt>
    <dgm:pt modelId="{BC6D1410-CE9C-443F-8478-E78023C8AFA2}" type="parTrans" cxnId="{7AEEC294-BC0C-4FEE-8B85-66455AB9EB74}">
      <dgm:prSet/>
      <dgm:spPr/>
      <dgm:t>
        <a:bodyPr/>
        <a:lstStyle/>
        <a:p>
          <a:endParaRPr lang="en-US"/>
        </a:p>
      </dgm:t>
    </dgm:pt>
    <dgm:pt modelId="{03F25483-DF4D-448D-AC98-1FA51F346127}" type="sibTrans" cxnId="{7AEEC294-BC0C-4FEE-8B85-66455AB9EB74}">
      <dgm:prSet/>
      <dgm:spPr/>
      <dgm:t>
        <a:bodyPr/>
        <a:lstStyle/>
        <a:p>
          <a:endParaRPr lang="en-US"/>
        </a:p>
      </dgm:t>
    </dgm:pt>
    <dgm:pt modelId="{16665141-FDE6-4B95-96C3-682318559507}">
      <dgm:prSet phldrT="[Text]"/>
      <dgm:spPr/>
      <dgm:t>
        <a:bodyPr/>
        <a:lstStyle/>
        <a:p>
          <a:r>
            <a:rPr lang="en-US" dirty="0" smtClean="0"/>
            <a:t>Cuts</a:t>
          </a:r>
          <a:endParaRPr lang="en-US" dirty="0"/>
        </a:p>
      </dgm:t>
    </dgm:pt>
    <dgm:pt modelId="{1FA2445D-A5EA-4038-A176-E612645DD2D6}" type="parTrans" cxnId="{72763DD9-2940-4224-8E30-CE3C884234C5}">
      <dgm:prSet/>
      <dgm:spPr/>
      <dgm:t>
        <a:bodyPr/>
        <a:lstStyle/>
        <a:p>
          <a:endParaRPr lang="en-US"/>
        </a:p>
      </dgm:t>
    </dgm:pt>
    <dgm:pt modelId="{7E5CD18F-5EBC-4100-B451-4B8A87AADBFC}" type="sibTrans" cxnId="{72763DD9-2940-4224-8E30-CE3C884234C5}">
      <dgm:prSet/>
      <dgm:spPr/>
      <dgm:t>
        <a:bodyPr/>
        <a:lstStyle/>
        <a:p>
          <a:endParaRPr lang="en-US"/>
        </a:p>
      </dgm:t>
    </dgm:pt>
    <dgm:pt modelId="{8A4826F1-AC4B-496A-B9AE-70601424913A}">
      <dgm:prSet phldrT="[Text]"/>
      <dgm:spPr/>
      <dgm:t>
        <a:bodyPr/>
        <a:lstStyle/>
        <a:p>
          <a:r>
            <a:rPr lang="en-IN" dirty="0" smtClean="0"/>
            <a:t>Secured </a:t>
          </a:r>
          <a:r>
            <a:rPr lang="en-IN" smtClean="0"/>
            <a:t>Vs Unsecured</a:t>
          </a:r>
          <a:endParaRPr lang="en-US" dirty="0"/>
        </a:p>
      </dgm:t>
    </dgm:pt>
    <dgm:pt modelId="{2DDF07E2-903C-452C-9A1E-53FCEF89DAA8}" type="parTrans" cxnId="{7A8071E7-E5CA-4EE8-B546-3D134F636A7E}">
      <dgm:prSet/>
      <dgm:spPr/>
      <dgm:t>
        <a:bodyPr/>
        <a:lstStyle/>
        <a:p>
          <a:endParaRPr lang="en-US"/>
        </a:p>
      </dgm:t>
    </dgm:pt>
    <dgm:pt modelId="{3E5A8530-14B2-4341-A08F-2C95EE8C8B22}" type="sibTrans" cxnId="{7A8071E7-E5CA-4EE8-B546-3D134F636A7E}">
      <dgm:prSet/>
      <dgm:spPr/>
      <dgm:t>
        <a:bodyPr/>
        <a:lstStyle/>
        <a:p>
          <a:endParaRPr lang="en-US"/>
        </a:p>
      </dgm:t>
    </dgm:pt>
    <dgm:pt modelId="{37B3451B-070E-42CF-87AB-88175755B20E}">
      <dgm:prSet/>
      <dgm:spPr/>
      <dgm:t>
        <a:bodyPr/>
        <a:lstStyle/>
        <a:p>
          <a:r>
            <a:rPr lang="en-IN" dirty="0" smtClean="0"/>
            <a:t>Total Overdue</a:t>
          </a:r>
          <a:endParaRPr lang="en-US" dirty="0"/>
        </a:p>
      </dgm:t>
    </dgm:pt>
    <dgm:pt modelId="{7344C96C-C424-40BC-96C7-CF77ED909B97}" type="parTrans" cxnId="{0C5C6690-9DA0-4B86-B976-5CBEDA530D8E}">
      <dgm:prSet/>
      <dgm:spPr/>
      <dgm:t>
        <a:bodyPr/>
        <a:lstStyle/>
        <a:p>
          <a:endParaRPr lang="en-US"/>
        </a:p>
      </dgm:t>
    </dgm:pt>
    <dgm:pt modelId="{78992B40-C242-4C7A-A0C8-8992654D8C36}" type="sibTrans" cxnId="{0C5C6690-9DA0-4B86-B976-5CBEDA530D8E}">
      <dgm:prSet/>
      <dgm:spPr/>
      <dgm:t>
        <a:bodyPr/>
        <a:lstStyle/>
        <a:p>
          <a:endParaRPr lang="en-US"/>
        </a:p>
      </dgm:t>
    </dgm:pt>
    <dgm:pt modelId="{1560F0DB-5044-43DA-BFC5-18BECF1969D9}">
      <dgm:prSet/>
      <dgm:spPr/>
      <dgm:t>
        <a:bodyPr/>
        <a:lstStyle/>
        <a:p>
          <a:r>
            <a:rPr lang="en-IN" dirty="0" smtClean="0"/>
            <a:t>30+ DPD</a:t>
          </a:r>
          <a:endParaRPr lang="en-US" dirty="0"/>
        </a:p>
      </dgm:t>
    </dgm:pt>
    <dgm:pt modelId="{A9E7CC20-2F77-46C9-87CC-7FF20D28AF39}" type="parTrans" cxnId="{FD57B687-D416-4BF7-A966-84D1BDBEAB9E}">
      <dgm:prSet/>
      <dgm:spPr/>
      <dgm:t>
        <a:bodyPr/>
        <a:lstStyle/>
        <a:p>
          <a:endParaRPr lang="en-US"/>
        </a:p>
      </dgm:t>
    </dgm:pt>
    <dgm:pt modelId="{F606E9F3-0508-4777-A890-86C03C8B60F1}" type="sibTrans" cxnId="{FD57B687-D416-4BF7-A966-84D1BDBEAB9E}">
      <dgm:prSet/>
      <dgm:spPr/>
      <dgm:t>
        <a:bodyPr/>
        <a:lstStyle/>
        <a:p>
          <a:endParaRPr lang="en-US"/>
        </a:p>
      </dgm:t>
    </dgm:pt>
    <dgm:pt modelId="{F995C01B-8DCF-4645-932D-C420DC910993}">
      <dgm:prSet/>
      <dgm:spPr/>
      <dgm:t>
        <a:bodyPr/>
        <a:lstStyle/>
        <a:p>
          <a:r>
            <a:rPr lang="en-IN" dirty="0" smtClean="0"/>
            <a:t>90+ DPD</a:t>
          </a:r>
          <a:endParaRPr lang="en-US" dirty="0"/>
        </a:p>
      </dgm:t>
    </dgm:pt>
    <dgm:pt modelId="{AF2B9290-0512-4496-A5F6-8DAD710493F9}" type="parTrans" cxnId="{ED890C4D-9C64-43D5-A816-C64DEAE4E45E}">
      <dgm:prSet/>
      <dgm:spPr/>
      <dgm:t>
        <a:bodyPr/>
        <a:lstStyle/>
        <a:p>
          <a:endParaRPr lang="en-US"/>
        </a:p>
      </dgm:t>
    </dgm:pt>
    <dgm:pt modelId="{9ECEAB76-751A-47E2-8710-6E0CD1A54609}" type="sibTrans" cxnId="{ED890C4D-9C64-43D5-A816-C64DEAE4E45E}">
      <dgm:prSet/>
      <dgm:spPr/>
      <dgm:t>
        <a:bodyPr/>
        <a:lstStyle/>
        <a:p>
          <a:endParaRPr lang="en-US"/>
        </a:p>
      </dgm:t>
    </dgm:pt>
    <dgm:pt modelId="{4633BED0-3669-448F-AC92-FC46838E4162}">
      <dgm:prSet/>
      <dgm:spPr/>
      <dgm:t>
        <a:bodyPr/>
        <a:lstStyle/>
        <a:p>
          <a:r>
            <a:rPr lang="en-IN" dirty="0" smtClean="0"/>
            <a:t>120+DPD</a:t>
          </a:r>
          <a:endParaRPr lang="en-US" dirty="0"/>
        </a:p>
      </dgm:t>
    </dgm:pt>
    <dgm:pt modelId="{18815534-0911-460A-9386-B89E290609A7}" type="parTrans" cxnId="{268593CD-6C24-4D55-B094-4FC4AEE99938}">
      <dgm:prSet/>
      <dgm:spPr/>
      <dgm:t>
        <a:bodyPr/>
        <a:lstStyle/>
        <a:p>
          <a:endParaRPr lang="en-US"/>
        </a:p>
      </dgm:t>
    </dgm:pt>
    <dgm:pt modelId="{990C01E6-17A0-45D2-BAB1-36C2F8479B1E}" type="sibTrans" cxnId="{268593CD-6C24-4D55-B094-4FC4AEE99938}">
      <dgm:prSet/>
      <dgm:spPr/>
      <dgm:t>
        <a:bodyPr/>
        <a:lstStyle/>
        <a:p>
          <a:endParaRPr lang="en-US"/>
        </a:p>
      </dgm:t>
    </dgm:pt>
    <dgm:pt modelId="{0C5B37B3-9D42-4FF7-B2E5-9CB095AEEB3F}">
      <dgm:prSet/>
      <dgm:spPr/>
      <dgm:t>
        <a:bodyPr/>
        <a:lstStyle/>
        <a:p>
          <a:r>
            <a:rPr lang="en-IN" dirty="0" smtClean="0"/>
            <a:t>QMC</a:t>
          </a:r>
          <a:endParaRPr lang="en-US" dirty="0"/>
        </a:p>
      </dgm:t>
    </dgm:pt>
    <dgm:pt modelId="{3F08781E-1403-4371-8CEC-10BEE610AD97}" type="parTrans" cxnId="{9C3C2236-55D1-4B19-ABA2-60F4886FC7CB}">
      <dgm:prSet/>
      <dgm:spPr/>
      <dgm:t>
        <a:bodyPr/>
        <a:lstStyle/>
        <a:p>
          <a:endParaRPr lang="en-US"/>
        </a:p>
      </dgm:t>
    </dgm:pt>
    <dgm:pt modelId="{418B7FEE-E8A7-40B1-BB32-E9252388966E}" type="sibTrans" cxnId="{9C3C2236-55D1-4B19-ABA2-60F4886FC7CB}">
      <dgm:prSet/>
      <dgm:spPr/>
      <dgm:t>
        <a:bodyPr/>
        <a:lstStyle/>
        <a:p>
          <a:endParaRPr lang="en-US"/>
        </a:p>
      </dgm:t>
    </dgm:pt>
    <dgm:pt modelId="{87DC4538-E794-4104-B177-A1B0C7DC06D8}">
      <dgm:prSet/>
      <dgm:spPr/>
      <dgm:t>
        <a:bodyPr/>
        <a:lstStyle/>
        <a:p>
          <a:r>
            <a:rPr lang="en-IN" smtClean="0"/>
            <a:t>Category of course</a:t>
          </a:r>
          <a:endParaRPr lang="en-US"/>
        </a:p>
      </dgm:t>
    </dgm:pt>
    <dgm:pt modelId="{FB96D412-D02B-4510-84FF-1D7CB928D942}" type="parTrans" cxnId="{0D25D396-9FED-4987-B693-37695317909C}">
      <dgm:prSet/>
      <dgm:spPr/>
      <dgm:t>
        <a:bodyPr/>
        <a:lstStyle/>
        <a:p>
          <a:endParaRPr lang="en-US"/>
        </a:p>
      </dgm:t>
    </dgm:pt>
    <dgm:pt modelId="{2D004848-8C72-4B86-BF37-E85D23E5F2DE}" type="sibTrans" cxnId="{0D25D396-9FED-4987-B693-37695317909C}">
      <dgm:prSet/>
      <dgm:spPr/>
      <dgm:t>
        <a:bodyPr/>
        <a:lstStyle/>
        <a:p>
          <a:endParaRPr lang="en-US"/>
        </a:p>
      </dgm:t>
    </dgm:pt>
    <dgm:pt modelId="{8BEC3960-9E67-4C0E-A038-93D8EBE3A169}">
      <dgm:prSet/>
      <dgm:spPr/>
      <dgm:t>
        <a:bodyPr/>
        <a:lstStyle/>
        <a:p>
          <a:r>
            <a:rPr lang="en-IN" smtClean="0"/>
            <a:t>Co-borrower profile</a:t>
          </a:r>
          <a:endParaRPr lang="en-US"/>
        </a:p>
      </dgm:t>
    </dgm:pt>
    <dgm:pt modelId="{46D56BFB-206A-4800-BFBF-82FF1AF33A0A}" type="parTrans" cxnId="{9FD47A79-50CE-42D6-8179-A9DDA76E44C0}">
      <dgm:prSet/>
      <dgm:spPr/>
      <dgm:t>
        <a:bodyPr/>
        <a:lstStyle/>
        <a:p>
          <a:endParaRPr lang="en-US"/>
        </a:p>
      </dgm:t>
    </dgm:pt>
    <dgm:pt modelId="{656D99EB-993C-4605-A763-42CEC1BDB1D3}" type="sibTrans" cxnId="{9FD47A79-50CE-42D6-8179-A9DDA76E44C0}">
      <dgm:prSet/>
      <dgm:spPr/>
      <dgm:t>
        <a:bodyPr/>
        <a:lstStyle/>
        <a:p>
          <a:endParaRPr lang="en-US"/>
        </a:p>
      </dgm:t>
    </dgm:pt>
    <dgm:pt modelId="{BA27CAC4-7E45-46FF-A7FB-A50EB7261D90}">
      <dgm:prSet/>
      <dgm:spPr/>
      <dgm:t>
        <a:bodyPr/>
        <a:lstStyle/>
        <a:p>
          <a:r>
            <a:rPr lang="en-IN" smtClean="0"/>
            <a:t>Co-borrower profession</a:t>
          </a:r>
          <a:endParaRPr lang="en-US"/>
        </a:p>
      </dgm:t>
    </dgm:pt>
    <dgm:pt modelId="{EE702F0C-7353-4275-8199-991B3BA725AB}" type="parTrans" cxnId="{16978456-82B7-42DE-BD68-E5E9BC60BCCD}">
      <dgm:prSet/>
      <dgm:spPr/>
      <dgm:t>
        <a:bodyPr/>
        <a:lstStyle/>
        <a:p>
          <a:endParaRPr lang="en-US"/>
        </a:p>
      </dgm:t>
    </dgm:pt>
    <dgm:pt modelId="{DD67ED3E-9D28-42AA-884F-362A823621A3}" type="sibTrans" cxnId="{16978456-82B7-42DE-BD68-E5E9BC60BCCD}">
      <dgm:prSet/>
      <dgm:spPr/>
      <dgm:t>
        <a:bodyPr/>
        <a:lstStyle/>
        <a:p>
          <a:endParaRPr lang="en-US"/>
        </a:p>
      </dgm:t>
    </dgm:pt>
    <dgm:pt modelId="{6EADDEAB-AA05-479E-8B6D-0DAE4BF9A940}">
      <dgm:prSet/>
      <dgm:spPr/>
      <dgm:t>
        <a:bodyPr/>
        <a:lstStyle/>
        <a:p>
          <a:r>
            <a:rPr lang="en-IN" dirty="0" smtClean="0"/>
            <a:t>Course description</a:t>
          </a:r>
          <a:endParaRPr lang="en-US" dirty="0"/>
        </a:p>
      </dgm:t>
    </dgm:pt>
    <dgm:pt modelId="{3649FD89-B554-49BF-924A-FD717052DA16}" type="parTrans" cxnId="{46E0AD96-EDF3-4FC1-9AF7-D903BFA1AB3E}">
      <dgm:prSet/>
      <dgm:spPr/>
      <dgm:t>
        <a:bodyPr/>
        <a:lstStyle/>
        <a:p>
          <a:endParaRPr lang="en-US"/>
        </a:p>
      </dgm:t>
    </dgm:pt>
    <dgm:pt modelId="{F8E29AB6-A96F-4517-B392-AE2613019196}" type="sibTrans" cxnId="{46E0AD96-EDF3-4FC1-9AF7-D903BFA1AB3E}">
      <dgm:prSet/>
      <dgm:spPr/>
      <dgm:t>
        <a:bodyPr/>
        <a:lstStyle/>
        <a:p>
          <a:endParaRPr lang="en-US"/>
        </a:p>
      </dgm:t>
    </dgm:pt>
    <dgm:pt modelId="{AD0B6A9A-6627-4DF1-BF63-32522979CB14}" type="pres">
      <dgm:prSet presAssocID="{7820A288-F04A-487D-8782-EBD1474A136A}" presName="Name0" presStyleCnt="0">
        <dgm:presLayoutVars>
          <dgm:dir/>
          <dgm:animLvl val="lvl"/>
          <dgm:resizeHandles val="exact"/>
        </dgm:presLayoutVars>
      </dgm:prSet>
      <dgm:spPr/>
      <dgm:t>
        <a:bodyPr/>
        <a:lstStyle/>
        <a:p>
          <a:endParaRPr lang="en-US"/>
        </a:p>
      </dgm:t>
    </dgm:pt>
    <dgm:pt modelId="{645278BE-080A-4030-91AC-81B1FF920C1F}" type="pres">
      <dgm:prSet presAssocID="{FA1E61FC-E239-4954-AF70-A06DA164820B}" presName="composite" presStyleCnt="0"/>
      <dgm:spPr/>
    </dgm:pt>
    <dgm:pt modelId="{47F0F96C-DF8C-4BF5-97FB-349BE35323A8}" type="pres">
      <dgm:prSet presAssocID="{FA1E61FC-E239-4954-AF70-A06DA164820B}" presName="parTx" presStyleLbl="alignNode1" presStyleIdx="0" presStyleCnt="2">
        <dgm:presLayoutVars>
          <dgm:chMax val="0"/>
          <dgm:chPref val="0"/>
          <dgm:bulletEnabled val="1"/>
        </dgm:presLayoutVars>
      </dgm:prSet>
      <dgm:spPr/>
      <dgm:t>
        <a:bodyPr/>
        <a:lstStyle/>
        <a:p>
          <a:endParaRPr lang="en-US"/>
        </a:p>
      </dgm:t>
    </dgm:pt>
    <dgm:pt modelId="{319729DF-EBCF-4596-9412-8E35FA6DD659}" type="pres">
      <dgm:prSet presAssocID="{FA1E61FC-E239-4954-AF70-A06DA164820B}" presName="desTx" presStyleLbl="alignAccFollowNode1" presStyleIdx="0" presStyleCnt="2">
        <dgm:presLayoutVars>
          <dgm:bulletEnabled val="1"/>
        </dgm:presLayoutVars>
      </dgm:prSet>
      <dgm:spPr/>
      <dgm:t>
        <a:bodyPr/>
        <a:lstStyle/>
        <a:p>
          <a:endParaRPr lang="en-US"/>
        </a:p>
      </dgm:t>
    </dgm:pt>
    <dgm:pt modelId="{0F3DE1B0-1BC5-4CED-B72B-40669B5372B2}" type="pres">
      <dgm:prSet presAssocID="{53EEEA68-C661-4CDB-AF3A-4822FB7A5B35}" presName="space" presStyleCnt="0"/>
      <dgm:spPr/>
    </dgm:pt>
    <dgm:pt modelId="{557D7F29-5008-4BDD-88E9-1722163814F6}" type="pres">
      <dgm:prSet presAssocID="{16665141-FDE6-4B95-96C3-682318559507}" presName="composite" presStyleCnt="0"/>
      <dgm:spPr/>
    </dgm:pt>
    <dgm:pt modelId="{E9021809-7034-47B8-B266-1058847A09FB}" type="pres">
      <dgm:prSet presAssocID="{16665141-FDE6-4B95-96C3-682318559507}" presName="parTx" presStyleLbl="alignNode1" presStyleIdx="1" presStyleCnt="2">
        <dgm:presLayoutVars>
          <dgm:chMax val="0"/>
          <dgm:chPref val="0"/>
          <dgm:bulletEnabled val="1"/>
        </dgm:presLayoutVars>
      </dgm:prSet>
      <dgm:spPr/>
      <dgm:t>
        <a:bodyPr/>
        <a:lstStyle/>
        <a:p>
          <a:endParaRPr lang="en-US"/>
        </a:p>
      </dgm:t>
    </dgm:pt>
    <dgm:pt modelId="{3B2B74C4-9F37-4AAF-A8BF-AACA3356A3FC}" type="pres">
      <dgm:prSet presAssocID="{16665141-FDE6-4B95-96C3-682318559507}" presName="desTx" presStyleLbl="alignAccFollowNode1" presStyleIdx="1" presStyleCnt="2">
        <dgm:presLayoutVars>
          <dgm:bulletEnabled val="1"/>
        </dgm:presLayoutVars>
      </dgm:prSet>
      <dgm:spPr/>
      <dgm:t>
        <a:bodyPr/>
        <a:lstStyle/>
        <a:p>
          <a:endParaRPr lang="en-US"/>
        </a:p>
      </dgm:t>
    </dgm:pt>
  </dgm:ptLst>
  <dgm:cxnLst>
    <dgm:cxn modelId="{D8F8AB59-D890-4D94-95CF-806E8CA9985F}" srcId="{7820A288-F04A-487D-8782-EBD1474A136A}" destId="{FA1E61FC-E239-4954-AF70-A06DA164820B}" srcOrd="0" destOrd="0" parTransId="{AC42F768-F882-4084-AD9E-F3FC7F8AE2EC}" sibTransId="{53EEEA68-C661-4CDB-AF3A-4822FB7A5B35}"/>
    <dgm:cxn modelId="{ECAD81D4-4657-4347-A517-970853930753}" type="presOf" srcId="{8A4826F1-AC4B-496A-B9AE-70601424913A}" destId="{3B2B74C4-9F37-4AAF-A8BF-AACA3356A3FC}" srcOrd="0" destOrd="0" presId="urn:microsoft.com/office/officeart/2005/8/layout/hList1"/>
    <dgm:cxn modelId="{435E57FE-3769-473F-8789-88CC42BAD521}" type="presOf" srcId="{1560F0DB-5044-43DA-BFC5-18BECF1969D9}" destId="{319729DF-EBCF-4596-9412-8E35FA6DD659}" srcOrd="0" destOrd="2" presId="urn:microsoft.com/office/officeart/2005/8/layout/hList1"/>
    <dgm:cxn modelId="{72D0CBEC-AB73-461E-A2BD-63AECDA0E124}" type="presOf" srcId="{8BEC3960-9E67-4C0E-A038-93D8EBE3A169}" destId="{3B2B74C4-9F37-4AAF-A8BF-AACA3356A3FC}" srcOrd="0" destOrd="2" presId="urn:microsoft.com/office/officeart/2005/8/layout/hList1"/>
    <dgm:cxn modelId="{91B9A5F2-516A-4B29-867D-9B30312606F3}" type="presOf" srcId="{BA27CAC4-7E45-46FF-A7FB-A50EB7261D90}" destId="{3B2B74C4-9F37-4AAF-A8BF-AACA3356A3FC}" srcOrd="0" destOrd="3" presId="urn:microsoft.com/office/officeart/2005/8/layout/hList1"/>
    <dgm:cxn modelId="{9C3C2236-55D1-4B19-ABA2-60F4886FC7CB}" srcId="{FA1E61FC-E239-4954-AF70-A06DA164820B}" destId="{0C5B37B3-9D42-4FF7-B2E5-9CB095AEEB3F}" srcOrd="5" destOrd="0" parTransId="{3F08781E-1403-4371-8CEC-10BEE610AD97}" sibTransId="{418B7FEE-E8A7-40B1-BB32-E9252388966E}"/>
    <dgm:cxn modelId="{268593CD-6C24-4D55-B094-4FC4AEE99938}" srcId="{FA1E61FC-E239-4954-AF70-A06DA164820B}" destId="{4633BED0-3669-448F-AC92-FC46838E4162}" srcOrd="4" destOrd="0" parTransId="{18815534-0911-460A-9386-B89E290609A7}" sibTransId="{990C01E6-17A0-45D2-BAB1-36C2F8479B1E}"/>
    <dgm:cxn modelId="{31CA1F01-EF66-4779-920F-9E8332BA03A5}" type="presOf" srcId="{87DC4538-E794-4104-B177-A1B0C7DC06D8}" destId="{3B2B74C4-9F37-4AAF-A8BF-AACA3356A3FC}" srcOrd="0" destOrd="1" presId="urn:microsoft.com/office/officeart/2005/8/layout/hList1"/>
    <dgm:cxn modelId="{46E0AD96-EDF3-4FC1-9AF7-D903BFA1AB3E}" srcId="{16665141-FDE6-4B95-96C3-682318559507}" destId="{6EADDEAB-AA05-479E-8B6D-0DAE4BF9A940}" srcOrd="4" destOrd="0" parTransId="{3649FD89-B554-49BF-924A-FD717052DA16}" sibTransId="{F8E29AB6-A96F-4517-B392-AE2613019196}"/>
    <dgm:cxn modelId="{9FD47A79-50CE-42D6-8179-A9DDA76E44C0}" srcId="{16665141-FDE6-4B95-96C3-682318559507}" destId="{8BEC3960-9E67-4C0E-A038-93D8EBE3A169}" srcOrd="2" destOrd="0" parTransId="{46D56BFB-206A-4800-BFBF-82FF1AF33A0A}" sibTransId="{656D99EB-993C-4605-A763-42CEC1BDB1D3}"/>
    <dgm:cxn modelId="{6B6D0A6E-DAFB-489C-A1D5-1DD1C5492692}" type="presOf" srcId="{16665141-FDE6-4B95-96C3-682318559507}" destId="{E9021809-7034-47B8-B266-1058847A09FB}" srcOrd="0" destOrd="0" presId="urn:microsoft.com/office/officeart/2005/8/layout/hList1"/>
    <dgm:cxn modelId="{7A8071E7-E5CA-4EE8-B546-3D134F636A7E}" srcId="{16665141-FDE6-4B95-96C3-682318559507}" destId="{8A4826F1-AC4B-496A-B9AE-70601424913A}" srcOrd="0" destOrd="0" parTransId="{2DDF07E2-903C-452C-9A1E-53FCEF89DAA8}" sibTransId="{3E5A8530-14B2-4341-A08F-2C95EE8C8B22}"/>
    <dgm:cxn modelId="{BE4635C8-B412-40B6-8462-BAFAD3D401DD}" type="presOf" srcId="{37B3451B-070E-42CF-87AB-88175755B20E}" destId="{319729DF-EBCF-4596-9412-8E35FA6DD659}" srcOrd="0" destOrd="1" presId="urn:microsoft.com/office/officeart/2005/8/layout/hList1"/>
    <dgm:cxn modelId="{08989FB0-9FAB-47C1-AD15-76A1749B2528}" type="presOf" srcId="{FA1E61FC-E239-4954-AF70-A06DA164820B}" destId="{47F0F96C-DF8C-4BF5-97FB-349BE35323A8}" srcOrd="0" destOrd="0" presId="urn:microsoft.com/office/officeart/2005/8/layout/hList1"/>
    <dgm:cxn modelId="{D19055A6-94A5-4040-A672-EB040CFCAF04}" type="presOf" srcId="{4633BED0-3669-448F-AC92-FC46838E4162}" destId="{319729DF-EBCF-4596-9412-8E35FA6DD659}" srcOrd="0" destOrd="4" presId="urn:microsoft.com/office/officeart/2005/8/layout/hList1"/>
    <dgm:cxn modelId="{38196D74-FE1E-498D-92ED-700016BA518E}" type="presOf" srcId="{F995C01B-8DCF-4645-932D-C420DC910993}" destId="{319729DF-EBCF-4596-9412-8E35FA6DD659}" srcOrd="0" destOrd="3" presId="urn:microsoft.com/office/officeart/2005/8/layout/hList1"/>
    <dgm:cxn modelId="{0D25D396-9FED-4987-B693-37695317909C}" srcId="{16665141-FDE6-4B95-96C3-682318559507}" destId="{87DC4538-E794-4104-B177-A1B0C7DC06D8}" srcOrd="1" destOrd="0" parTransId="{FB96D412-D02B-4510-84FF-1D7CB928D942}" sibTransId="{2D004848-8C72-4B86-BF37-E85D23E5F2DE}"/>
    <dgm:cxn modelId="{FD57B687-D416-4BF7-A966-84D1BDBEAB9E}" srcId="{FA1E61FC-E239-4954-AF70-A06DA164820B}" destId="{1560F0DB-5044-43DA-BFC5-18BECF1969D9}" srcOrd="2" destOrd="0" parTransId="{A9E7CC20-2F77-46C9-87CC-7FF20D28AF39}" sibTransId="{F606E9F3-0508-4777-A890-86C03C8B60F1}"/>
    <dgm:cxn modelId="{0264EDCF-EF94-4251-9A33-92FE7EEC6CD0}" type="presOf" srcId="{7820A288-F04A-487D-8782-EBD1474A136A}" destId="{AD0B6A9A-6627-4DF1-BF63-32522979CB14}" srcOrd="0" destOrd="0" presId="urn:microsoft.com/office/officeart/2005/8/layout/hList1"/>
    <dgm:cxn modelId="{16978456-82B7-42DE-BD68-E5E9BC60BCCD}" srcId="{16665141-FDE6-4B95-96C3-682318559507}" destId="{BA27CAC4-7E45-46FF-A7FB-A50EB7261D90}" srcOrd="3" destOrd="0" parTransId="{EE702F0C-7353-4275-8199-991B3BA725AB}" sibTransId="{DD67ED3E-9D28-42AA-884F-362A823621A3}"/>
    <dgm:cxn modelId="{7AEEC294-BC0C-4FEE-8B85-66455AB9EB74}" srcId="{FA1E61FC-E239-4954-AF70-A06DA164820B}" destId="{9D00BB77-5D5A-4727-9D09-87EF9D7B2F63}" srcOrd="0" destOrd="0" parTransId="{BC6D1410-CE9C-443F-8478-E78023C8AFA2}" sibTransId="{03F25483-DF4D-448D-AC98-1FA51F346127}"/>
    <dgm:cxn modelId="{3369E2B1-99A9-4127-92F8-AB6C2707C569}" type="presOf" srcId="{0C5B37B3-9D42-4FF7-B2E5-9CB095AEEB3F}" destId="{319729DF-EBCF-4596-9412-8E35FA6DD659}" srcOrd="0" destOrd="5" presId="urn:microsoft.com/office/officeart/2005/8/layout/hList1"/>
    <dgm:cxn modelId="{ED890C4D-9C64-43D5-A816-C64DEAE4E45E}" srcId="{FA1E61FC-E239-4954-AF70-A06DA164820B}" destId="{F995C01B-8DCF-4645-932D-C420DC910993}" srcOrd="3" destOrd="0" parTransId="{AF2B9290-0512-4496-A5F6-8DAD710493F9}" sibTransId="{9ECEAB76-751A-47E2-8710-6E0CD1A54609}"/>
    <dgm:cxn modelId="{0C5C6690-9DA0-4B86-B976-5CBEDA530D8E}" srcId="{FA1E61FC-E239-4954-AF70-A06DA164820B}" destId="{37B3451B-070E-42CF-87AB-88175755B20E}" srcOrd="1" destOrd="0" parTransId="{7344C96C-C424-40BC-96C7-CF77ED909B97}" sibTransId="{78992B40-C242-4C7A-A0C8-8992654D8C36}"/>
    <dgm:cxn modelId="{A4678355-1DE3-4C70-A217-E12A0862B056}" type="presOf" srcId="{6EADDEAB-AA05-479E-8B6D-0DAE4BF9A940}" destId="{3B2B74C4-9F37-4AAF-A8BF-AACA3356A3FC}" srcOrd="0" destOrd="4" presId="urn:microsoft.com/office/officeart/2005/8/layout/hList1"/>
    <dgm:cxn modelId="{72763DD9-2940-4224-8E30-CE3C884234C5}" srcId="{7820A288-F04A-487D-8782-EBD1474A136A}" destId="{16665141-FDE6-4B95-96C3-682318559507}" srcOrd="1" destOrd="0" parTransId="{1FA2445D-A5EA-4038-A176-E612645DD2D6}" sibTransId="{7E5CD18F-5EBC-4100-B451-4B8A87AADBFC}"/>
    <dgm:cxn modelId="{709A4C01-4394-4278-998B-B50C94FB0F05}" type="presOf" srcId="{9D00BB77-5D5A-4727-9D09-87EF9D7B2F63}" destId="{319729DF-EBCF-4596-9412-8E35FA6DD659}" srcOrd="0" destOrd="0" presId="urn:microsoft.com/office/officeart/2005/8/layout/hList1"/>
    <dgm:cxn modelId="{930B0B50-0F97-437B-9620-C515BFEA64A3}" type="presParOf" srcId="{AD0B6A9A-6627-4DF1-BF63-32522979CB14}" destId="{645278BE-080A-4030-91AC-81B1FF920C1F}" srcOrd="0" destOrd="0" presId="urn:microsoft.com/office/officeart/2005/8/layout/hList1"/>
    <dgm:cxn modelId="{FB29BFE5-F7A7-49B8-BB10-D87AEB6ED3DA}" type="presParOf" srcId="{645278BE-080A-4030-91AC-81B1FF920C1F}" destId="{47F0F96C-DF8C-4BF5-97FB-349BE35323A8}" srcOrd="0" destOrd="0" presId="urn:microsoft.com/office/officeart/2005/8/layout/hList1"/>
    <dgm:cxn modelId="{6BF0C175-4A3E-4A4C-B7CF-393DE16C9EE2}" type="presParOf" srcId="{645278BE-080A-4030-91AC-81B1FF920C1F}" destId="{319729DF-EBCF-4596-9412-8E35FA6DD659}" srcOrd="1" destOrd="0" presId="urn:microsoft.com/office/officeart/2005/8/layout/hList1"/>
    <dgm:cxn modelId="{73D9F7F5-6C5C-4A3F-B0A4-5D9089A7EFC5}" type="presParOf" srcId="{AD0B6A9A-6627-4DF1-BF63-32522979CB14}" destId="{0F3DE1B0-1BC5-4CED-B72B-40669B5372B2}" srcOrd="1" destOrd="0" presId="urn:microsoft.com/office/officeart/2005/8/layout/hList1"/>
    <dgm:cxn modelId="{9083253B-FF3B-4E92-BB15-0B4DDD43844C}" type="presParOf" srcId="{AD0B6A9A-6627-4DF1-BF63-32522979CB14}" destId="{557D7F29-5008-4BDD-88E9-1722163814F6}" srcOrd="2" destOrd="0" presId="urn:microsoft.com/office/officeart/2005/8/layout/hList1"/>
    <dgm:cxn modelId="{8AC4C20F-F1B9-4154-9B43-7B12A6A2AC6C}" type="presParOf" srcId="{557D7F29-5008-4BDD-88E9-1722163814F6}" destId="{E9021809-7034-47B8-B266-1058847A09FB}" srcOrd="0" destOrd="0" presId="urn:microsoft.com/office/officeart/2005/8/layout/hList1"/>
    <dgm:cxn modelId="{93E3B40C-1347-47DD-9C02-26753E1A39AF}" type="presParOf" srcId="{557D7F29-5008-4BDD-88E9-1722163814F6}" destId="{3B2B74C4-9F37-4AAF-A8BF-AACA3356A3FC}"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1.xml><?xml version="1.0" encoding="utf-8"?>
<dgm:dataModel xmlns:dgm="http://schemas.openxmlformats.org/drawingml/2006/diagram" xmlns:a="http://schemas.openxmlformats.org/drawingml/2006/main">
  <dgm:ptLst>
    <dgm:pt modelId="{5DE05781-E569-478B-AD20-26CEA68EF136}"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B72DA12-B23A-496C-BDA3-64EBB397EA56}">
      <dgm:prSet custT="1"/>
      <dgm:spPr/>
      <dgm:t>
        <a:bodyPr/>
        <a:lstStyle/>
        <a:p>
          <a:pPr algn="ctr" rtl="0"/>
          <a:endParaRPr lang="en-US" sz="2800" b="1" i="0" baseline="0" dirty="0" smtClean="0"/>
        </a:p>
        <a:p>
          <a:pPr algn="ctr" rtl="0"/>
          <a:r>
            <a:rPr lang="en-US" sz="2800" b="1" i="0" baseline="0" dirty="0" smtClean="0"/>
            <a:t>Income Recognition, Asset Classification &amp; Provisioning Norms</a:t>
          </a:r>
          <a:br>
            <a:rPr lang="en-US" sz="2800" b="1" i="0" baseline="0" dirty="0" smtClean="0"/>
          </a:br>
          <a:endParaRPr lang="en-US" sz="2800" dirty="0"/>
        </a:p>
      </dgm:t>
    </dgm:pt>
    <dgm:pt modelId="{937698D1-7CBD-4B5D-96F1-EA582894B547}" type="parTrans" cxnId="{34FF1B2C-66B6-4D91-9DF1-0C903F9336EE}">
      <dgm:prSet/>
      <dgm:spPr/>
      <dgm:t>
        <a:bodyPr/>
        <a:lstStyle/>
        <a:p>
          <a:endParaRPr lang="en-US"/>
        </a:p>
      </dgm:t>
    </dgm:pt>
    <dgm:pt modelId="{73C56F0C-D370-4FE8-B03C-8661B095E021}" type="sibTrans" cxnId="{34FF1B2C-66B6-4D91-9DF1-0C903F9336EE}">
      <dgm:prSet/>
      <dgm:spPr/>
      <dgm:t>
        <a:bodyPr/>
        <a:lstStyle/>
        <a:p>
          <a:endParaRPr lang="en-US"/>
        </a:p>
      </dgm:t>
    </dgm:pt>
    <dgm:pt modelId="{AE61C19B-353E-4123-9540-64D86323E879}" type="pres">
      <dgm:prSet presAssocID="{5DE05781-E569-478B-AD20-26CEA68EF136}" presName="linear" presStyleCnt="0">
        <dgm:presLayoutVars>
          <dgm:animLvl val="lvl"/>
          <dgm:resizeHandles val="exact"/>
        </dgm:presLayoutVars>
      </dgm:prSet>
      <dgm:spPr/>
      <dgm:t>
        <a:bodyPr/>
        <a:lstStyle/>
        <a:p>
          <a:endParaRPr lang="en-US"/>
        </a:p>
      </dgm:t>
    </dgm:pt>
    <dgm:pt modelId="{8A173980-B976-4768-9567-49B79EB0CBD8}" type="pres">
      <dgm:prSet presAssocID="{FB72DA12-B23A-496C-BDA3-64EBB397EA56}" presName="parentText" presStyleLbl="node1" presStyleIdx="0" presStyleCnt="1">
        <dgm:presLayoutVars>
          <dgm:chMax val="0"/>
          <dgm:bulletEnabled val="1"/>
        </dgm:presLayoutVars>
      </dgm:prSet>
      <dgm:spPr/>
      <dgm:t>
        <a:bodyPr/>
        <a:lstStyle/>
        <a:p>
          <a:endParaRPr lang="en-US"/>
        </a:p>
      </dgm:t>
    </dgm:pt>
  </dgm:ptLst>
  <dgm:cxnLst>
    <dgm:cxn modelId="{34FF1B2C-66B6-4D91-9DF1-0C903F9336EE}" srcId="{5DE05781-E569-478B-AD20-26CEA68EF136}" destId="{FB72DA12-B23A-496C-BDA3-64EBB397EA56}" srcOrd="0" destOrd="0" parTransId="{937698D1-7CBD-4B5D-96F1-EA582894B547}" sibTransId="{73C56F0C-D370-4FE8-B03C-8661B095E021}"/>
    <dgm:cxn modelId="{8413B903-3DDB-4FD2-9094-D0DD28DD9365}" type="presOf" srcId="{5DE05781-E569-478B-AD20-26CEA68EF136}" destId="{AE61C19B-353E-4123-9540-64D86323E879}" srcOrd="0" destOrd="0" presId="urn:microsoft.com/office/officeart/2005/8/layout/vList2"/>
    <dgm:cxn modelId="{F924FE29-023A-4300-B3AE-6E1C2CA24FF1}" type="presOf" srcId="{FB72DA12-B23A-496C-BDA3-64EBB397EA56}" destId="{8A173980-B976-4768-9567-49B79EB0CBD8}" srcOrd="0" destOrd="0" presId="urn:microsoft.com/office/officeart/2005/8/layout/vList2"/>
    <dgm:cxn modelId="{FDC62D57-AE34-4A3A-B83D-64B925BA6D4B}" type="presParOf" srcId="{AE61C19B-353E-4123-9540-64D86323E879}" destId="{8A173980-B976-4768-9567-49B79EB0CBD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2.xml><?xml version="1.0" encoding="utf-8"?>
<dgm:dataModel xmlns:dgm="http://schemas.openxmlformats.org/drawingml/2006/diagram" xmlns:a="http://schemas.openxmlformats.org/drawingml/2006/main">
  <dgm:ptLst>
    <dgm:pt modelId="{2D699804-FF43-49A9-BF84-BB218572FE7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698A0E67-E08B-4AB9-BCED-08A9E9257AA6}">
      <dgm:prSet phldrT="[Text]"/>
      <dgm:spPr/>
      <dgm:t>
        <a:bodyPr/>
        <a:lstStyle/>
        <a:p>
          <a:r>
            <a:rPr lang="en-US" dirty="0" smtClean="0"/>
            <a:t>Master Directions</a:t>
          </a:r>
          <a:endParaRPr lang="en-US" dirty="0"/>
        </a:p>
      </dgm:t>
    </dgm:pt>
    <dgm:pt modelId="{0CA89247-3252-497F-84F7-AE66F14C4FE4}" type="parTrans" cxnId="{C5F43320-5A54-4397-B6B4-AB98AE0AE887}">
      <dgm:prSet/>
      <dgm:spPr/>
      <dgm:t>
        <a:bodyPr/>
        <a:lstStyle/>
        <a:p>
          <a:endParaRPr lang="en-US"/>
        </a:p>
      </dgm:t>
    </dgm:pt>
    <dgm:pt modelId="{2DB71246-F56E-4391-A01A-86960C2E8A79}" type="sibTrans" cxnId="{C5F43320-5A54-4397-B6B4-AB98AE0AE887}">
      <dgm:prSet/>
      <dgm:spPr/>
      <dgm:t>
        <a:bodyPr/>
        <a:lstStyle/>
        <a:p>
          <a:endParaRPr lang="en-US"/>
        </a:p>
      </dgm:t>
    </dgm:pt>
    <dgm:pt modelId="{58B87D83-834C-4573-AC27-620EC539E618}">
      <dgm:prSet phldrT="[Text]"/>
      <dgm:spPr/>
      <dgm:t>
        <a:bodyPr/>
        <a:lstStyle/>
        <a:p>
          <a:r>
            <a:rPr lang="en-US" dirty="0" smtClean="0"/>
            <a:t>RBI Directions</a:t>
          </a:r>
          <a:endParaRPr lang="en-US" dirty="0"/>
        </a:p>
      </dgm:t>
    </dgm:pt>
    <dgm:pt modelId="{5ABDEC2D-C712-46B1-BBE1-12F3F8CDFBB5}" type="parTrans" cxnId="{ADEF414B-8C61-448F-9D68-DC68670CCE6B}">
      <dgm:prSet/>
      <dgm:spPr/>
      <dgm:t>
        <a:bodyPr/>
        <a:lstStyle/>
        <a:p>
          <a:endParaRPr lang="en-US"/>
        </a:p>
      </dgm:t>
    </dgm:pt>
    <dgm:pt modelId="{FE22036F-C0D3-4529-A2F2-5F144EC86A9F}" type="sibTrans" cxnId="{ADEF414B-8C61-448F-9D68-DC68670CCE6B}">
      <dgm:prSet/>
      <dgm:spPr/>
      <dgm:t>
        <a:bodyPr/>
        <a:lstStyle/>
        <a:p>
          <a:endParaRPr lang="en-US"/>
        </a:p>
      </dgm:t>
    </dgm:pt>
    <dgm:pt modelId="{208270E1-0A75-404B-BD33-AD784B8C6C9F}">
      <dgm:prSet phldrT="[Text]"/>
      <dgm:spPr/>
      <dgm:t>
        <a:bodyPr/>
        <a:lstStyle/>
        <a:p>
          <a:r>
            <a:rPr lang="en-US" dirty="0" smtClean="0"/>
            <a:t>NBFC systematically Important non-deposit taking company </a:t>
          </a:r>
          <a:endParaRPr lang="en-US" dirty="0"/>
        </a:p>
      </dgm:t>
    </dgm:pt>
    <dgm:pt modelId="{5A8FB2AE-DA0B-4F6E-87D5-D54D7517587E}" type="parTrans" cxnId="{4FB70227-253B-4B9E-BEA6-7013BE881844}">
      <dgm:prSet/>
      <dgm:spPr/>
      <dgm:t>
        <a:bodyPr/>
        <a:lstStyle/>
        <a:p>
          <a:endParaRPr lang="en-US"/>
        </a:p>
      </dgm:t>
    </dgm:pt>
    <dgm:pt modelId="{764090BE-9591-4BC0-9657-93B119C3EF99}" type="sibTrans" cxnId="{4FB70227-253B-4B9E-BEA6-7013BE881844}">
      <dgm:prSet/>
      <dgm:spPr/>
      <dgm:t>
        <a:bodyPr/>
        <a:lstStyle/>
        <a:p>
          <a:endParaRPr lang="en-US"/>
        </a:p>
      </dgm:t>
    </dgm:pt>
    <dgm:pt modelId="{8B65C519-3A27-47D4-A0C6-254E8CD130CF}">
      <dgm:prSet phldrT="[Text]"/>
      <dgm:spPr/>
      <dgm:t>
        <a:bodyPr/>
        <a:lstStyle/>
        <a:p>
          <a:r>
            <a:rPr lang="en-US" dirty="0" smtClean="0"/>
            <a:t>Subject to Change</a:t>
          </a:r>
          <a:endParaRPr lang="en-US" dirty="0"/>
        </a:p>
      </dgm:t>
    </dgm:pt>
    <dgm:pt modelId="{863BB555-4758-4B5E-AFE4-5E14E49DE9B6}" type="parTrans" cxnId="{869F1F2D-4A67-4F14-A940-05B7CD16CF6B}">
      <dgm:prSet/>
      <dgm:spPr/>
      <dgm:t>
        <a:bodyPr/>
        <a:lstStyle/>
        <a:p>
          <a:endParaRPr lang="en-US"/>
        </a:p>
      </dgm:t>
    </dgm:pt>
    <dgm:pt modelId="{7573D0E2-BD78-4B8D-866D-EFF91FAE7BFB}" type="sibTrans" cxnId="{869F1F2D-4A67-4F14-A940-05B7CD16CF6B}">
      <dgm:prSet/>
      <dgm:spPr/>
      <dgm:t>
        <a:bodyPr/>
        <a:lstStyle/>
        <a:p>
          <a:endParaRPr lang="en-US"/>
        </a:p>
      </dgm:t>
    </dgm:pt>
    <dgm:pt modelId="{79391F65-C7FE-4961-95D0-B2F277CF14D3}">
      <dgm:prSet phldrT="[Text]"/>
      <dgm:spPr/>
      <dgm:t>
        <a:bodyPr/>
        <a:lstStyle/>
        <a:p>
          <a:r>
            <a:rPr lang="en-US" dirty="0" smtClean="0"/>
            <a:t>In directions</a:t>
          </a:r>
          <a:endParaRPr lang="en-US" dirty="0"/>
        </a:p>
      </dgm:t>
    </dgm:pt>
    <dgm:pt modelId="{E503C39F-A28B-4AA5-90A1-4804030E7092}" type="parTrans" cxnId="{90015C36-786A-43D2-BD43-21D787B2F2BD}">
      <dgm:prSet/>
      <dgm:spPr/>
      <dgm:t>
        <a:bodyPr/>
        <a:lstStyle/>
        <a:p>
          <a:endParaRPr lang="en-US"/>
        </a:p>
      </dgm:t>
    </dgm:pt>
    <dgm:pt modelId="{12DE4082-D281-49D3-AE4D-E0AB8BEECAF3}" type="sibTrans" cxnId="{90015C36-786A-43D2-BD43-21D787B2F2BD}">
      <dgm:prSet/>
      <dgm:spPr/>
      <dgm:t>
        <a:bodyPr/>
        <a:lstStyle/>
        <a:p>
          <a:endParaRPr lang="en-US"/>
        </a:p>
      </dgm:t>
    </dgm:pt>
    <dgm:pt modelId="{E2844270-B879-41FF-A8F5-D874D188265B}">
      <dgm:prSet phldrT="[Text]"/>
      <dgm:spPr/>
      <dgm:t>
        <a:bodyPr/>
        <a:lstStyle/>
        <a:p>
          <a:r>
            <a:rPr lang="en-US" dirty="0" smtClean="0"/>
            <a:t>Prudential norms</a:t>
          </a:r>
          <a:endParaRPr lang="en-US" dirty="0"/>
        </a:p>
      </dgm:t>
    </dgm:pt>
    <dgm:pt modelId="{5A5A7811-2795-4DB0-B9B1-C89D4CF059EE}" type="parTrans" cxnId="{89D0B9FD-CB82-47BE-A819-DBE6D1878016}">
      <dgm:prSet/>
      <dgm:spPr/>
      <dgm:t>
        <a:bodyPr/>
        <a:lstStyle/>
        <a:p>
          <a:endParaRPr lang="en-US"/>
        </a:p>
      </dgm:t>
    </dgm:pt>
    <dgm:pt modelId="{597D9BEB-2250-4251-AA33-BEC2542BF222}" type="sibTrans" cxnId="{89D0B9FD-CB82-47BE-A819-DBE6D1878016}">
      <dgm:prSet/>
      <dgm:spPr/>
      <dgm:t>
        <a:bodyPr/>
        <a:lstStyle/>
        <a:p>
          <a:endParaRPr lang="en-US"/>
        </a:p>
      </dgm:t>
    </dgm:pt>
    <dgm:pt modelId="{0F26940B-A42A-411F-A290-0B396A9FE916}">
      <dgm:prSet phldrT="[Text]"/>
      <dgm:spPr/>
      <dgm:t>
        <a:bodyPr/>
        <a:lstStyle/>
        <a:p>
          <a:r>
            <a:rPr lang="en-US" dirty="0" smtClean="0"/>
            <a:t>Notifications</a:t>
          </a:r>
          <a:endParaRPr lang="en-US" dirty="0"/>
        </a:p>
      </dgm:t>
    </dgm:pt>
    <dgm:pt modelId="{C6A248CF-B8C6-45B9-A1D0-1EAF2C4F9D64}" type="parTrans" cxnId="{45C7F4B4-98D2-4189-A195-CA4861C87946}">
      <dgm:prSet/>
      <dgm:spPr/>
      <dgm:t>
        <a:bodyPr/>
        <a:lstStyle/>
        <a:p>
          <a:endParaRPr lang="en-US"/>
        </a:p>
      </dgm:t>
    </dgm:pt>
    <dgm:pt modelId="{77FAFD55-C552-4265-A75A-27B53379660B}" type="sibTrans" cxnId="{45C7F4B4-98D2-4189-A195-CA4861C87946}">
      <dgm:prSet/>
      <dgm:spPr/>
      <dgm:t>
        <a:bodyPr/>
        <a:lstStyle/>
        <a:p>
          <a:endParaRPr lang="en-US"/>
        </a:p>
      </dgm:t>
    </dgm:pt>
    <dgm:pt modelId="{BDAF373C-4B03-42F1-A2EE-3047953204E8}">
      <dgm:prSet phldrT="[Text]"/>
      <dgm:spPr/>
      <dgm:t>
        <a:bodyPr/>
        <a:lstStyle/>
        <a:p>
          <a:r>
            <a:rPr lang="en-US" dirty="0" smtClean="0"/>
            <a:t>RBI governed</a:t>
          </a:r>
          <a:endParaRPr lang="en-US" dirty="0"/>
        </a:p>
      </dgm:t>
    </dgm:pt>
    <dgm:pt modelId="{E4F4BEEA-43A9-4496-9573-A203E1DF4B03}" type="parTrans" cxnId="{A3C28770-496C-4A1B-8FD9-4509A9272547}">
      <dgm:prSet/>
      <dgm:spPr/>
      <dgm:t>
        <a:bodyPr/>
        <a:lstStyle/>
        <a:p>
          <a:endParaRPr lang="en-US"/>
        </a:p>
      </dgm:t>
    </dgm:pt>
    <dgm:pt modelId="{486CEBCD-E195-4BF6-977F-B5970F4E0305}" type="sibTrans" cxnId="{A3C28770-496C-4A1B-8FD9-4509A9272547}">
      <dgm:prSet/>
      <dgm:spPr/>
      <dgm:t>
        <a:bodyPr/>
        <a:lstStyle/>
        <a:p>
          <a:endParaRPr lang="en-US"/>
        </a:p>
      </dgm:t>
    </dgm:pt>
    <dgm:pt modelId="{7D6C5E04-B6A3-4430-82B7-EB0E6FD2FAEF}" type="pres">
      <dgm:prSet presAssocID="{2D699804-FF43-49A9-BF84-BB218572FE7E}" presName="Name0" presStyleCnt="0">
        <dgm:presLayoutVars>
          <dgm:dir/>
          <dgm:animLvl val="lvl"/>
          <dgm:resizeHandles val="exact"/>
        </dgm:presLayoutVars>
      </dgm:prSet>
      <dgm:spPr/>
      <dgm:t>
        <a:bodyPr/>
        <a:lstStyle/>
        <a:p>
          <a:endParaRPr lang="en-US"/>
        </a:p>
      </dgm:t>
    </dgm:pt>
    <dgm:pt modelId="{6EAEDC07-D5BF-431C-BCB3-805617C3D333}" type="pres">
      <dgm:prSet presAssocID="{698A0E67-E08B-4AB9-BCED-08A9E9257AA6}" presName="composite" presStyleCnt="0"/>
      <dgm:spPr/>
    </dgm:pt>
    <dgm:pt modelId="{D6D1702A-B084-42AE-8A84-404EAA7F9F5C}" type="pres">
      <dgm:prSet presAssocID="{698A0E67-E08B-4AB9-BCED-08A9E9257AA6}" presName="parTx" presStyleLbl="alignNode1" presStyleIdx="0" presStyleCnt="2">
        <dgm:presLayoutVars>
          <dgm:chMax val="0"/>
          <dgm:chPref val="0"/>
          <dgm:bulletEnabled val="1"/>
        </dgm:presLayoutVars>
      </dgm:prSet>
      <dgm:spPr/>
      <dgm:t>
        <a:bodyPr/>
        <a:lstStyle/>
        <a:p>
          <a:endParaRPr lang="en-US"/>
        </a:p>
      </dgm:t>
    </dgm:pt>
    <dgm:pt modelId="{9AB48B35-49C9-4470-8D54-1DEF4DEAA85B}" type="pres">
      <dgm:prSet presAssocID="{698A0E67-E08B-4AB9-BCED-08A9E9257AA6}" presName="desTx" presStyleLbl="alignAccFollowNode1" presStyleIdx="0" presStyleCnt="2">
        <dgm:presLayoutVars>
          <dgm:bulletEnabled val="1"/>
        </dgm:presLayoutVars>
      </dgm:prSet>
      <dgm:spPr/>
      <dgm:t>
        <a:bodyPr/>
        <a:lstStyle/>
        <a:p>
          <a:endParaRPr lang="en-US"/>
        </a:p>
      </dgm:t>
    </dgm:pt>
    <dgm:pt modelId="{0D29D9D1-D29B-4C49-973C-19C9FE2CBF67}" type="pres">
      <dgm:prSet presAssocID="{2DB71246-F56E-4391-A01A-86960C2E8A79}" presName="space" presStyleCnt="0"/>
      <dgm:spPr/>
    </dgm:pt>
    <dgm:pt modelId="{45F05EC2-32A8-4DAA-AF9B-4834C3C5A7F5}" type="pres">
      <dgm:prSet presAssocID="{8B65C519-3A27-47D4-A0C6-254E8CD130CF}" presName="composite" presStyleCnt="0"/>
      <dgm:spPr/>
    </dgm:pt>
    <dgm:pt modelId="{BA8474B5-DA97-4C24-940C-45CE630FFAAB}" type="pres">
      <dgm:prSet presAssocID="{8B65C519-3A27-47D4-A0C6-254E8CD130CF}" presName="parTx" presStyleLbl="alignNode1" presStyleIdx="1" presStyleCnt="2">
        <dgm:presLayoutVars>
          <dgm:chMax val="0"/>
          <dgm:chPref val="0"/>
          <dgm:bulletEnabled val="1"/>
        </dgm:presLayoutVars>
      </dgm:prSet>
      <dgm:spPr/>
      <dgm:t>
        <a:bodyPr/>
        <a:lstStyle/>
        <a:p>
          <a:endParaRPr lang="en-US"/>
        </a:p>
      </dgm:t>
    </dgm:pt>
    <dgm:pt modelId="{2E7F7B2E-7D69-4F14-9FD6-CAF745F7E557}" type="pres">
      <dgm:prSet presAssocID="{8B65C519-3A27-47D4-A0C6-254E8CD130CF}" presName="desTx" presStyleLbl="alignAccFollowNode1" presStyleIdx="1" presStyleCnt="2">
        <dgm:presLayoutVars>
          <dgm:bulletEnabled val="1"/>
        </dgm:presLayoutVars>
      </dgm:prSet>
      <dgm:spPr/>
      <dgm:t>
        <a:bodyPr/>
        <a:lstStyle/>
        <a:p>
          <a:endParaRPr lang="en-US"/>
        </a:p>
      </dgm:t>
    </dgm:pt>
  </dgm:ptLst>
  <dgm:cxnLst>
    <dgm:cxn modelId="{A3C28770-496C-4A1B-8FD9-4509A9272547}" srcId="{8B65C519-3A27-47D4-A0C6-254E8CD130CF}" destId="{BDAF373C-4B03-42F1-A2EE-3047953204E8}" srcOrd="3" destOrd="0" parTransId="{E4F4BEEA-43A9-4496-9573-A203E1DF4B03}" sibTransId="{486CEBCD-E195-4BF6-977F-B5970F4E0305}"/>
    <dgm:cxn modelId="{4FB70227-253B-4B9E-BEA6-7013BE881844}" srcId="{698A0E67-E08B-4AB9-BCED-08A9E9257AA6}" destId="{208270E1-0A75-404B-BD33-AD784B8C6C9F}" srcOrd="1" destOrd="0" parTransId="{5A8FB2AE-DA0B-4F6E-87D5-D54D7517587E}" sibTransId="{764090BE-9591-4BC0-9657-93B119C3EF99}"/>
    <dgm:cxn modelId="{89D0B9FD-CB82-47BE-A819-DBE6D1878016}" srcId="{8B65C519-3A27-47D4-A0C6-254E8CD130CF}" destId="{E2844270-B879-41FF-A8F5-D874D188265B}" srcOrd="1" destOrd="0" parTransId="{5A5A7811-2795-4DB0-B9B1-C89D4CF059EE}" sibTransId="{597D9BEB-2250-4251-AA33-BEC2542BF222}"/>
    <dgm:cxn modelId="{12E78DC5-FB8F-4DC7-A093-1C8CB8CBA4CB}" type="presOf" srcId="{208270E1-0A75-404B-BD33-AD784B8C6C9F}" destId="{9AB48B35-49C9-4470-8D54-1DEF4DEAA85B}" srcOrd="0" destOrd="1" presId="urn:microsoft.com/office/officeart/2005/8/layout/hList1"/>
    <dgm:cxn modelId="{4F5E25A8-58A6-4ABA-8392-B2D9D71D177F}" type="presOf" srcId="{58B87D83-834C-4573-AC27-620EC539E618}" destId="{9AB48B35-49C9-4470-8D54-1DEF4DEAA85B}" srcOrd="0" destOrd="0" presId="urn:microsoft.com/office/officeart/2005/8/layout/hList1"/>
    <dgm:cxn modelId="{90015C36-786A-43D2-BD43-21D787B2F2BD}" srcId="{8B65C519-3A27-47D4-A0C6-254E8CD130CF}" destId="{79391F65-C7FE-4961-95D0-B2F277CF14D3}" srcOrd="0" destOrd="0" parTransId="{E503C39F-A28B-4AA5-90A1-4804030E7092}" sibTransId="{12DE4082-D281-49D3-AE4D-E0AB8BEECAF3}"/>
    <dgm:cxn modelId="{89303FB8-35DA-4C5C-8E3C-ADFB05FB8CCE}" type="presOf" srcId="{79391F65-C7FE-4961-95D0-B2F277CF14D3}" destId="{2E7F7B2E-7D69-4F14-9FD6-CAF745F7E557}" srcOrd="0" destOrd="0" presId="urn:microsoft.com/office/officeart/2005/8/layout/hList1"/>
    <dgm:cxn modelId="{C5F43320-5A54-4397-B6B4-AB98AE0AE887}" srcId="{2D699804-FF43-49A9-BF84-BB218572FE7E}" destId="{698A0E67-E08B-4AB9-BCED-08A9E9257AA6}" srcOrd="0" destOrd="0" parTransId="{0CA89247-3252-497F-84F7-AE66F14C4FE4}" sibTransId="{2DB71246-F56E-4391-A01A-86960C2E8A79}"/>
    <dgm:cxn modelId="{566813C8-936E-4A3B-A4CF-43CA2FCC2BFD}" type="presOf" srcId="{8B65C519-3A27-47D4-A0C6-254E8CD130CF}" destId="{BA8474B5-DA97-4C24-940C-45CE630FFAAB}" srcOrd="0" destOrd="0" presId="urn:microsoft.com/office/officeart/2005/8/layout/hList1"/>
    <dgm:cxn modelId="{869F1F2D-4A67-4F14-A940-05B7CD16CF6B}" srcId="{2D699804-FF43-49A9-BF84-BB218572FE7E}" destId="{8B65C519-3A27-47D4-A0C6-254E8CD130CF}" srcOrd="1" destOrd="0" parTransId="{863BB555-4758-4B5E-AFE4-5E14E49DE9B6}" sibTransId="{7573D0E2-BD78-4B8D-866D-EFF91FAE7BFB}"/>
    <dgm:cxn modelId="{45C7F4B4-98D2-4189-A195-CA4861C87946}" srcId="{8B65C519-3A27-47D4-A0C6-254E8CD130CF}" destId="{0F26940B-A42A-411F-A290-0B396A9FE916}" srcOrd="2" destOrd="0" parTransId="{C6A248CF-B8C6-45B9-A1D0-1EAF2C4F9D64}" sibTransId="{77FAFD55-C552-4265-A75A-27B53379660B}"/>
    <dgm:cxn modelId="{DA04BC44-A10D-4CB4-874C-B07D497EF3D0}" type="presOf" srcId="{BDAF373C-4B03-42F1-A2EE-3047953204E8}" destId="{2E7F7B2E-7D69-4F14-9FD6-CAF745F7E557}" srcOrd="0" destOrd="3" presId="urn:microsoft.com/office/officeart/2005/8/layout/hList1"/>
    <dgm:cxn modelId="{DBF8FBD9-2ED1-4E25-859A-E17C8CC5EFB4}" type="presOf" srcId="{2D699804-FF43-49A9-BF84-BB218572FE7E}" destId="{7D6C5E04-B6A3-4430-82B7-EB0E6FD2FAEF}" srcOrd="0" destOrd="0" presId="urn:microsoft.com/office/officeart/2005/8/layout/hList1"/>
    <dgm:cxn modelId="{7C65D868-0365-4F6D-B89D-269FA70D49F8}" type="presOf" srcId="{698A0E67-E08B-4AB9-BCED-08A9E9257AA6}" destId="{D6D1702A-B084-42AE-8A84-404EAA7F9F5C}" srcOrd="0" destOrd="0" presId="urn:microsoft.com/office/officeart/2005/8/layout/hList1"/>
    <dgm:cxn modelId="{DC61C172-C3F6-4EBF-959D-9F2C9A6BD016}" type="presOf" srcId="{E2844270-B879-41FF-A8F5-D874D188265B}" destId="{2E7F7B2E-7D69-4F14-9FD6-CAF745F7E557}" srcOrd="0" destOrd="1" presId="urn:microsoft.com/office/officeart/2005/8/layout/hList1"/>
    <dgm:cxn modelId="{ADEF414B-8C61-448F-9D68-DC68670CCE6B}" srcId="{698A0E67-E08B-4AB9-BCED-08A9E9257AA6}" destId="{58B87D83-834C-4573-AC27-620EC539E618}" srcOrd="0" destOrd="0" parTransId="{5ABDEC2D-C712-46B1-BBE1-12F3F8CDFBB5}" sibTransId="{FE22036F-C0D3-4529-A2F2-5F144EC86A9F}"/>
    <dgm:cxn modelId="{522447B1-E3C0-4DA4-86C1-D9A9761AAFB0}" type="presOf" srcId="{0F26940B-A42A-411F-A290-0B396A9FE916}" destId="{2E7F7B2E-7D69-4F14-9FD6-CAF745F7E557}" srcOrd="0" destOrd="2" presId="urn:microsoft.com/office/officeart/2005/8/layout/hList1"/>
    <dgm:cxn modelId="{75ACD9A4-D1B9-41B3-9FE7-AF26CD82737A}" type="presParOf" srcId="{7D6C5E04-B6A3-4430-82B7-EB0E6FD2FAEF}" destId="{6EAEDC07-D5BF-431C-BCB3-805617C3D333}" srcOrd="0" destOrd="0" presId="urn:microsoft.com/office/officeart/2005/8/layout/hList1"/>
    <dgm:cxn modelId="{71974B09-0196-4EE3-B5F7-B72BEE0EE73E}" type="presParOf" srcId="{6EAEDC07-D5BF-431C-BCB3-805617C3D333}" destId="{D6D1702A-B084-42AE-8A84-404EAA7F9F5C}" srcOrd="0" destOrd="0" presId="urn:microsoft.com/office/officeart/2005/8/layout/hList1"/>
    <dgm:cxn modelId="{F4AAE80D-9D5F-4E45-A942-156A0711A76E}" type="presParOf" srcId="{6EAEDC07-D5BF-431C-BCB3-805617C3D333}" destId="{9AB48B35-49C9-4470-8D54-1DEF4DEAA85B}" srcOrd="1" destOrd="0" presId="urn:microsoft.com/office/officeart/2005/8/layout/hList1"/>
    <dgm:cxn modelId="{C96DFAA1-CE65-4A6A-B807-06CB9A51F31B}" type="presParOf" srcId="{7D6C5E04-B6A3-4430-82B7-EB0E6FD2FAEF}" destId="{0D29D9D1-D29B-4C49-973C-19C9FE2CBF67}" srcOrd="1" destOrd="0" presId="urn:microsoft.com/office/officeart/2005/8/layout/hList1"/>
    <dgm:cxn modelId="{C96EB98E-F0DC-462C-B6FC-952A1B50C36D}" type="presParOf" srcId="{7D6C5E04-B6A3-4430-82B7-EB0E6FD2FAEF}" destId="{45F05EC2-32A8-4DAA-AF9B-4834C3C5A7F5}" srcOrd="2" destOrd="0" presId="urn:microsoft.com/office/officeart/2005/8/layout/hList1"/>
    <dgm:cxn modelId="{CD1FCAF1-B1AE-40A5-AF67-0645E0FDBF09}" type="presParOf" srcId="{45F05EC2-32A8-4DAA-AF9B-4834C3C5A7F5}" destId="{BA8474B5-DA97-4C24-940C-45CE630FFAAB}" srcOrd="0" destOrd="0" presId="urn:microsoft.com/office/officeart/2005/8/layout/hList1"/>
    <dgm:cxn modelId="{1402150F-A76B-40D4-B68F-F86564CD484F}" type="presParOf" srcId="{45F05EC2-32A8-4DAA-AF9B-4834C3C5A7F5}" destId="{2E7F7B2E-7D69-4F14-9FD6-CAF745F7E557}"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03.xml><?xml version="1.0" encoding="utf-8"?>
<dgm:dataModel xmlns:dgm="http://schemas.openxmlformats.org/drawingml/2006/diagram" xmlns:a="http://schemas.openxmlformats.org/drawingml/2006/main">
  <dgm:ptLst>
    <dgm:pt modelId="{5DE05781-E569-478B-AD20-26CEA68EF136}"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B72DA12-B23A-496C-BDA3-64EBB397EA56}">
      <dgm:prSet custT="1"/>
      <dgm:spPr/>
      <dgm:t>
        <a:bodyPr/>
        <a:lstStyle/>
        <a:p>
          <a:pPr algn="ctr" rtl="0"/>
          <a:endParaRPr lang="en-US" sz="2800" b="1" i="0" baseline="0" dirty="0" smtClean="0"/>
        </a:p>
        <a:p>
          <a:pPr algn="ctr" rtl="0"/>
          <a:r>
            <a:rPr lang="en-US" sz="2800" b="1" i="0" baseline="0" dirty="0" smtClean="0"/>
            <a:t>Asset Restructuring – AC, IR and Provisioning as per RBI</a:t>
          </a:r>
          <a:br>
            <a:rPr lang="en-US" sz="2800" b="1" i="0" baseline="0" dirty="0" smtClean="0"/>
          </a:br>
          <a:endParaRPr lang="en-US" sz="2800" dirty="0"/>
        </a:p>
      </dgm:t>
    </dgm:pt>
    <dgm:pt modelId="{937698D1-7CBD-4B5D-96F1-EA582894B547}" type="parTrans" cxnId="{34FF1B2C-66B6-4D91-9DF1-0C903F9336EE}">
      <dgm:prSet/>
      <dgm:spPr/>
      <dgm:t>
        <a:bodyPr/>
        <a:lstStyle/>
        <a:p>
          <a:endParaRPr lang="en-US"/>
        </a:p>
      </dgm:t>
    </dgm:pt>
    <dgm:pt modelId="{73C56F0C-D370-4FE8-B03C-8661B095E021}" type="sibTrans" cxnId="{34FF1B2C-66B6-4D91-9DF1-0C903F9336EE}">
      <dgm:prSet/>
      <dgm:spPr/>
      <dgm:t>
        <a:bodyPr/>
        <a:lstStyle/>
        <a:p>
          <a:endParaRPr lang="en-US"/>
        </a:p>
      </dgm:t>
    </dgm:pt>
    <dgm:pt modelId="{AE61C19B-353E-4123-9540-64D86323E879}" type="pres">
      <dgm:prSet presAssocID="{5DE05781-E569-478B-AD20-26CEA68EF136}" presName="linear" presStyleCnt="0">
        <dgm:presLayoutVars>
          <dgm:animLvl val="lvl"/>
          <dgm:resizeHandles val="exact"/>
        </dgm:presLayoutVars>
      </dgm:prSet>
      <dgm:spPr/>
      <dgm:t>
        <a:bodyPr/>
        <a:lstStyle/>
        <a:p>
          <a:endParaRPr lang="en-US"/>
        </a:p>
      </dgm:t>
    </dgm:pt>
    <dgm:pt modelId="{8A173980-B976-4768-9567-49B79EB0CBD8}" type="pres">
      <dgm:prSet presAssocID="{FB72DA12-B23A-496C-BDA3-64EBB397EA56}" presName="parentText" presStyleLbl="node1" presStyleIdx="0" presStyleCnt="1">
        <dgm:presLayoutVars>
          <dgm:chMax val="0"/>
          <dgm:bulletEnabled val="1"/>
        </dgm:presLayoutVars>
      </dgm:prSet>
      <dgm:spPr/>
      <dgm:t>
        <a:bodyPr/>
        <a:lstStyle/>
        <a:p>
          <a:endParaRPr lang="en-US"/>
        </a:p>
      </dgm:t>
    </dgm:pt>
  </dgm:ptLst>
  <dgm:cxnLst>
    <dgm:cxn modelId="{34FF1B2C-66B6-4D91-9DF1-0C903F9336EE}" srcId="{5DE05781-E569-478B-AD20-26CEA68EF136}" destId="{FB72DA12-B23A-496C-BDA3-64EBB397EA56}" srcOrd="0" destOrd="0" parTransId="{937698D1-7CBD-4B5D-96F1-EA582894B547}" sibTransId="{73C56F0C-D370-4FE8-B03C-8661B095E021}"/>
    <dgm:cxn modelId="{8413B903-3DDB-4FD2-9094-D0DD28DD9365}" type="presOf" srcId="{5DE05781-E569-478B-AD20-26CEA68EF136}" destId="{AE61C19B-353E-4123-9540-64D86323E879}" srcOrd="0" destOrd="0" presId="urn:microsoft.com/office/officeart/2005/8/layout/vList2"/>
    <dgm:cxn modelId="{F924FE29-023A-4300-B3AE-6E1C2CA24FF1}" type="presOf" srcId="{FB72DA12-B23A-496C-BDA3-64EBB397EA56}" destId="{8A173980-B976-4768-9567-49B79EB0CBD8}" srcOrd="0" destOrd="0" presId="urn:microsoft.com/office/officeart/2005/8/layout/vList2"/>
    <dgm:cxn modelId="{FDC62D57-AE34-4A3A-B83D-64B925BA6D4B}" type="presParOf" srcId="{AE61C19B-353E-4123-9540-64D86323E879}" destId="{8A173980-B976-4768-9567-49B79EB0CBD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4.xml><?xml version="1.0" encoding="utf-8"?>
<dgm:dataModel xmlns:dgm="http://schemas.openxmlformats.org/drawingml/2006/diagram" xmlns:a="http://schemas.openxmlformats.org/drawingml/2006/main">
  <dgm:ptLst>
    <dgm:pt modelId="{2D699804-FF43-49A9-BF84-BB218572FE7E}"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698A0E67-E08B-4AB9-BCED-08A9E9257AA6}">
      <dgm:prSet phldrT="[Text]"/>
      <dgm:spPr/>
      <dgm:t>
        <a:bodyPr/>
        <a:lstStyle/>
        <a:p>
          <a:r>
            <a:rPr lang="en-US" dirty="0" smtClean="0"/>
            <a:t>Master Directions</a:t>
          </a:r>
          <a:endParaRPr lang="en-US" dirty="0"/>
        </a:p>
      </dgm:t>
    </dgm:pt>
    <dgm:pt modelId="{0CA89247-3252-497F-84F7-AE66F14C4FE4}" type="parTrans" cxnId="{C5F43320-5A54-4397-B6B4-AB98AE0AE887}">
      <dgm:prSet/>
      <dgm:spPr/>
      <dgm:t>
        <a:bodyPr/>
        <a:lstStyle/>
        <a:p>
          <a:endParaRPr lang="en-US"/>
        </a:p>
      </dgm:t>
    </dgm:pt>
    <dgm:pt modelId="{2DB71246-F56E-4391-A01A-86960C2E8A79}" type="sibTrans" cxnId="{C5F43320-5A54-4397-B6B4-AB98AE0AE887}">
      <dgm:prSet/>
      <dgm:spPr/>
      <dgm:t>
        <a:bodyPr/>
        <a:lstStyle/>
        <a:p>
          <a:endParaRPr lang="en-US"/>
        </a:p>
      </dgm:t>
    </dgm:pt>
    <dgm:pt modelId="{58B87D83-834C-4573-AC27-620EC539E618}">
      <dgm:prSet phldrT="[Text]"/>
      <dgm:spPr/>
      <dgm:t>
        <a:bodyPr/>
        <a:lstStyle/>
        <a:p>
          <a:r>
            <a:rPr lang="en-US" dirty="0" smtClean="0"/>
            <a:t>RBI Directions</a:t>
          </a:r>
          <a:endParaRPr lang="en-US" dirty="0"/>
        </a:p>
      </dgm:t>
    </dgm:pt>
    <dgm:pt modelId="{5ABDEC2D-C712-46B1-BBE1-12F3F8CDFBB5}" type="parTrans" cxnId="{ADEF414B-8C61-448F-9D68-DC68670CCE6B}">
      <dgm:prSet/>
      <dgm:spPr/>
      <dgm:t>
        <a:bodyPr/>
        <a:lstStyle/>
        <a:p>
          <a:endParaRPr lang="en-US"/>
        </a:p>
      </dgm:t>
    </dgm:pt>
    <dgm:pt modelId="{FE22036F-C0D3-4529-A2F2-5F144EC86A9F}" type="sibTrans" cxnId="{ADEF414B-8C61-448F-9D68-DC68670CCE6B}">
      <dgm:prSet/>
      <dgm:spPr/>
      <dgm:t>
        <a:bodyPr/>
        <a:lstStyle/>
        <a:p>
          <a:endParaRPr lang="en-US"/>
        </a:p>
      </dgm:t>
    </dgm:pt>
    <dgm:pt modelId="{208270E1-0A75-404B-BD33-AD784B8C6C9F}">
      <dgm:prSet phldrT="[Text]"/>
      <dgm:spPr/>
      <dgm:t>
        <a:bodyPr/>
        <a:lstStyle/>
        <a:p>
          <a:r>
            <a:rPr lang="en-US" dirty="0" smtClean="0"/>
            <a:t>NBFC systematically Important non-deposit taking company </a:t>
          </a:r>
          <a:endParaRPr lang="en-US" dirty="0"/>
        </a:p>
      </dgm:t>
    </dgm:pt>
    <dgm:pt modelId="{5A8FB2AE-DA0B-4F6E-87D5-D54D7517587E}" type="parTrans" cxnId="{4FB70227-253B-4B9E-BEA6-7013BE881844}">
      <dgm:prSet/>
      <dgm:spPr/>
      <dgm:t>
        <a:bodyPr/>
        <a:lstStyle/>
        <a:p>
          <a:endParaRPr lang="en-US"/>
        </a:p>
      </dgm:t>
    </dgm:pt>
    <dgm:pt modelId="{764090BE-9591-4BC0-9657-93B119C3EF99}" type="sibTrans" cxnId="{4FB70227-253B-4B9E-BEA6-7013BE881844}">
      <dgm:prSet/>
      <dgm:spPr/>
      <dgm:t>
        <a:bodyPr/>
        <a:lstStyle/>
        <a:p>
          <a:endParaRPr lang="en-US"/>
        </a:p>
      </dgm:t>
    </dgm:pt>
    <dgm:pt modelId="{8B65C519-3A27-47D4-A0C6-254E8CD130CF}">
      <dgm:prSet phldrT="[Text]"/>
      <dgm:spPr/>
      <dgm:t>
        <a:bodyPr/>
        <a:lstStyle/>
        <a:p>
          <a:r>
            <a:rPr lang="en-US" dirty="0" smtClean="0"/>
            <a:t>Subject to Change</a:t>
          </a:r>
          <a:endParaRPr lang="en-US" dirty="0"/>
        </a:p>
      </dgm:t>
    </dgm:pt>
    <dgm:pt modelId="{863BB555-4758-4B5E-AFE4-5E14E49DE9B6}" type="parTrans" cxnId="{869F1F2D-4A67-4F14-A940-05B7CD16CF6B}">
      <dgm:prSet/>
      <dgm:spPr/>
      <dgm:t>
        <a:bodyPr/>
        <a:lstStyle/>
        <a:p>
          <a:endParaRPr lang="en-US"/>
        </a:p>
      </dgm:t>
    </dgm:pt>
    <dgm:pt modelId="{7573D0E2-BD78-4B8D-866D-EFF91FAE7BFB}" type="sibTrans" cxnId="{869F1F2D-4A67-4F14-A940-05B7CD16CF6B}">
      <dgm:prSet/>
      <dgm:spPr/>
      <dgm:t>
        <a:bodyPr/>
        <a:lstStyle/>
        <a:p>
          <a:endParaRPr lang="en-US"/>
        </a:p>
      </dgm:t>
    </dgm:pt>
    <dgm:pt modelId="{79391F65-C7FE-4961-95D0-B2F277CF14D3}">
      <dgm:prSet phldrT="[Text]"/>
      <dgm:spPr/>
      <dgm:t>
        <a:bodyPr/>
        <a:lstStyle/>
        <a:p>
          <a:r>
            <a:rPr lang="en-US" dirty="0" smtClean="0"/>
            <a:t>In directions</a:t>
          </a:r>
          <a:endParaRPr lang="en-US" dirty="0"/>
        </a:p>
      </dgm:t>
    </dgm:pt>
    <dgm:pt modelId="{E503C39F-A28B-4AA5-90A1-4804030E7092}" type="parTrans" cxnId="{90015C36-786A-43D2-BD43-21D787B2F2BD}">
      <dgm:prSet/>
      <dgm:spPr/>
      <dgm:t>
        <a:bodyPr/>
        <a:lstStyle/>
        <a:p>
          <a:endParaRPr lang="en-US"/>
        </a:p>
      </dgm:t>
    </dgm:pt>
    <dgm:pt modelId="{12DE4082-D281-49D3-AE4D-E0AB8BEECAF3}" type="sibTrans" cxnId="{90015C36-786A-43D2-BD43-21D787B2F2BD}">
      <dgm:prSet/>
      <dgm:spPr/>
      <dgm:t>
        <a:bodyPr/>
        <a:lstStyle/>
        <a:p>
          <a:endParaRPr lang="en-US"/>
        </a:p>
      </dgm:t>
    </dgm:pt>
    <dgm:pt modelId="{E2844270-B879-41FF-A8F5-D874D188265B}">
      <dgm:prSet phldrT="[Text]"/>
      <dgm:spPr/>
      <dgm:t>
        <a:bodyPr/>
        <a:lstStyle/>
        <a:p>
          <a:r>
            <a:rPr lang="en-US" dirty="0" smtClean="0"/>
            <a:t>Prudential norms</a:t>
          </a:r>
          <a:endParaRPr lang="en-US" dirty="0"/>
        </a:p>
      </dgm:t>
    </dgm:pt>
    <dgm:pt modelId="{5A5A7811-2795-4DB0-B9B1-C89D4CF059EE}" type="parTrans" cxnId="{89D0B9FD-CB82-47BE-A819-DBE6D1878016}">
      <dgm:prSet/>
      <dgm:spPr/>
      <dgm:t>
        <a:bodyPr/>
        <a:lstStyle/>
        <a:p>
          <a:endParaRPr lang="en-US"/>
        </a:p>
      </dgm:t>
    </dgm:pt>
    <dgm:pt modelId="{597D9BEB-2250-4251-AA33-BEC2542BF222}" type="sibTrans" cxnId="{89D0B9FD-CB82-47BE-A819-DBE6D1878016}">
      <dgm:prSet/>
      <dgm:spPr/>
      <dgm:t>
        <a:bodyPr/>
        <a:lstStyle/>
        <a:p>
          <a:endParaRPr lang="en-US"/>
        </a:p>
      </dgm:t>
    </dgm:pt>
    <dgm:pt modelId="{0F26940B-A42A-411F-A290-0B396A9FE916}">
      <dgm:prSet phldrT="[Text]"/>
      <dgm:spPr/>
      <dgm:t>
        <a:bodyPr/>
        <a:lstStyle/>
        <a:p>
          <a:r>
            <a:rPr lang="en-US" dirty="0" smtClean="0"/>
            <a:t>Notifications</a:t>
          </a:r>
          <a:endParaRPr lang="en-US" dirty="0"/>
        </a:p>
      </dgm:t>
    </dgm:pt>
    <dgm:pt modelId="{C6A248CF-B8C6-45B9-A1D0-1EAF2C4F9D64}" type="parTrans" cxnId="{45C7F4B4-98D2-4189-A195-CA4861C87946}">
      <dgm:prSet/>
      <dgm:spPr/>
      <dgm:t>
        <a:bodyPr/>
        <a:lstStyle/>
        <a:p>
          <a:endParaRPr lang="en-US"/>
        </a:p>
      </dgm:t>
    </dgm:pt>
    <dgm:pt modelId="{77FAFD55-C552-4265-A75A-27B53379660B}" type="sibTrans" cxnId="{45C7F4B4-98D2-4189-A195-CA4861C87946}">
      <dgm:prSet/>
      <dgm:spPr/>
      <dgm:t>
        <a:bodyPr/>
        <a:lstStyle/>
        <a:p>
          <a:endParaRPr lang="en-US"/>
        </a:p>
      </dgm:t>
    </dgm:pt>
    <dgm:pt modelId="{BDAF373C-4B03-42F1-A2EE-3047953204E8}">
      <dgm:prSet phldrT="[Text]"/>
      <dgm:spPr/>
      <dgm:t>
        <a:bodyPr/>
        <a:lstStyle/>
        <a:p>
          <a:r>
            <a:rPr lang="en-US" dirty="0" smtClean="0"/>
            <a:t>RBI governed</a:t>
          </a:r>
          <a:endParaRPr lang="en-US" dirty="0"/>
        </a:p>
      </dgm:t>
    </dgm:pt>
    <dgm:pt modelId="{E4F4BEEA-43A9-4496-9573-A203E1DF4B03}" type="parTrans" cxnId="{A3C28770-496C-4A1B-8FD9-4509A9272547}">
      <dgm:prSet/>
      <dgm:spPr/>
      <dgm:t>
        <a:bodyPr/>
        <a:lstStyle/>
        <a:p>
          <a:endParaRPr lang="en-US"/>
        </a:p>
      </dgm:t>
    </dgm:pt>
    <dgm:pt modelId="{486CEBCD-E195-4BF6-977F-B5970F4E0305}" type="sibTrans" cxnId="{A3C28770-496C-4A1B-8FD9-4509A9272547}">
      <dgm:prSet/>
      <dgm:spPr/>
      <dgm:t>
        <a:bodyPr/>
        <a:lstStyle/>
        <a:p>
          <a:endParaRPr lang="en-US"/>
        </a:p>
      </dgm:t>
    </dgm:pt>
    <dgm:pt modelId="{7D6C5E04-B6A3-4430-82B7-EB0E6FD2FAEF}" type="pres">
      <dgm:prSet presAssocID="{2D699804-FF43-49A9-BF84-BB218572FE7E}" presName="Name0" presStyleCnt="0">
        <dgm:presLayoutVars>
          <dgm:dir/>
          <dgm:animLvl val="lvl"/>
          <dgm:resizeHandles val="exact"/>
        </dgm:presLayoutVars>
      </dgm:prSet>
      <dgm:spPr/>
      <dgm:t>
        <a:bodyPr/>
        <a:lstStyle/>
        <a:p>
          <a:endParaRPr lang="en-US"/>
        </a:p>
      </dgm:t>
    </dgm:pt>
    <dgm:pt modelId="{6EAEDC07-D5BF-431C-BCB3-805617C3D333}" type="pres">
      <dgm:prSet presAssocID="{698A0E67-E08B-4AB9-BCED-08A9E9257AA6}" presName="composite" presStyleCnt="0"/>
      <dgm:spPr/>
    </dgm:pt>
    <dgm:pt modelId="{D6D1702A-B084-42AE-8A84-404EAA7F9F5C}" type="pres">
      <dgm:prSet presAssocID="{698A0E67-E08B-4AB9-BCED-08A9E9257AA6}" presName="parTx" presStyleLbl="alignNode1" presStyleIdx="0" presStyleCnt="2">
        <dgm:presLayoutVars>
          <dgm:chMax val="0"/>
          <dgm:chPref val="0"/>
          <dgm:bulletEnabled val="1"/>
        </dgm:presLayoutVars>
      </dgm:prSet>
      <dgm:spPr/>
      <dgm:t>
        <a:bodyPr/>
        <a:lstStyle/>
        <a:p>
          <a:endParaRPr lang="en-US"/>
        </a:p>
      </dgm:t>
    </dgm:pt>
    <dgm:pt modelId="{9AB48B35-49C9-4470-8D54-1DEF4DEAA85B}" type="pres">
      <dgm:prSet presAssocID="{698A0E67-E08B-4AB9-BCED-08A9E9257AA6}" presName="desTx" presStyleLbl="alignAccFollowNode1" presStyleIdx="0" presStyleCnt="2">
        <dgm:presLayoutVars>
          <dgm:bulletEnabled val="1"/>
        </dgm:presLayoutVars>
      </dgm:prSet>
      <dgm:spPr/>
      <dgm:t>
        <a:bodyPr/>
        <a:lstStyle/>
        <a:p>
          <a:endParaRPr lang="en-US"/>
        </a:p>
      </dgm:t>
    </dgm:pt>
    <dgm:pt modelId="{0D29D9D1-D29B-4C49-973C-19C9FE2CBF67}" type="pres">
      <dgm:prSet presAssocID="{2DB71246-F56E-4391-A01A-86960C2E8A79}" presName="space" presStyleCnt="0"/>
      <dgm:spPr/>
    </dgm:pt>
    <dgm:pt modelId="{45F05EC2-32A8-4DAA-AF9B-4834C3C5A7F5}" type="pres">
      <dgm:prSet presAssocID="{8B65C519-3A27-47D4-A0C6-254E8CD130CF}" presName="composite" presStyleCnt="0"/>
      <dgm:spPr/>
    </dgm:pt>
    <dgm:pt modelId="{BA8474B5-DA97-4C24-940C-45CE630FFAAB}" type="pres">
      <dgm:prSet presAssocID="{8B65C519-3A27-47D4-A0C6-254E8CD130CF}" presName="parTx" presStyleLbl="alignNode1" presStyleIdx="1" presStyleCnt="2">
        <dgm:presLayoutVars>
          <dgm:chMax val="0"/>
          <dgm:chPref val="0"/>
          <dgm:bulletEnabled val="1"/>
        </dgm:presLayoutVars>
      </dgm:prSet>
      <dgm:spPr/>
      <dgm:t>
        <a:bodyPr/>
        <a:lstStyle/>
        <a:p>
          <a:endParaRPr lang="en-US"/>
        </a:p>
      </dgm:t>
    </dgm:pt>
    <dgm:pt modelId="{2E7F7B2E-7D69-4F14-9FD6-CAF745F7E557}" type="pres">
      <dgm:prSet presAssocID="{8B65C519-3A27-47D4-A0C6-254E8CD130CF}" presName="desTx" presStyleLbl="alignAccFollowNode1" presStyleIdx="1" presStyleCnt="2">
        <dgm:presLayoutVars>
          <dgm:bulletEnabled val="1"/>
        </dgm:presLayoutVars>
      </dgm:prSet>
      <dgm:spPr/>
      <dgm:t>
        <a:bodyPr/>
        <a:lstStyle/>
        <a:p>
          <a:endParaRPr lang="en-US"/>
        </a:p>
      </dgm:t>
    </dgm:pt>
  </dgm:ptLst>
  <dgm:cxnLst>
    <dgm:cxn modelId="{A3C28770-496C-4A1B-8FD9-4509A9272547}" srcId="{8B65C519-3A27-47D4-A0C6-254E8CD130CF}" destId="{BDAF373C-4B03-42F1-A2EE-3047953204E8}" srcOrd="3" destOrd="0" parTransId="{E4F4BEEA-43A9-4496-9573-A203E1DF4B03}" sibTransId="{486CEBCD-E195-4BF6-977F-B5970F4E0305}"/>
    <dgm:cxn modelId="{4FB70227-253B-4B9E-BEA6-7013BE881844}" srcId="{698A0E67-E08B-4AB9-BCED-08A9E9257AA6}" destId="{208270E1-0A75-404B-BD33-AD784B8C6C9F}" srcOrd="1" destOrd="0" parTransId="{5A8FB2AE-DA0B-4F6E-87D5-D54D7517587E}" sibTransId="{764090BE-9591-4BC0-9657-93B119C3EF99}"/>
    <dgm:cxn modelId="{89D0B9FD-CB82-47BE-A819-DBE6D1878016}" srcId="{8B65C519-3A27-47D4-A0C6-254E8CD130CF}" destId="{E2844270-B879-41FF-A8F5-D874D188265B}" srcOrd="1" destOrd="0" parTransId="{5A5A7811-2795-4DB0-B9B1-C89D4CF059EE}" sibTransId="{597D9BEB-2250-4251-AA33-BEC2542BF222}"/>
    <dgm:cxn modelId="{12E78DC5-FB8F-4DC7-A093-1C8CB8CBA4CB}" type="presOf" srcId="{208270E1-0A75-404B-BD33-AD784B8C6C9F}" destId="{9AB48B35-49C9-4470-8D54-1DEF4DEAA85B}" srcOrd="0" destOrd="1" presId="urn:microsoft.com/office/officeart/2005/8/layout/hList1"/>
    <dgm:cxn modelId="{4F5E25A8-58A6-4ABA-8392-B2D9D71D177F}" type="presOf" srcId="{58B87D83-834C-4573-AC27-620EC539E618}" destId="{9AB48B35-49C9-4470-8D54-1DEF4DEAA85B}" srcOrd="0" destOrd="0" presId="urn:microsoft.com/office/officeart/2005/8/layout/hList1"/>
    <dgm:cxn modelId="{90015C36-786A-43D2-BD43-21D787B2F2BD}" srcId="{8B65C519-3A27-47D4-A0C6-254E8CD130CF}" destId="{79391F65-C7FE-4961-95D0-B2F277CF14D3}" srcOrd="0" destOrd="0" parTransId="{E503C39F-A28B-4AA5-90A1-4804030E7092}" sibTransId="{12DE4082-D281-49D3-AE4D-E0AB8BEECAF3}"/>
    <dgm:cxn modelId="{89303FB8-35DA-4C5C-8E3C-ADFB05FB8CCE}" type="presOf" srcId="{79391F65-C7FE-4961-95D0-B2F277CF14D3}" destId="{2E7F7B2E-7D69-4F14-9FD6-CAF745F7E557}" srcOrd="0" destOrd="0" presId="urn:microsoft.com/office/officeart/2005/8/layout/hList1"/>
    <dgm:cxn modelId="{C5F43320-5A54-4397-B6B4-AB98AE0AE887}" srcId="{2D699804-FF43-49A9-BF84-BB218572FE7E}" destId="{698A0E67-E08B-4AB9-BCED-08A9E9257AA6}" srcOrd="0" destOrd="0" parTransId="{0CA89247-3252-497F-84F7-AE66F14C4FE4}" sibTransId="{2DB71246-F56E-4391-A01A-86960C2E8A79}"/>
    <dgm:cxn modelId="{566813C8-936E-4A3B-A4CF-43CA2FCC2BFD}" type="presOf" srcId="{8B65C519-3A27-47D4-A0C6-254E8CD130CF}" destId="{BA8474B5-DA97-4C24-940C-45CE630FFAAB}" srcOrd="0" destOrd="0" presId="urn:microsoft.com/office/officeart/2005/8/layout/hList1"/>
    <dgm:cxn modelId="{869F1F2D-4A67-4F14-A940-05B7CD16CF6B}" srcId="{2D699804-FF43-49A9-BF84-BB218572FE7E}" destId="{8B65C519-3A27-47D4-A0C6-254E8CD130CF}" srcOrd="1" destOrd="0" parTransId="{863BB555-4758-4B5E-AFE4-5E14E49DE9B6}" sibTransId="{7573D0E2-BD78-4B8D-866D-EFF91FAE7BFB}"/>
    <dgm:cxn modelId="{45C7F4B4-98D2-4189-A195-CA4861C87946}" srcId="{8B65C519-3A27-47D4-A0C6-254E8CD130CF}" destId="{0F26940B-A42A-411F-A290-0B396A9FE916}" srcOrd="2" destOrd="0" parTransId="{C6A248CF-B8C6-45B9-A1D0-1EAF2C4F9D64}" sibTransId="{77FAFD55-C552-4265-A75A-27B53379660B}"/>
    <dgm:cxn modelId="{DA04BC44-A10D-4CB4-874C-B07D497EF3D0}" type="presOf" srcId="{BDAF373C-4B03-42F1-A2EE-3047953204E8}" destId="{2E7F7B2E-7D69-4F14-9FD6-CAF745F7E557}" srcOrd="0" destOrd="3" presId="urn:microsoft.com/office/officeart/2005/8/layout/hList1"/>
    <dgm:cxn modelId="{DBF8FBD9-2ED1-4E25-859A-E17C8CC5EFB4}" type="presOf" srcId="{2D699804-FF43-49A9-BF84-BB218572FE7E}" destId="{7D6C5E04-B6A3-4430-82B7-EB0E6FD2FAEF}" srcOrd="0" destOrd="0" presId="urn:microsoft.com/office/officeart/2005/8/layout/hList1"/>
    <dgm:cxn modelId="{7C65D868-0365-4F6D-B89D-269FA70D49F8}" type="presOf" srcId="{698A0E67-E08B-4AB9-BCED-08A9E9257AA6}" destId="{D6D1702A-B084-42AE-8A84-404EAA7F9F5C}" srcOrd="0" destOrd="0" presId="urn:microsoft.com/office/officeart/2005/8/layout/hList1"/>
    <dgm:cxn modelId="{DC61C172-C3F6-4EBF-959D-9F2C9A6BD016}" type="presOf" srcId="{E2844270-B879-41FF-A8F5-D874D188265B}" destId="{2E7F7B2E-7D69-4F14-9FD6-CAF745F7E557}" srcOrd="0" destOrd="1" presId="urn:microsoft.com/office/officeart/2005/8/layout/hList1"/>
    <dgm:cxn modelId="{ADEF414B-8C61-448F-9D68-DC68670CCE6B}" srcId="{698A0E67-E08B-4AB9-BCED-08A9E9257AA6}" destId="{58B87D83-834C-4573-AC27-620EC539E618}" srcOrd="0" destOrd="0" parTransId="{5ABDEC2D-C712-46B1-BBE1-12F3F8CDFBB5}" sibTransId="{FE22036F-C0D3-4529-A2F2-5F144EC86A9F}"/>
    <dgm:cxn modelId="{522447B1-E3C0-4DA4-86C1-D9A9761AAFB0}" type="presOf" srcId="{0F26940B-A42A-411F-A290-0B396A9FE916}" destId="{2E7F7B2E-7D69-4F14-9FD6-CAF745F7E557}" srcOrd="0" destOrd="2" presId="urn:microsoft.com/office/officeart/2005/8/layout/hList1"/>
    <dgm:cxn modelId="{75ACD9A4-D1B9-41B3-9FE7-AF26CD82737A}" type="presParOf" srcId="{7D6C5E04-B6A3-4430-82B7-EB0E6FD2FAEF}" destId="{6EAEDC07-D5BF-431C-BCB3-805617C3D333}" srcOrd="0" destOrd="0" presId="urn:microsoft.com/office/officeart/2005/8/layout/hList1"/>
    <dgm:cxn modelId="{71974B09-0196-4EE3-B5F7-B72BEE0EE73E}" type="presParOf" srcId="{6EAEDC07-D5BF-431C-BCB3-805617C3D333}" destId="{D6D1702A-B084-42AE-8A84-404EAA7F9F5C}" srcOrd="0" destOrd="0" presId="urn:microsoft.com/office/officeart/2005/8/layout/hList1"/>
    <dgm:cxn modelId="{F4AAE80D-9D5F-4E45-A942-156A0711A76E}" type="presParOf" srcId="{6EAEDC07-D5BF-431C-BCB3-805617C3D333}" destId="{9AB48B35-49C9-4470-8D54-1DEF4DEAA85B}" srcOrd="1" destOrd="0" presId="urn:microsoft.com/office/officeart/2005/8/layout/hList1"/>
    <dgm:cxn modelId="{C96DFAA1-CE65-4A6A-B807-06CB9A51F31B}" type="presParOf" srcId="{7D6C5E04-B6A3-4430-82B7-EB0E6FD2FAEF}" destId="{0D29D9D1-D29B-4C49-973C-19C9FE2CBF67}" srcOrd="1" destOrd="0" presId="urn:microsoft.com/office/officeart/2005/8/layout/hList1"/>
    <dgm:cxn modelId="{C96EB98E-F0DC-462C-B6FC-952A1B50C36D}" type="presParOf" srcId="{7D6C5E04-B6A3-4430-82B7-EB0E6FD2FAEF}" destId="{45F05EC2-32A8-4DAA-AF9B-4834C3C5A7F5}" srcOrd="2" destOrd="0" presId="urn:microsoft.com/office/officeart/2005/8/layout/hList1"/>
    <dgm:cxn modelId="{CD1FCAF1-B1AE-40A5-AF67-0645E0FDBF09}" type="presParOf" srcId="{45F05EC2-32A8-4DAA-AF9B-4834C3C5A7F5}" destId="{BA8474B5-DA97-4C24-940C-45CE630FFAAB}" srcOrd="0" destOrd="0" presId="urn:microsoft.com/office/officeart/2005/8/layout/hList1"/>
    <dgm:cxn modelId="{1402150F-A76B-40D4-B68F-F86564CD484F}" type="presParOf" srcId="{45F05EC2-32A8-4DAA-AF9B-4834C3C5A7F5}" destId="{2E7F7B2E-7D69-4F14-9FD6-CAF745F7E557}"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05.xml><?xml version="1.0" encoding="utf-8"?>
<dgm:dataModel xmlns:dgm="http://schemas.openxmlformats.org/drawingml/2006/diagram" xmlns:a="http://schemas.openxmlformats.org/drawingml/2006/main">
  <dgm:ptLst>
    <dgm:pt modelId="{A61D9A35-C92B-4C34-82FD-5D9A9C34C4F8}"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DFC93245-D0B5-4942-AED9-B0F42461B3E1}">
      <dgm:prSet/>
      <dgm:spPr/>
      <dgm:t>
        <a:bodyPr/>
        <a:lstStyle/>
        <a:p>
          <a:pPr algn="ctr" rtl="0"/>
          <a:r>
            <a:rPr lang="en-US" b="1" i="0" baseline="0" smtClean="0"/>
            <a:t>Financial Waivers</a:t>
          </a:r>
          <a:endParaRPr lang="en-US"/>
        </a:p>
      </dgm:t>
    </dgm:pt>
    <dgm:pt modelId="{5606C23B-7DB0-4536-8F34-FD55CD7C2360}" type="parTrans" cxnId="{26DAD1A7-3D04-4F37-9C5D-B30911116F88}">
      <dgm:prSet/>
      <dgm:spPr/>
      <dgm:t>
        <a:bodyPr/>
        <a:lstStyle/>
        <a:p>
          <a:endParaRPr lang="en-US"/>
        </a:p>
      </dgm:t>
    </dgm:pt>
    <dgm:pt modelId="{9C56265A-12D1-4AE3-9D5A-A9411070408C}" type="sibTrans" cxnId="{26DAD1A7-3D04-4F37-9C5D-B30911116F88}">
      <dgm:prSet/>
      <dgm:spPr/>
      <dgm:t>
        <a:bodyPr/>
        <a:lstStyle/>
        <a:p>
          <a:endParaRPr lang="en-US"/>
        </a:p>
      </dgm:t>
    </dgm:pt>
    <dgm:pt modelId="{46E6B7EB-4054-4451-8CFC-D9C7620D3A14}" type="pres">
      <dgm:prSet presAssocID="{A61D9A35-C92B-4C34-82FD-5D9A9C34C4F8}" presName="linear" presStyleCnt="0">
        <dgm:presLayoutVars>
          <dgm:animLvl val="lvl"/>
          <dgm:resizeHandles val="exact"/>
        </dgm:presLayoutVars>
      </dgm:prSet>
      <dgm:spPr/>
      <dgm:t>
        <a:bodyPr/>
        <a:lstStyle/>
        <a:p>
          <a:endParaRPr lang="en-US"/>
        </a:p>
      </dgm:t>
    </dgm:pt>
    <dgm:pt modelId="{2709ECA5-8291-461C-AA45-43168E5E3DB8}" type="pres">
      <dgm:prSet presAssocID="{DFC93245-D0B5-4942-AED9-B0F42461B3E1}" presName="parentText" presStyleLbl="node1" presStyleIdx="0" presStyleCnt="1">
        <dgm:presLayoutVars>
          <dgm:chMax val="0"/>
          <dgm:bulletEnabled val="1"/>
        </dgm:presLayoutVars>
      </dgm:prSet>
      <dgm:spPr/>
      <dgm:t>
        <a:bodyPr/>
        <a:lstStyle/>
        <a:p>
          <a:endParaRPr lang="en-US"/>
        </a:p>
      </dgm:t>
    </dgm:pt>
  </dgm:ptLst>
  <dgm:cxnLst>
    <dgm:cxn modelId="{26DAD1A7-3D04-4F37-9C5D-B30911116F88}" srcId="{A61D9A35-C92B-4C34-82FD-5D9A9C34C4F8}" destId="{DFC93245-D0B5-4942-AED9-B0F42461B3E1}" srcOrd="0" destOrd="0" parTransId="{5606C23B-7DB0-4536-8F34-FD55CD7C2360}" sibTransId="{9C56265A-12D1-4AE3-9D5A-A9411070408C}"/>
    <dgm:cxn modelId="{E0E80457-EAAC-4578-918A-B82B9BC140CA}" type="presOf" srcId="{A61D9A35-C92B-4C34-82FD-5D9A9C34C4F8}" destId="{46E6B7EB-4054-4451-8CFC-D9C7620D3A14}" srcOrd="0" destOrd="0" presId="urn:microsoft.com/office/officeart/2005/8/layout/vList2"/>
    <dgm:cxn modelId="{DB9BCABF-F3BE-4C9D-8867-6878545FEB8E}" type="presOf" srcId="{DFC93245-D0B5-4942-AED9-B0F42461B3E1}" destId="{2709ECA5-8291-461C-AA45-43168E5E3DB8}" srcOrd="0" destOrd="0" presId="urn:microsoft.com/office/officeart/2005/8/layout/vList2"/>
    <dgm:cxn modelId="{545BD794-AFAC-44D7-8F4C-33E8B94C495E}" type="presParOf" srcId="{46E6B7EB-4054-4451-8CFC-D9C7620D3A14}" destId="{2709ECA5-8291-461C-AA45-43168E5E3DB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6.xml><?xml version="1.0" encoding="utf-8"?>
<dgm:dataModel xmlns:dgm="http://schemas.openxmlformats.org/drawingml/2006/diagram" xmlns:a="http://schemas.openxmlformats.org/drawingml/2006/main">
  <dgm:ptLst>
    <dgm:pt modelId="{7AA7EA6A-F333-4EB0-AAD3-8DC7AE9F6E52}" type="doc">
      <dgm:prSet loTypeId="urn:microsoft.com/office/officeart/2005/8/layout/target3" loCatId="relationship" qsTypeId="urn:microsoft.com/office/officeart/2005/8/quickstyle/simple1" qsCatId="simple" csTypeId="urn:microsoft.com/office/officeart/2005/8/colors/colorful5" csCatId="colorful" phldr="1"/>
      <dgm:spPr/>
      <dgm:t>
        <a:bodyPr/>
        <a:lstStyle/>
        <a:p>
          <a:endParaRPr lang="en-US"/>
        </a:p>
      </dgm:t>
    </dgm:pt>
    <dgm:pt modelId="{F2FD547E-5654-4B43-AFAF-EE6E75E1AE5D}">
      <dgm:prSet/>
      <dgm:spPr/>
      <dgm:t>
        <a:bodyPr/>
        <a:lstStyle/>
        <a:p>
          <a:pPr rtl="0"/>
          <a:r>
            <a:rPr lang="en-US" baseline="0" smtClean="0"/>
            <a:t>Customers who have the ability and intention to pay</a:t>
          </a:r>
          <a:endParaRPr lang="en-US"/>
        </a:p>
      </dgm:t>
    </dgm:pt>
    <dgm:pt modelId="{6B3DD6C0-3FAA-4CFD-AC5D-5FC210611E62}" type="parTrans" cxnId="{66F3FF62-1FD0-4B39-91AE-76FEBBA49601}">
      <dgm:prSet/>
      <dgm:spPr/>
      <dgm:t>
        <a:bodyPr/>
        <a:lstStyle/>
        <a:p>
          <a:endParaRPr lang="en-US"/>
        </a:p>
      </dgm:t>
    </dgm:pt>
    <dgm:pt modelId="{76C2B74C-BB92-46F6-AF9E-8490AAD765B2}" type="sibTrans" cxnId="{66F3FF62-1FD0-4B39-91AE-76FEBBA49601}">
      <dgm:prSet/>
      <dgm:spPr/>
      <dgm:t>
        <a:bodyPr/>
        <a:lstStyle/>
        <a:p>
          <a:endParaRPr lang="en-US"/>
        </a:p>
      </dgm:t>
    </dgm:pt>
    <dgm:pt modelId="{A8ACE37F-3F19-4E7F-9184-B8277736DE91}">
      <dgm:prSet/>
      <dgm:spPr/>
      <dgm:t>
        <a:bodyPr/>
        <a:lstStyle/>
        <a:p>
          <a:pPr rtl="0"/>
          <a:r>
            <a:rPr lang="en-US" baseline="0" dirty="0" smtClean="0"/>
            <a:t>Facing operational issues due to which there have been charges levied in their accounts</a:t>
          </a:r>
          <a:endParaRPr lang="en-US" dirty="0"/>
        </a:p>
      </dgm:t>
    </dgm:pt>
    <dgm:pt modelId="{02C3C13C-7EED-4DC9-8D51-DE6A8B406E92}" type="parTrans" cxnId="{EA71C5C2-D80E-40B8-B932-B031C00B15CC}">
      <dgm:prSet/>
      <dgm:spPr/>
      <dgm:t>
        <a:bodyPr/>
        <a:lstStyle/>
        <a:p>
          <a:endParaRPr lang="en-US"/>
        </a:p>
      </dgm:t>
    </dgm:pt>
    <dgm:pt modelId="{9DF5AD6C-0BA6-4862-A79B-1B51A1710E00}" type="sibTrans" cxnId="{EA71C5C2-D80E-40B8-B932-B031C00B15CC}">
      <dgm:prSet/>
      <dgm:spPr/>
      <dgm:t>
        <a:bodyPr/>
        <a:lstStyle/>
        <a:p>
          <a:endParaRPr lang="en-US"/>
        </a:p>
      </dgm:t>
    </dgm:pt>
    <dgm:pt modelId="{7E7E2C29-2479-4633-852F-172016DA3AAA}">
      <dgm:prSet/>
      <dgm:spPr/>
      <dgm:t>
        <a:bodyPr/>
        <a:lstStyle/>
        <a:p>
          <a:pPr rtl="0"/>
          <a:r>
            <a:rPr lang="en-US" baseline="0" dirty="0" smtClean="0"/>
            <a:t>They may request for a reversal of these financial charges</a:t>
          </a:r>
          <a:endParaRPr lang="en-US" dirty="0"/>
        </a:p>
      </dgm:t>
    </dgm:pt>
    <dgm:pt modelId="{3A36DD90-854F-40F9-912A-F697ADA50FCB}" type="parTrans" cxnId="{59D64A79-1149-4A50-9903-2D836808217C}">
      <dgm:prSet/>
      <dgm:spPr/>
      <dgm:t>
        <a:bodyPr/>
        <a:lstStyle/>
        <a:p>
          <a:endParaRPr lang="en-US"/>
        </a:p>
      </dgm:t>
    </dgm:pt>
    <dgm:pt modelId="{4C318BCA-8E3A-4BB5-97CC-3B11A39B1415}" type="sibTrans" cxnId="{59D64A79-1149-4A50-9903-2D836808217C}">
      <dgm:prSet/>
      <dgm:spPr/>
      <dgm:t>
        <a:bodyPr/>
        <a:lstStyle/>
        <a:p>
          <a:endParaRPr lang="en-US"/>
        </a:p>
      </dgm:t>
    </dgm:pt>
    <dgm:pt modelId="{6B903C5E-3C88-4F70-83DF-99AD066798E0}">
      <dgm:prSet/>
      <dgm:spPr/>
      <dgm:t>
        <a:bodyPr/>
        <a:lstStyle/>
        <a:p>
          <a:pPr rtl="0"/>
          <a:r>
            <a:rPr lang="en-US" baseline="0" dirty="0" smtClean="0"/>
            <a:t>Also as a part of the customer service gesture -  some are extended reversals basis past history or specific justified situations</a:t>
          </a:r>
          <a:endParaRPr lang="en-US" dirty="0"/>
        </a:p>
      </dgm:t>
    </dgm:pt>
    <dgm:pt modelId="{0E6FB5CC-E158-4815-8C9F-AF2BC89F1E7E}" type="parTrans" cxnId="{523BEA35-D95C-4B40-A088-D952B6441D58}">
      <dgm:prSet/>
      <dgm:spPr/>
      <dgm:t>
        <a:bodyPr/>
        <a:lstStyle/>
        <a:p>
          <a:endParaRPr lang="en-US"/>
        </a:p>
      </dgm:t>
    </dgm:pt>
    <dgm:pt modelId="{27B8CD43-DB2C-485A-9CE6-7EC5344A94E6}" type="sibTrans" cxnId="{523BEA35-D95C-4B40-A088-D952B6441D58}">
      <dgm:prSet/>
      <dgm:spPr/>
      <dgm:t>
        <a:bodyPr/>
        <a:lstStyle/>
        <a:p>
          <a:endParaRPr lang="en-US"/>
        </a:p>
      </dgm:t>
    </dgm:pt>
    <dgm:pt modelId="{4D5651B4-6AD6-43E0-9CB6-45FC6AFE4F91}">
      <dgm:prSet/>
      <dgm:spPr/>
      <dgm:t>
        <a:bodyPr/>
        <a:lstStyle/>
        <a:p>
          <a:pPr rtl="0"/>
          <a:r>
            <a:rPr lang="en-US" baseline="0" smtClean="0"/>
            <a:t>These accounts all being standard accounts</a:t>
          </a:r>
          <a:endParaRPr lang="en-US"/>
        </a:p>
      </dgm:t>
    </dgm:pt>
    <dgm:pt modelId="{6E0DF329-70A7-4135-B2C6-2CF855929022}" type="parTrans" cxnId="{D5A34C1D-6C17-4F50-9EC1-DB5C0CBD1593}">
      <dgm:prSet/>
      <dgm:spPr/>
      <dgm:t>
        <a:bodyPr/>
        <a:lstStyle/>
        <a:p>
          <a:endParaRPr lang="en-US"/>
        </a:p>
      </dgm:t>
    </dgm:pt>
    <dgm:pt modelId="{E8E85D52-BC8D-485C-8D26-E01484D5EB2A}" type="sibTrans" cxnId="{D5A34C1D-6C17-4F50-9EC1-DB5C0CBD1593}">
      <dgm:prSet/>
      <dgm:spPr/>
      <dgm:t>
        <a:bodyPr/>
        <a:lstStyle/>
        <a:p>
          <a:endParaRPr lang="en-US"/>
        </a:p>
      </dgm:t>
    </dgm:pt>
    <dgm:pt modelId="{40FE3FFB-D880-40A9-8166-7233D729FA8E}" type="pres">
      <dgm:prSet presAssocID="{7AA7EA6A-F333-4EB0-AAD3-8DC7AE9F6E52}" presName="Name0" presStyleCnt="0">
        <dgm:presLayoutVars>
          <dgm:chMax val="7"/>
          <dgm:dir/>
          <dgm:animLvl val="lvl"/>
          <dgm:resizeHandles val="exact"/>
        </dgm:presLayoutVars>
      </dgm:prSet>
      <dgm:spPr/>
      <dgm:t>
        <a:bodyPr/>
        <a:lstStyle/>
        <a:p>
          <a:endParaRPr lang="en-US"/>
        </a:p>
      </dgm:t>
    </dgm:pt>
    <dgm:pt modelId="{FD436BDB-6DB2-48EF-A4CA-7976FA361542}" type="pres">
      <dgm:prSet presAssocID="{F2FD547E-5654-4B43-AFAF-EE6E75E1AE5D}" presName="circle1" presStyleLbl="node1" presStyleIdx="0" presStyleCnt="5"/>
      <dgm:spPr/>
    </dgm:pt>
    <dgm:pt modelId="{F2B1F47D-5EA9-4C6C-99E7-5747874C8003}" type="pres">
      <dgm:prSet presAssocID="{F2FD547E-5654-4B43-AFAF-EE6E75E1AE5D}" presName="space" presStyleCnt="0"/>
      <dgm:spPr/>
    </dgm:pt>
    <dgm:pt modelId="{997D463E-C468-410D-8F23-261F26F76F52}" type="pres">
      <dgm:prSet presAssocID="{F2FD547E-5654-4B43-AFAF-EE6E75E1AE5D}" presName="rect1" presStyleLbl="alignAcc1" presStyleIdx="0" presStyleCnt="5"/>
      <dgm:spPr/>
      <dgm:t>
        <a:bodyPr/>
        <a:lstStyle/>
        <a:p>
          <a:endParaRPr lang="en-US"/>
        </a:p>
      </dgm:t>
    </dgm:pt>
    <dgm:pt modelId="{2463055C-4B32-469F-B92A-A1D6722A20E2}" type="pres">
      <dgm:prSet presAssocID="{A8ACE37F-3F19-4E7F-9184-B8277736DE91}" presName="vertSpace2" presStyleLbl="node1" presStyleIdx="0" presStyleCnt="5"/>
      <dgm:spPr/>
    </dgm:pt>
    <dgm:pt modelId="{9C2F4E47-6E62-4C17-B068-98F9E4D12515}" type="pres">
      <dgm:prSet presAssocID="{A8ACE37F-3F19-4E7F-9184-B8277736DE91}" presName="circle2" presStyleLbl="node1" presStyleIdx="1" presStyleCnt="5"/>
      <dgm:spPr/>
    </dgm:pt>
    <dgm:pt modelId="{325F45A6-3620-4F44-AC95-AC91849B79FA}" type="pres">
      <dgm:prSet presAssocID="{A8ACE37F-3F19-4E7F-9184-B8277736DE91}" presName="rect2" presStyleLbl="alignAcc1" presStyleIdx="1" presStyleCnt="5" custLinFactNeighborY="-2752"/>
      <dgm:spPr/>
      <dgm:t>
        <a:bodyPr/>
        <a:lstStyle/>
        <a:p>
          <a:endParaRPr lang="en-US"/>
        </a:p>
      </dgm:t>
    </dgm:pt>
    <dgm:pt modelId="{26E0B4E0-4AA4-4F22-B37F-517C5D540345}" type="pres">
      <dgm:prSet presAssocID="{7E7E2C29-2479-4633-852F-172016DA3AAA}" presName="vertSpace3" presStyleLbl="node1" presStyleIdx="1" presStyleCnt="5"/>
      <dgm:spPr/>
    </dgm:pt>
    <dgm:pt modelId="{7309BF26-3BA3-47E8-815E-64E4BFB31683}" type="pres">
      <dgm:prSet presAssocID="{7E7E2C29-2479-4633-852F-172016DA3AAA}" presName="circle3" presStyleLbl="node1" presStyleIdx="2" presStyleCnt="5"/>
      <dgm:spPr/>
    </dgm:pt>
    <dgm:pt modelId="{A13A175F-D11D-4BC0-BD55-5D26D002FA78}" type="pres">
      <dgm:prSet presAssocID="{7E7E2C29-2479-4633-852F-172016DA3AAA}" presName="rect3" presStyleLbl="alignAcc1" presStyleIdx="2" presStyleCnt="5"/>
      <dgm:spPr/>
      <dgm:t>
        <a:bodyPr/>
        <a:lstStyle/>
        <a:p>
          <a:endParaRPr lang="en-US"/>
        </a:p>
      </dgm:t>
    </dgm:pt>
    <dgm:pt modelId="{234467A2-FA63-401F-A055-38092E4C5D29}" type="pres">
      <dgm:prSet presAssocID="{6B903C5E-3C88-4F70-83DF-99AD066798E0}" presName="vertSpace4" presStyleLbl="node1" presStyleIdx="2" presStyleCnt="5"/>
      <dgm:spPr/>
    </dgm:pt>
    <dgm:pt modelId="{D21473EB-12BA-4E3F-921B-76C7FF0F21AC}" type="pres">
      <dgm:prSet presAssocID="{6B903C5E-3C88-4F70-83DF-99AD066798E0}" presName="circle4" presStyleLbl="node1" presStyleIdx="3" presStyleCnt="5"/>
      <dgm:spPr/>
    </dgm:pt>
    <dgm:pt modelId="{3B7787A6-0297-45DE-9D5D-BF72DD29DD07}" type="pres">
      <dgm:prSet presAssocID="{6B903C5E-3C88-4F70-83DF-99AD066798E0}" presName="rect4" presStyleLbl="alignAcc1" presStyleIdx="3" presStyleCnt="5"/>
      <dgm:spPr/>
      <dgm:t>
        <a:bodyPr/>
        <a:lstStyle/>
        <a:p>
          <a:endParaRPr lang="en-US"/>
        </a:p>
      </dgm:t>
    </dgm:pt>
    <dgm:pt modelId="{3C053465-B687-473E-9CF4-E4322C177941}" type="pres">
      <dgm:prSet presAssocID="{4D5651B4-6AD6-43E0-9CB6-45FC6AFE4F91}" presName="vertSpace5" presStyleLbl="node1" presStyleIdx="3" presStyleCnt="5"/>
      <dgm:spPr/>
    </dgm:pt>
    <dgm:pt modelId="{860B8EF5-EDB6-4845-ADD5-419C32187418}" type="pres">
      <dgm:prSet presAssocID="{4D5651B4-6AD6-43E0-9CB6-45FC6AFE4F91}" presName="circle5" presStyleLbl="node1" presStyleIdx="4" presStyleCnt="5"/>
      <dgm:spPr/>
    </dgm:pt>
    <dgm:pt modelId="{29C73336-8108-4122-BFD4-1C9FDBB69227}" type="pres">
      <dgm:prSet presAssocID="{4D5651B4-6AD6-43E0-9CB6-45FC6AFE4F91}" presName="rect5" presStyleLbl="alignAcc1" presStyleIdx="4" presStyleCnt="5"/>
      <dgm:spPr/>
      <dgm:t>
        <a:bodyPr/>
        <a:lstStyle/>
        <a:p>
          <a:endParaRPr lang="en-US"/>
        </a:p>
      </dgm:t>
    </dgm:pt>
    <dgm:pt modelId="{95A97DF7-8AE6-4C41-935F-F9D7F887B0AA}" type="pres">
      <dgm:prSet presAssocID="{F2FD547E-5654-4B43-AFAF-EE6E75E1AE5D}" presName="rect1ParTxNoCh" presStyleLbl="alignAcc1" presStyleIdx="4" presStyleCnt="5">
        <dgm:presLayoutVars>
          <dgm:chMax val="1"/>
          <dgm:bulletEnabled val="1"/>
        </dgm:presLayoutVars>
      </dgm:prSet>
      <dgm:spPr/>
      <dgm:t>
        <a:bodyPr/>
        <a:lstStyle/>
        <a:p>
          <a:endParaRPr lang="en-US"/>
        </a:p>
      </dgm:t>
    </dgm:pt>
    <dgm:pt modelId="{2A94D3D0-40E9-4491-A52D-E280682DE3FE}" type="pres">
      <dgm:prSet presAssocID="{A8ACE37F-3F19-4E7F-9184-B8277736DE91}" presName="rect2ParTxNoCh" presStyleLbl="alignAcc1" presStyleIdx="4" presStyleCnt="5">
        <dgm:presLayoutVars>
          <dgm:chMax val="1"/>
          <dgm:bulletEnabled val="1"/>
        </dgm:presLayoutVars>
      </dgm:prSet>
      <dgm:spPr/>
      <dgm:t>
        <a:bodyPr/>
        <a:lstStyle/>
        <a:p>
          <a:endParaRPr lang="en-US"/>
        </a:p>
      </dgm:t>
    </dgm:pt>
    <dgm:pt modelId="{BCB6DDC8-5809-4076-B4ED-F80314264D81}" type="pres">
      <dgm:prSet presAssocID="{7E7E2C29-2479-4633-852F-172016DA3AAA}" presName="rect3ParTxNoCh" presStyleLbl="alignAcc1" presStyleIdx="4" presStyleCnt="5">
        <dgm:presLayoutVars>
          <dgm:chMax val="1"/>
          <dgm:bulletEnabled val="1"/>
        </dgm:presLayoutVars>
      </dgm:prSet>
      <dgm:spPr/>
      <dgm:t>
        <a:bodyPr/>
        <a:lstStyle/>
        <a:p>
          <a:endParaRPr lang="en-US"/>
        </a:p>
      </dgm:t>
    </dgm:pt>
    <dgm:pt modelId="{F30D78DC-7A80-4840-8863-99E809C35C4E}" type="pres">
      <dgm:prSet presAssocID="{6B903C5E-3C88-4F70-83DF-99AD066798E0}" presName="rect4ParTxNoCh" presStyleLbl="alignAcc1" presStyleIdx="4" presStyleCnt="5">
        <dgm:presLayoutVars>
          <dgm:chMax val="1"/>
          <dgm:bulletEnabled val="1"/>
        </dgm:presLayoutVars>
      </dgm:prSet>
      <dgm:spPr/>
      <dgm:t>
        <a:bodyPr/>
        <a:lstStyle/>
        <a:p>
          <a:endParaRPr lang="en-US"/>
        </a:p>
      </dgm:t>
    </dgm:pt>
    <dgm:pt modelId="{A4EEE30A-F3F7-4C4D-A9F6-E80435ED05A1}" type="pres">
      <dgm:prSet presAssocID="{4D5651B4-6AD6-43E0-9CB6-45FC6AFE4F91}" presName="rect5ParTxNoCh" presStyleLbl="alignAcc1" presStyleIdx="4" presStyleCnt="5">
        <dgm:presLayoutVars>
          <dgm:chMax val="1"/>
          <dgm:bulletEnabled val="1"/>
        </dgm:presLayoutVars>
      </dgm:prSet>
      <dgm:spPr/>
      <dgm:t>
        <a:bodyPr/>
        <a:lstStyle/>
        <a:p>
          <a:endParaRPr lang="en-US"/>
        </a:p>
      </dgm:t>
    </dgm:pt>
  </dgm:ptLst>
  <dgm:cxnLst>
    <dgm:cxn modelId="{66F3FF62-1FD0-4B39-91AE-76FEBBA49601}" srcId="{7AA7EA6A-F333-4EB0-AAD3-8DC7AE9F6E52}" destId="{F2FD547E-5654-4B43-AFAF-EE6E75E1AE5D}" srcOrd="0" destOrd="0" parTransId="{6B3DD6C0-3FAA-4CFD-AC5D-5FC210611E62}" sibTransId="{76C2B74C-BB92-46F6-AF9E-8490AAD765B2}"/>
    <dgm:cxn modelId="{C34A3F69-964A-4EDF-A364-CD282CC17080}" type="presOf" srcId="{4D5651B4-6AD6-43E0-9CB6-45FC6AFE4F91}" destId="{29C73336-8108-4122-BFD4-1C9FDBB69227}" srcOrd="0" destOrd="0" presId="urn:microsoft.com/office/officeart/2005/8/layout/target3"/>
    <dgm:cxn modelId="{9B9AA915-7FB4-405C-BB28-7A5647EC1A6A}" type="presOf" srcId="{6B903C5E-3C88-4F70-83DF-99AD066798E0}" destId="{3B7787A6-0297-45DE-9D5D-BF72DD29DD07}" srcOrd="0" destOrd="0" presId="urn:microsoft.com/office/officeart/2005/8/layout/target3"/>
    <dgm:cxn modelId="{B91CDB33-A739-417C-AC4A-7F086144F89C}" type="presOf" srcId="{4D5651B4-6AD6-43E0-9CB6-45FC6AFE4F91}" destId="{A4EEE30A-F3F7-4C4D-A9F6-E80435ED05A1}" srcOrd="1" destOrd="0" presId="urn:microsoft.com/office/officeart/2005/8/layout/target3"/>
    <dgm:cxn modelId="{2024564D-6D7C-4F68-96E4-40FBDFB9D635}" type="presOf" srcId="{7E7E2C29-2479-4633-852F-172016DA3AAA}" destId="{BCB6DDC8-5809-4076-B4ED-F80314264D81}" srcOrd="1" destOrd="0" presId="urn:microsoft.com/office/officeart/2005/8/layout/target3"/>
    <dgm:cxn modelId="{AF261DF3-EB5B-4A8C-A322-9D7464FCEB93}" type="presOf" srcId="{7AA7EA6A-F333-4EB0-AAD3-8DC7AE9F6E52}" destId="{40FE3FFB-D880-40A9-8166-7233D729FA8E}" srcOrd="0" destOrd="0" presId="urn:microsoft.com/office/officeart/2005/8/layout/target3"/>
    <dgm:cxn modelId="{EA71C5C2-D80E-40B8-B932-B031C00B15CC}" srcId="{7AA7EA6A-F333-4EB0-AAD3-8DC7AE9F6E52}" destId="{A8ACE37F-3F19-4E7F-9184-B8277736DE91}" srcOrd="1" destOrd="0" parTransId="{02C3C13C-7EED-4DC9-8D51-DE6A8B406E92}" sibTransId="{9DF5AD6C-0BA6-4862-A79B-1B51A1710E00}"/>
    <dgm:cxn modelId="{523BEA35-D95C-4B40-A088-D952B6441D58}" srcId="{7AA7EA6A-F333-4EB0-AAD3-8DC7AE9F6E52}" destId="{6B903C5E-3C88-4F70-83DF-99AD066798E0}" srcOrd="3" destOrd="0" parTransId="{0E6FB5CC-E158-4815-8C9F-AF2BC89F1E7E}" sibTransId="{27B8CD43-DB2C-485A-9CE6-7EC5344A94E6}"/>
    <dgm:cxn modelId="{642F2A78-F896-431B-A089-17813C6EDD6A}" type="presOf" srcId="{6B903C5E-3C88-4F70-83DF-99AD066798E0}" destId="{F30D78DC-7A80-4840-8863-99E809C35C4E}" srcOrd="1" destOrd="0" presId="urn:microsoft.com/office/officeart/2005/8/layout/target3"/>
    <dgm:cxn modelId="{D5A34C1D-6C17-4F50-9EC1-DB5C0CBD1593}" srcId="{7AA7EA6A-F333-4EB0-AAD3-8DC7AE9F6E52}" destId="{4D5651B4-6AD6-43E0-9CB6-45FC6AFE4F91}" srcOrd="4" destOrd="0" parTransId="{6E0DF329-70A7-4135-B2C6-2CF855929022}" sibTransId="{E8E85D52-BC8D-485C-8D26-E01484D5EB2A}"/>
    <dgm:cxn modelId="{CC37212F-21AE-46A6-A1CF-2819C4243D53}" type="presOf" srcId="{A8ACE37F-3F19-4E7F-9184-B8277736DE91}" destId="{2A94D3D0-40E9-4491-A52D-E280682DE3FE}" srcOrd="1" destOrd="0" presId="urn:microsoft.com/office/officeart/2005/8/layout/target3"/>
    <dgm:cxn modelId="{59D64A79-1149-4A50-9903-2D836808217C}" srcId="{7AA7EA6A-F333-4EB0-AAD3-8DC7AE9F6E52}" destId="{7E7E2C29-2479-4633-852F-172016DA3AAA}" srcOrd="2" destOrd="0" parTransId="{3A36DD90-854F-40F9-912A-F697ADA50FCB}" sibTransId="{4C318BCA-8E3A-4BB5-97CC-3B11A39B1415}"/>
    <dgm:cxn modelId="{37D5D630-5272-4615-9615-3FE3D90551C6}" type="presOf" srcId="{F2FD547E-5654-4B43-AFAF-EE6E75E1AE5D}" destId="{997D463E-C468-410D-8F23-261F26F76F52}" srcOrd="0" destOrd="0" presId="urn:microsoft.com/office/officeart/2005/8/layout/target3"/>
    <dgm:cxn modelId="{5CFE0038-843F-4DE3-95B9-0BD72AFE8930}" type="presOf" srcId="{F2FD547E-5654-4B43-AFAF-EE6E75E1AE5D}" destId="{95A97DF7-8AE6-4C41-935F-F9D7F887B0AA}" srcOrd="1" destOrd="0" presId="urn:microsoft.com/office/officeart/2005/8/layout/target3"/>
    <dgm:cxn modelId="{D435F956-B7C2-4DF6-BEB1-10B12D3B887D}" type="presOf" srcId="{A8ACE37F-3F19-4E7F-9184-B8277736DE91}" destId="{325F45A6-3620-4F44-AC95-AC91849B79FA}" srcOrd="0" destOrd="0" presId="urn:microsoft.com/office/officeart/2005/8/layout/target3"/>
    <dgm:cxn modelId="{3C956A08-1A69-491A-AC4B-8D0195D59E09}" type="presOf" srcId="{7E7E2C29-2479-4633-852F-172016DA3AAA}" destId="{A13A175F-D11D-4BC0-BD55-5D26D002FA78}" srcOrd="0" destOrd="0" presId="urn:microsoft.com/office/officeart/2005/8/layout/target3"/>
    <dgm:cxn modelId="{53A668D7-E426-45D6-AB0B-93DB3967B07B}" type="presParOf" srcId="{40FE3FFB-D880-40A9-8166-7233D729FA8E}" destId="{FD436BDB-6DB2-48EF-A4CA-7976FA361542}" srcOrd="0" destOrd="0" presId="urn:microsoft.com/office/officeart/2005/8/layout/target3"/>
    <dgm:cxn modelId="{C1B5CB67-456A-4114-82B7-82906343568E}" type="presParOf" srcId="{40FE3FFB-D880-40A9-8166-7233D729FA8E}" destId="{F2B1F47D-5EA9-4C6C-99E7-5747874C8003}" srcOrd="1" destOrd="0" presId="urn:microsoft.com/office/officeart/2005/8/layout/target3"/>
    <dgm:cxn modelId="{20E1273E-EA3B-4CEB-B00D-3D7A54D064E1}" type="presParOf" srcId="{40FE3FFB-D880-40A9-8166-7233D729FA8E}" destId="{997D463E-C468-410D-8F23-261F26F76F52}" srcOrd="2" destOrd="0" presId="urn:microsoft.com/office/officeart/2005/8/layout/target3"/>
    <dgm:cxn modelId="{A818893E-31A2-41FF-B9EA-4D30D29A414E}" type="presParOf" srcId="{40FE3FFB-D880-40A9-8166-7233D729FA8E}" destId="{2463055C-4B32-469F-B92A-A1D6722A20E2}" srcOrd="3" destOrd="0" presId="urn:microsoft.com/office/officeart/2005/8/layout/target3"/>
    <dgm:cxn modelId="{E2A8320A-C619-4DBD-95A3-3F0389DFF00F}" type="presParOf" srcId="{40FE3FFB-D880-40A9-8166-7233D729FA8E}" destId="{9C2F4E47-6E62-4C17-B068-98F9E4D12515}" srcOrd="4" destOrd="0" presId="urn:microsoft.com/office/officeart/2005/8/layout/target3"/>
    <dgm:cxn modelId="{C6FE8591-E825-47B5-BC39-955BA07F3927}" type="presParOf" srcId="{40FE3FFB-D880-40A9-8166-7233D729FA8E}" destId="{325F45A6-3620-4F44-AC95-AC91849B79FA}" srcOrd="5" destOrd="0" presId="urn:microsoft.com/office/officeart/2005/8/layout/target3"/>
    <dgm:cxn modelId="{84D7F288-82AD-4720-A5CC-775019CEAF99}" type="presParOf" srcId="{40FE3FFB-D880-40A9-8166-7233D729FA8E}" destId="{26E0B4E0-4AA4-4F22-B37F-517C5D540345}" srcOrd="6" destOrd="0" presId="urn:microsoft.com/office/officeart/2005/8/layout/target3"/>
    <dgm:cxn modelId="{C3DE3F30-1D1F-402B-BD47-35A3D1D7DF29}" type="presParOf" srcId="{40FE3FFB-D880-40A9-8166-7233D729FA8E}" destId="{7309BF26-3BA3-47E8-815E-64E4BFB31683}" srcOrd="7" destOrd="0" presId="urn:microsoft.com/office/officeart/2005/8/layout/target3"/>
    <dgm:cxn modelId="{BBFB06AF-7A08-4BB5-85E1-678882B14238}" type="presParOf" srcId="{40FE3FFB-D880-40A9-8166-7233D729FA8E}" destId="{A13A175F-D11D-4BC0-BD55-5D26D002FA78}" srcOrd="8" destOrd="0" presId="urn:microsoft.com/office/officeart/2005/8/layout/target3"/>
    <dgm:cxn modelId="{25915AF5-2277-4435-8C32-A40DF73F4C54}" type="presParOf" srcId="{40FE3FFB-D880-40A9-8166-7233D729FA8E}" destId="{234467A2-FA63-401F-A055-38092E4C5D29}" srcOrd="9" destOrd="0" presId="urn:microsoft.com/office/officeart/2005/8/layout/target3"/>
    <dgm:cxn modelId="{79DC116D-2852-48FA-85E3-E0E3F6FA7ADA}" type="presParOf" srcId="{40FE3FFB-D880-40A9-8166-7233D729FA8E}" destId="{D21473EB-12BA-4E3F-921B-76C7FF0F21AC}" srcOrd="10" destOrd="0" presId="urn:microsoft.com/office/officeart/2005/8/layout/target3"/>
    <dgm:cxn modelId="{C8E82DCA-3280-41D8-811A-D5B2F733B43F}" type="presParOf" srcId="{40FE3FFB-D880-40A9-8166-7233D729FA8E}" destId="{3B7787A6-0297-45DE-9D5D-BF72DD29DD07}" srcOrd="11" destOrd="0" presId="urn:microsoft.com/office/officeart/2005/8/layout/target3"/>
    <dgm:cxn modelId="{40F1BE2A-2FA2-4FF7-961A-0A87D0A57532}" type="presParOf" srcId="{40FE3FFB-D880-40A9-8166-7233D729FA8E}" destId="{3C053465-B687-473E-9CF4-E4322C177941}" srcOrd="12" destOrd="0" presId="urn:microsoft.com/office/officeart/2005/8/layout/target3"/>
    <dgm:cxn modelId="{F81D9147-189C-41FF-9AEE-EBB507DA928C}" type="presParOf" srcId="{40FE3FFB-D880-40A9-8166-7233D729FA8E}" destId="{860B8EF5-EDB6-4845-ADD5-419C32187418}" srcOrd="13" destOrd="0" presId="urn:microsoft.com/office/officeart/2005/8/layout/target3"/>
    <dgm:cxn modelId="{90993380-890C-46B4-A884-8A467F754A3A}" type="presParOf" srcId="{40FE3FFB-D880-40A9-8166-7233D729FA8E}" destId="{29C73336-8108-4122-BFD4-1C9FDBB69227}" srcOrd="14" destOrd="0" presId="urn:microsoft.com/office/officeart/2005/8/layout/target3"/>
    <dgm:cxn modelId="{D415B04C-2D6C-402B-A94F-5C1C29A247A1}" type="presParOf" srcId="{40FE3FFB-D880-40A9-8166-7233D729FA8E}" destId="{95A97DF7-8AE6-4C41-935F-F9D7F887B0AA}" srcOrd="15" destOrd="0" presId="urn:microsoft.com/office/officeart/2005/8/layout/target3"/>
    <dgm:cxn modelId="{CE0E46B2-0248-49C8-A08C-E402D9BB7A3B}" type="presParOf" srcId="{40FE3FFB-D880-40A9-8166-7233D729FA8E}" destId="{2A94D3D0-40E9-4491-A52D-E280682DE3FE}" srcOrd="16" destOrd="0" presId="urn:microsoft.com/office/officeart/2005/8/layout/target3"/>
    <dgm:cxn modelId="{D9DA1EA3-D928-48CA-A920-C9EBB6DE502C}" type="presParOf" srcId="{40FE3FFB-D880-40A9-8166-7233D729FA8E}" destId="{BCB6DDC8-5809-4076-B4ED-F80314264D81}" srcOrd="17" destOrd="0" presId="urn:microsoft.com/office/officeart/2005/8/layout/target3"/>
    <dgm:cxn modelId="{6D72C026-0A61-4A42-9CCE-A704F996E309}" type="presParOf" srcId="{40FE3FFB-D880-40A9-8166-7233D729FA8E}" destId="{F30D78DC-7A80-4840-8863-99E809C35C4E}" srcOrd="18" destOrd="0" presId="urn:microsoft.com/office/officeart/2005/8/layout/target3"/>
    <dgm:cxn modelId="{1B31CA40-E474-4C24-AB8F-DD30298F510A}" type="presParOf" srcId="{40FE3FFB-D880-40A9-8166-7233D729FA8E}" destId="{A4EEE30A-F3F7-4C4D-A9F6-E80435ED05A1}" srcOrd="19"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07.xml><?xml version="1.0" encoding="utf-8"?>
<dgm:dataModel xmlns:dgm="http://schemas.openxmlformats.org/drawingml/2006/diagram" xmlns:a="http://schemas.openxmlformats.org/drawingml/2006/main">
  <dgm:ptLst>
    <dgm:pt modelId="{A98B3FE9-5796-482D-9F2A-AAB8972F88ED}"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2FCD6E14-FDC7-4A91-A318-2B666CDA485F}">
      <dgm:prSet custT="1"/>
      <dgm:spPr/>
      <dgm:t>
        <a:bodyPr/>
        <a:lstStyle/>
        <a:p>
          <a:pPr algn="ctr" rtl="0"/>
          <a:r>
            <a:rPr lang="en-US" sz="1800" b="1" smtClean="0"/>
            <a:t>Waiver of any amount on a Non - Standard account / NPA account can be signed of only by the CEO / MD</a:t>
          </a:r>
          <a:endParaRPr lang="en-US" sz="1800" b="1"/>
        </a:p>
      </dgm:t>
    </dgm:pt>
    <dgm:pt modelId="{9D347CC7-3C9F-4038-8FBC-882A601CC228}" type="parTrans" cxnId="{952A261F-3EEC-4E93-BB27-9FA71CC14E23}">
      <dgm:prSet/>
      <dgm:spPr/>
      <dgm:t>
        <a:bodyPr/>
        <a:lstStyle/>
        <a:p>
          <a:pPr algn="ctr"/>
          <a:endParaRPr lang="en-US" b="1"/>
        </a:p>
      </dgm:t>
    </dgm:pt>
    <dgm:pt modelId="{3C93C884-B779-4FAD-8B34-D03D20DFAF48}" type="sibTrans" cxnId="{952A261F-3EEC-4E93-BB27-9FA71CC14E23}">
      <dgm:prSet/>
      <dgm:spPr/>
      <dgm:t>
        <a:bodyPr/>
        <a:lstStyle/>
        <a:p>
          <a:pPr algn="ctr"/>
          <a:endParaRPr lang="en-US" b="1"/>
        </a:p>
      </dgm:t>
    </dgm:pt>
    <dgm:pt modelId="{991F5A37-E856-4755-9809-8134ADE31783}" type="pres">
      <dgm:prSet presAssocID="{A98B3FE9-5796-482D-9F2A-AAB8972F88ED}" presName="linear" presStyleCnt="0">
        <dgm:presLayoutVars>
          <dgm:animLvl val="lvl"/>
          <dgm:resizeHandles val="exact"/>
        </dgm:presLayoutVars>
      </dgm:prSet>
      <dgm:spPr/>
      <dgm:t>
        <a:bodyPr/>
        <a:lstStyle/>
        <a:p>
          <a:endParaRPr lang="en-US"/>
        </a:p>
      </dgm:t>
    </dgm:pt>
    <dgm:pt modelId="{64C8E5E2-898F-424D-9FB5-DD344D8F2713}" type="pres">
      <dgm:prSet presAssocID="{2FCD6E14-FDC7-4A91-A318-2B666CDA485F}" presName="parentText" presStyleLbl="node1" presStyleIdx="0" presStyleCnt="1">
        <dgm:presLayoutVars>
          <dgm:chMax val="0"/>
          <dgm:bulletEnabled val="1"/>
        </dgm:presLayoutVars>
      </dgm:prSet>
      <dgm:spPr/>
      <dgm:t>
        <a:bodyPr/>
        <a:lstStyle/>
        <a:p>
          <a:endParaRPr lang="en-US"/>
        </a:p>
      </dgm:t>
    </dgm:pt>
  </dgm:ptLst>
  <dgm:cxnLst>
    <dgm:cxn modelId="{347DB76B-AAEC-4E9A-808D-17E92C28ED24}" type="presOf" srcId="{A98B3FE9-5796-482D-9F2A-AAB8972F88ED}" destId="{991F5A37-E856-4755-9809-8134ADE31783}" srcOrd="0" destOrd="0" presId="urn:microsoft.com/office/officeart/2005/8/layout/vList2"/>
    <dgm:cxn modelId="{9ED61A28-599C-4603-BDFD-DA5B8FB13FF9}" type="presOf" srcId="{2FCD6E14-FDC7-4A91-A318-2B666CDA485F}" destId="{64C8E5E2-898F-424D-9FB5-DD344D8F2713}" srcOrd="0" destOrd="0" presId="urn:microsoft.com/office/officeart/2005/8/layout/vList2"/>
    <dgm:cxn modelId="{952A261F-3EEC-4E93-BB27-9FA71CC14E23}" srcId="{A98B3FE9-5796-482D-9F2A-AAB8972F88ED}" destId="{2FCD6E14-FDC7-4A91-A318-2B666CDA485F}" srcOrd="0" destOrd="0" parTransId="{9D347CC7-3C9F-4038-8FBC-882A601CC228}" sibTransId="{3C93C884-B779-4FAD-8B34-D03D20DFAF48}"/>
    <dgm:cxn modelId="{31D92B38-E852-4D8F-B858-5AA63964D636}" type="presParOf" srcId="{991F5A37-E856-4755-9809-8134ADE31783}" destId="{64C8E5E2-898F-424D-9FB5-DD344D8F2713}"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08.xml><?xml version="1.0" encoding="utf-8"?>
<dgm:dataModel xmlns:dgm="http://schemas.openxmlformats.org/drawingml/2006/diagram" xmlns:a="http://schemas.openxmlformats.org/drawingml/2006/main">
  <dgm:ptLst>
    <dgm:pt modelId="{72C77CB2-28C3-4FF9-81C0-E67E151A5D9C}"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A1A40A8F-FDCD-41BE-A73F-12C2BCEFE840}">
      <dgm:prSet/>
      <dgm:spPr/>
      <dgm:t>
        <a:bodyPr/>
        <a:lstStyle/>
        <a:p>
          <a:pPr algn="ctr" rtl="0"/>
          <a:r>
            <a:rPr lang="en-US" smtClean="0"/>
            <a:t>How to process financial waivers</a:t>
          </a:r>
          <a:endParaRPr lang="en-US"/>
        </a:p>
      </dgm:t>
    </dgm:pt>
    <dgm:pt modelId="{E346879A-7455-4717-B978-3F4DF4A05FCE}" type="parTrans" cxnId="{58A96A25-93CE-45AC-B44A-3DE27CF772EB}">
      <dgm:prSet/>
      <dgm:spPr/>
      <dgm:t>
        <a:bodyPr/>
        <a:lstStyle/>
        <a:p>
          <a:endParaRPr lang="en-US"/>
        </a:p>
      </dgm:t>
    </dgm:pt>
    <dgm:pt modelId="{E3354AEB-5489-4AE7-80C9-03BB4EF2788F}" type="sibTrans" cxnId="{58A96A25-93CE-45AC-B44A-3DE27CF772EB}">
      <dgm:prSet/>
      <dgm:spPr/>
      <dgm:t>
        <a:bodyPr/>
        <a:lstStyle/>
        <a:p>
          <a:endParaRPr lang="en-US"/>
        </a:p>
      </dgm:t>
    </dgm:pt>
    <dgm:pt modelId="{3227BD06-CE5B-4A7F-9F95-8C5699125C88}" type="pres">
      <dgm:prSet presAssocID="{72C77CB2-28C3-4FF9-81C0-E67E151A5D9C}" presName="linear" presStyleCnt="0">
        <dgm:presLayoutVars>
          <dgm:animLvl val="lvl"/>
          <dgm:resizeHandles val="exact"/>
        </dgm:presLayoutVars>
      </dgm:prSet>
      <dgm:spPr/>
      <dgm:t>
        <a:bodyPr/>
        <a:lstStyle/>
        <a:p>
          <a:endParaRPr lang="en-US"/>
        </a:p>
      </dgm:t>
    </dgm:pt>
    <dgm:pt modelId="{78A6A382-563C-47C2-8671-A707E0E32EAC}" type="pres">
      <dgm:prSet presAssocID="{A1A40A8F-FDCD-41BE-A73F-12C2BCEFE840}" presName="parentText" presStyleLbl="node1" presStyleIdx="0" presStyleCnt="1" custLinFactNeighborY="70113">
        <dgm:presLayoutVars>
          <dgm:chMax val="0"/>
          <dgm:bulletEnabled val="1"/>
        </dgm:presLayoutVars>
      </dgm:prSet>
      <dgm:spPr/>
      <dgm:t>
        <a:bodyPr/>
        <a:lstStyle/>
        <a:p>
          <a:endParaRPr lang="en-US"/>
        </a:p>
      </dgm:t>
    </dgm:pt>
  </dgm:ptLst>
  <dgm:cxnLst>
    <dgm:cxn modelId="{4959A260-1F64-4ED4-A2FC-59B523D645C2}" type="presOf" srcId="{72C77CB2-28C3-4FF9-81C0-E67E151A5D9C}" destId="{3227BD06-CE5B-4A7F-9F95-8C5699125C88}" srcOrd="0" destOrd="0" presId="urn:microsoft.com/office/officeart/2005/8/layout/vList2"/>
    <dgm:cxn modelId="{58A96A25-93CE-45AC-B44A-3DE27CF772EB}" srcId="{72C77CB2-28C3-4FF9-81C0-E67E151A5D9C}" destId="{A1A40A8F-FDCD-41BE-A73F-12C2BCEFE840}" srcOrd="0" destOrd="0" parTransId="{E346879A-7455-4717-B978-3F4DF4A05FCE}" sibTransId="{E3354AEB-5489-4AE7-80C9-03BB4EF2788F}"/>
    <dgm:cxn modelId="{1FEA1E64-EFEF-4C98-AAC9-32328476925C}" type="presOf" srcId="{A1A40A8F-FDCD-41BE-A73F-12C2BCEFE840}" destId="{78A6A382-563C-47C2-8671-A707E0E32EAC}" srcOrd="0" destOrd="0" presId="urn:microsoft.com/office/officeart/2005/8/layout/vList2"/>
    <dgm:cxn modelId="{33DAD072-6F32-46A0-9499-3C596D03CD8E}" type="presParOf" srcId="{3227BD06-CE5B-4A7F-9F95-8C5699125C88}" destId="{78A6A382-563C-47C2-8671-A707E0E32EA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9.xml><?xml version="1.0" encoding="utf-8"?>
<dgm:dataModel xmlns:dgm="http://schemas.openxmlformats.org/drawingml/2006/diagram" xmlns:a="http://schemas.openxmlformats.org/drawingml/2006/main">
  <dgm:ptLst>
    <dgm:pt modelId="{7B92127A-8816-401C-BC0C-9FE2951336C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EC6422D-6895-42B0-A959-C65F0B1DF07A}">
      <dgm:prSet/>
      <dgm:spPr/>
      <dgm:t>
        <a:bodyPr/>
        <a:lstStyle/>
        <a:p>
          <a:pPr algn="ctr" rtl="0"/>
          <a:r>
            <a:rPr lang="en-US" b="1" i="0" baseline="0" smtClean="0"/>
            <a:t>Settlement</a:t>
          </a:r>
          <a:endParaRPr lang="en-US"/>
        </a:p>
      </dgm:t>
    </dgm:pt>
    <dgm:pt modelId="{5C3CA759-B078-4344-A9B6-76035BA39DD9}" type="parTrans" cxnId="{6BCFAFD9-8F8F-48FC-AC28-1447D1EE0283}">
      <dgm:prSet/>
      <dgm:spPr/>
      <dgm:t>
        <a:bodyPr/>
        <a:lstStyle/>
        <a:p>
          <a:endParaRPr lang="en-US"/>
        </a:p>
      </dgm:t>
    </dgm:pt>
    <dgm:pt modelId="{ABEA614A-5565-406D-8EEA-3800AF2FF1D0}" type="sibTrans" cxnId="{6BCFAFD9-8F8F-48FC-AC28-1447D1EE0283}">
      <dgm:prSet/>
      <dgm:spPr/>
      <dgm:t>
        <a:bodyPr/>
        <a:lstStyle/>
        <a:p>
          <a:endParaRPr lang="en-US"/>
        </a:p>
      </dgm:t>
    </dgm:pt>
    <dgm:pt modelId="{0CBFA604-8646-426A-96B1-C896FDDE33C0}" type="pres">
      <dgm:prSet presAssocID="{7B92127A-8816-401C-BC0C-9FE2951336C0}" presName="linear" presStyleCnt="0">
        <dgm:presLayoutVars>
          <dgm:animLvl val="lvl"/>
          <dgm:resizeHandles val="exact"/>
        </dgm:presLayoutVars>
      </dgm:prSet>
      <dgm:spPr/>
      <dgm:t>
        <a:bodyPr/>
        <a:lstStyle/>
        <a:p>
          <a:endParaRPr lang="en-US"/>
        </a:p>
      </dgm:t>
    </dgm:pt>
    <dgm:pt modelId="{D17B8FC8-87E7-476C-9765-64B11CEE6E57}" type="pres">
      <dgm:prSet presAssocID="{2EC6422D-6895-42B0-A959-C65F0B1DF07A}" presName="parentText" presStyleLbl="node1" presStyleIdx="0" presStyleCnt="1">
        <dgm:presLayoutVars>
          <dgm:chMax val="0"/>
          <dgm:bulletEnabled val="1"/>
        </dgm:presLayoutVars>
      </dgm:prSet>
      <dgm:spPr/>
      <dgm:t>
        <a:bodyPr/>
        <a:lstStyle/>
        <a:p>
          <a:endParaRPr lang="en-US"/>
        </a:p>
      </dgm:t>
    </dgm:pt>
  </dgm:ptLst>
  <dgm:cxnLst>
    <dgm:cxn modelId="{09D145A6-9FC3-4E46-B255-BBE597CBBBB4}" type="presOf" srcId="{2EC6422D-6895-42B0-A959-C65F0B1DF07A}" destId="{D17B8FC8-87E7-476C-9765-64B11CEE6E57}" srcOrd="0" destOrd="0" presId="urn:microsoft.com/office/officeart/2005/8/layout/vList2"/>
    <dgm:cxn modelId="{6BCFAFD9-8F8F-48FC-AC28-1447D1EE0283}" srcId="{7B92127A-8816-401C-BC0C-9FE2951336C0}" destId="{2EC6422D-6895-42B0-A959-C65F0B1DF07A}" srcOrd="0" destOrd="0" parTransId="{5C3CA759-B078-4344-A9B6-76035BA39DD9}" sibTransId="{ABEA614A-5565-406D-8EEA-3800AF2FF1D0}"/>
    <dgm:cxn modelId="{F79E9228-07CD-4C0C-8DC4-97C0EC7BC06F}" type="presOf" srcId="{7B92127A-8816-401C-BC0C-9FE2951336C0}" destId="{0CBFA604-8646-426A-96B1-C896FDDE33C0}" srcOrd="0" destOrd="0" presId="urn:microsoft.com/office/officeart/2005/8/layout/vList2"/>
    <dgm:cxn modelId="{E6F66ED0-0AB6-41BC-A7FF-D53E14E6991C}" type="presParOf" srcId="{0CBFA604-8646-426A-96B1-C896FDDE33C0}" destId="{D17B8FC8-87E7-476C-9765-64B11CEE6E5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4F54D65-1BFA-4E56-A44C-93F278D2957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4C03CD1-3C02-476D-AD56-E81C81262EA3}">
      <dgm:prSet/>
      <dgm:spPr/>
      <dgm:t>
        <a:bodyPr/>
        <a:lstStyle/>
        <a:p>
          <a:pPr algn="ctr" rtl="0"/>
          <a:r>
            <a:rPr lang="en-US" b="1" i="0" baseline="0" smtClean="0"/>
            <a:t>Loan Amount Range</a:t>
          </a:r>
          <a:endParaRPr lang="en-US"/>
        </a:p>
      </dgm:t>
    </dgm:pt>
    <dgm:pt modelId="{30E4EA36-CCD1-4D26-AEE2-58E884449346}" type="parTrans" cxnId="{D73D726C-9016-441B-91D4-5E1D2C9539A6}">
      <dgm:prSet/>
      <dgm:spPr/>
      <dgm:t>
        <a:bodyPr/>
        <a:lstStyle/>
        <a:p>
          <a:endParaRPr lang="en-US"/>
        </a:p>
      </dgm:t>
    </dgm:pt>
    <dgm:pt modelId="{7F16483E-4A30-4C97-A6A5-626C358049A8}" type="sibTrans" cxnId="{D73D726C-9016-441B-91D4-5E1D2C9539A6}">
      <dgm:prSet/>
      <dgm:spPr/>
      <dgm:t>
        <a:bodyPr/>
        <a:lstStyle/>
        <a:p>
          <a:endParaRPr lang="en-US"/>
        </a:p>
      </dgm:t>
    </dgm:pt>
    <dgm:pt modelId="{ECBA4E1F-2B98-4319-B3A4-DF9CC362B4B6}" type="pres">
      <dgm:prSet presAssocID="{C4F54D65-1BFA-4E56-A44C-93F278D2957E}" presName="linear" presStyleCnt="0">
        <dgm:presLayoutVars>
          <dgm:animLvl val="lvl"/>
          <dgm:resizeHandles val="exact"/>
        </dgm:presLayoutVars>
      </dgm:prSet>
      <dgm:spPr/>
      <dgm:t>
        <a:bodyPr/>
        <a:lstStyle/>
        <a:p>
          <a:endParaRPr lang="en-US"/>
        </a:p>
      </dgm:t>
    </dgm:pt>
    <dgm:pt modelId="{92EBD02C-7028-4434-8C47-A2E2ED1C907D}" type="pres">
      <dgm:prSet presAssocID="{F4C03CD1-3C02-476D-AD56-E81C81262EA3}" presName="parentText" presStyleLbl="node1" presStyleIdx="0" presStyleCnt="1">
        <dgm:presLayoutVars>
          <dgm:chMax val="0"/>
          <dgm:bulletEnabled val="1"/>
        </dgm:presLayoutVars>
      </dgm:prSet>
      <dgm:spPr/>
      <dgm:t>
        <a:bodyPr/>
        <a:lstStyle/>
        <a:p>
          <a:endParaRPr lang="en-US"/>
        </a:p>
      </dgm:t>
    </dgm:pt>
  </dgm:ptLst>
  <dgm:cxnLst>
    <dgm:cxn modelId="{4DB8D74C-ECC4-4EC6-B242-1B3E61022D8E}" type="presOf" srcId="{C4F54D65-1BFA-4E56-A44C-93F278D2957E}" destId="{ECBA4E1F-2B98-4319-B3A4-DF9CC362B4B6}" srcOrd="0" destOrd="0" presId="urn:microsoft.com/office/officeart/2005/8/layout/vList2"/>
    <dgm:cxn modelId="{025FA29D-43D4-49BA-A523-38BB5CE1FA3C}" type="presOf" srcId="{F4C03CD1-3C02-476D-AD56-E81C81262EA3}" destId="{92EBD02C-7028-4434-8C47-A2E2ED1C907D}" srcOrd="0" destOrd="0" presId="urn:microsoft.com/office/officeart/2005/8/layout/vList2"/>
    <dgm:cxn modelId="{D73D726C-9016-441B-91D4-5E1D2C9539A6}" srcId="{C4F54D65-1BFA-4E56-A44C-93F278D2957E}" destId="{F4C03CD1-3C02-476D-AD56-E81C81262EA3}" srcOrd="0" destOrd="0" parTransId="{30E4EA36-CCD1-4D26-AEE2-58E884449346}" sibTransId="{7F16483E-4A30-4C97-A6A5-626C358049A8}"/>
    <dgm:cxn modelId="{D7063319-AB23-4DAA-9476-3D3CBAB8A559}" type="presParOf" srcId="{ECBA4E1F-2B98-4319-B3A4-DF9CC362B4B6}" destId="{92EBD02C-7028-4434-8C47-A2E2ED1C90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561CDD7F-93E8-48CA-AA0C-D79FCAD518F5}" type="doc">
      <dgm:prSet loTypeId="urn:microsoft.com/office/officeart/2005/8/layout/target3" loCatId="relationship" qsTypeId="urn:microsoft.com/office/officeart/2005/8/quickstyle/simple1" qsCatId="simple" csTypeId="urn:microsoft.com/office/officeart/2005/8/colors/colorful4" csCatId="colorful"/>
      <dgm:spPr/>
      <dgm:t>
        <a:bodyPr/>
        <a:lstStyle/>
        <a:p>
          <a:endParaRPr lang="en-US"/>
        </a:p>
      </dgm:t>
    </dgm:pt>
    <dgm:pt modelId="{9D568FA8-6352-405B-A3B7-1033A72A63A1}">
      <dgm:prSet/>
      <dgm:spPr/>
      <dgm:t>
        <a:bodyPr/>
        <a:lstStyle/>
        <a:p>
          <a:pPr rtl="0"/>
          <a:r>
            <a:rPr lang="en-US" baseline="0" smtClean="0"/>
            <a:t>Where the customer has decided to discontinue or want to exit the relationship</a:t>
          </a:r>
          <a:endParaRPr lang="en-US"/>
        </a:p>
      </dgm:t>
    </dgm:pt>
    <dgm:pt modelId="{23A288B6-8727-4AD0-94F2-F4AA15E83AF1}" type="parTrans" cxnId="{8253A0B6-06D8-4625-A689-93183447624D}">
      <dgm:prSet/>
      <dgm:spPr/>
      <dgm:t>
        <a:bodyPr/>
        <a:lstStyle/>
        <a:p>
          <a:endParaRPr lang="en-US"/>
        </a:p>
      </dgm:t>
    </dgm:pt>
    <dgm:pt modelId="{12C7541E-4DB2-4C1B-8F28-8AA143E54539}" type="sibTrans" cxnId="{8253A0B6-06D8-4625-A689-93183447624D}">
      <dgm:prSet/>
      <dgm:spPr/>
      <dgm:t>
        <a:bodyPr/>
        <a:lstStyle/>
        <a:p>
          <a:endParaRPr lang="en-US"/>
        </a:p>
      </dgm:t>
    </dgm:pt>
    <dgm:pt modelId="{CD5463B1-1367-4E7D-B2D9-25DDD2F365B4}">
      <dgm:prSet/>
      <dgm:spPr/>
      <dgm:t>
        <a:bodyPr/>
        <a:lstStyle/>
        <a:p>
          <a:pPr rtl="0"/>
          <a:r>
            <a:rPr lang="en-US" baseline="0" smtClean="0"/>
            <a:t>Customer wants discounts either with single payment or EMI based repayment plan is called “Settlement” </a:t>
          </a:r>
          <a:endParaRPr lang="en-US"/>
        </a:p>
      </dgm:t>
    </dgm:pt>
    <dgm:pt modelId="{C44AD5F7-6C08-4DC3-92C2-9E5F7CF85CA2}" type="parTrans" cxnId="{F76789F9-9663-461F-9A9B-B91A1D9C2310}">
      <dgm:prSet/>
      <dgm:spPr/>
      <dgm:t>
        <a:bodyPr/>
        <a:lstStyle/>
        <a:p>
          <a:endParaRPr lang="en-US"/>
        </a:p>
      </dgm:t>
    </dgm:pt>
    <dgm:pt modelId="{3767DE0B-7137-4BF2-8F2A-25BF9F2248C5}" type="sibTrans" cxnId="{F76789F9-9663-461F-9A9B-B91A1D9C2310}">
      <dgm:prSet/>
      <dgm:spPr/>
      <dgm:t>
        <a:bodyPr/>
        <a:lstStyle/>
        <a:p>
          <a:endParaRPr lang="en-US"/>
        </a:p>
      </dgm:t>
    </dgm:pt>
    <dgm:pt modelId="{3EF25B3A-2D49-4646-9D4F-760534FCBBB9}">
      <dgm:prSet/>
      <dgm:spPr/>
      <dgm:t>
        <a:bodyPr/>
        <a:lstStyle/>
        <a:p>
          <a:pPr rtl="0"/>
          <a:r>
            <a:rPr lang="en-US" baseline="0" smtClean="0"/>
            <a:t>The collection team tries and ensures that the principal and normal interest is not compromised and is protected</a:t>
          </a:r>
          <a:endParaRPr lang="en-US"/>
        </a:p>
      </dgm:t>
    </dgm:pt>
    <dgm:pt modelId="{4CE3BD5F-6840-4319-B006-8532CA25ED4B}" type="parTrans" cxnId="{D548CD13-A661-4B16-BEEE-8B9579405F86}">
      <dgm:prSet/>
      <dgm:spPr/>
      <dgm:t>
        <a:bodyPr/>
        <a:lstStyle/>
        <a:p>
          <a:endParaRPr lang="en-US"/>
        </a:p>
      </dgm:t>
    </dgm:pt>
    <dgm:pt modelId="{37615D98-360C-4883-AD1F-BA28BDE150B1}" type="sibTrans" cxnId="{D548CD13-A661-4B16-BEEE-8B9579405F86}">
      <dgm:prSet/>
      <dgm:spPr/>
      <dgm:t>
        <a:bodyPr/>
        <a:lstStyle/>
        <a:p>
          <a:endParaRPr lang="en-US"/>
        </a:p>
      </dgm:t>
    </dgm:pt>
    <dgm:pt modelId="{70DD3065-BD74-41A2-839C-9B5D533CD1A4}">
      <dgm:prSet/>
      <dgm:spPr/>
      <dgm:t>
        <a:bodyPr/>
        <a:lstStyle/>
        <a:p>
          <a:pPr rtl="0"/>
          <a:r>
            <a:rPr lang="en-US" baseline="0" smtClean="0"/>
            <a:t>In such cases, Credit Manager will review the case details, facts and will get it approved from HOD and CEO / MD</a:t>
          </a:r>
          <a:endParaRPr lang="en-US"/>
        </a:p>
      </dgm:t>
    </dgm:pt>
    <dgm:pt modelId="{66FA8C49-DFF3-4728-A3AC-76E61ECBF4CA}" type="parTrans" cxnId="{8C035736-96A9-4D11-8557-C32BD5F74B88}">
      <dgm:prSet/>
      <dgm:spPr/>
      <dgm:t>
        <a:bodyPr/>
        <a:lstStyle/>
        <a:p>
          <a:endParaRPr lang="en-US"/>
        </a:p>
      </dgm:t>
    </dgm:pt>
    <dgm:pt modelId="{5BD7188E-7D7A-4498-A848-28E2C5AA2D30}" type="sibTrans" cxnId="{8C035736-96A9-4D11-8557-C32BD5F74B88}">
      <dgm:prSet/>
      <dgm:spPr/>
      <dgm:t>
        <a:bodyPr/>
        <a:lstStyle/>
        <a:p>
          <a:endParaRPr lang="en-US"/>
        </a:p>
      </dgm:t>
    </dgm:pt>
    <dgm:pt modelId="{03B52F90-E6DC-4353-AECB-2A1798875D28}" type="pres">
      <dgm:prSet presAssocID="{561CDD7F-93E8-48CA-AA0C-D79FCAD518F5}" presName="Name0" presStyleCnt="0">
        <dgm:presLayoutVars>
          <dgm:chMax val="7"/>
          <dgm:dir/>
          <dgm:animLvl val="lvl"/>
          <dgm:resizeHandles val="exact"/>
        </dgm:presLayoutVars>
      </dgm:prSet>
      <dgm:spPr/>
      <dgm:t>
        <a:bodyPr/>
        <a:lstStyle/>
        <a:p>
          <a:endParaRPr lang="en-US"/>
        </a:p>
      </dgm:t>
    </dgm:pt>
    <dgm:pt modelId="{1711AC49-EBC6-4857-A4D2-D72D3DC4B25C}" type="pres">
      <dgm:prSet presAssocID="{9D568FA8-6352-405B-A3B7-1033A72A63A1}" presName="circle1" presStyleLbl="node1" presStyleIdx="0" presStyleCnt="4"/>
      <dgm:spPr/>
    </dgm:pt>
    <dgm:pt modelId="{65DB3DB6-4C82-47CA-8C76-F322A8084EED}" type="pres">
      <dgm:prSet presAssocID="{9D568FA8-6352-405B-A3B7-1033A72A63A1}" presName="space" presStyleCnt="0"/>
      <dgm:spPr/>
    </dgm:pt>
    <dgm:pt modelId="{7B5FA67C-D315-49E1-9F4C-1AB0000F7C8C}" type="pres">
      <dgm:prSet presAssocID="{9D568FA8-6352-405B-A3B7-1033A72A63A1}" presName="rect1" presStyleLbl="alignAcc1" presStyleIdx="0" presStyleCnt="4"/>
      <dgm:spPr/>
      <dgm:t>
        <a:bodyPr/>
        <a:lstStyle/>
        <a:p>
          <a:endParaRPr lang="en-US"/>
        </a:p>
      </dgm:t>
    </dgm:pt>
    <dgm:pt modelId="{D859CC76-ACFB-4A46-B1D0-0E7C4136E86F}" type="pres">
      <dgm:prSet presAssocID="{CD5463B1-1367-4E7D-B2D9-25DDD2F365B4}" presName="vertSpace2" presStyleLbl="node1" presStyleIdx="0" presStyleCnt="4"/>
      <dgm:spPr/>
    </dgm:pt>
    <dgm:pt modelId="{AF8E4AD9-3ADB-412F-A2D2-85B98DCB89B6}" type="pres">
      <dgm:prSet presAssocID="{CD5463B1-1367-4E7D-B2D9-25DDD2F365B4}" presName="circle2" presStyleLbl="node1" presStyleIdx="1" presStyleCnt="4"/>
      <dgm:spPr/>
    </dgm:pt>
    <dgm:pt modelId="{7A6B6357-7FE0-4388-89A4-6FDA47186441}" type="pres">
      <dgm:prSet presAssocID="{CD5463B1-1367-4E7D-B2D9-25DDD2F365B4}" presName="rect2" presStyleLbl="alignAcc1" presStyleIdx="1" presStyleCnt="4"/>
      <dgm:spPr/>
      <dgm:t>
        <a:bodyPr/>
        <a:lstStyle/>
        <a:p>
          <a:endParaRPr lang="en-US"/>
        </a:p>
      </dgm:t>
    </dgm:pt>
    <dgm:pt modelId="{5A3C58CF-4699-440F-B85D-F23059DDC328}" type="pres">
      <dgm:prSet presAssocID="{3EF25B3A-2D49-4646-9D4F-760534FCBBB9}" presName="vertSpace3" presStyleLbl="node1" presStyleIdx="1" presStyleCnt="4"/>
      <dgm:spPr/>
    </dgm:pt>
    <dgm:pt modelId="{3E781CFB-52A3-4F18-8868-5D796615CDA4}" type="pres">
      <dgm:prSet presAssocID="{3EF25B3A-2D49-4646-9D4F-760534FCBBB9}" presName="circle3" presStyleLbl="node1" presStyleIdx="2" presStyleCnt="4"/>
      <dgm:spPr/>
    </dgm:pt>
    <dgm:pt modelId="{4191D8EE-D514-4F93-82F6-15B259679216}" type="pres">
      <dgm:prSet presAssocID="{3EF25B3A-2D49-4646-9D4F-760534FCBBB9}" presName="rect3" presStyleLbl="alignAcc1" presStyleIdx="2" presStyleCnt="4"/>
      <dgm:spPr/>
      <dgm:t>
        <a:bodyPr/>
        <a:lstStyle/>
        <a:p>
          <a:endParaRPr lang="en-US"/>
        </a:p>
      </dgm:t>
    </dgm:pt>
    <dgm:pt modelId="{DBA0AB5E-8429-4903-B5E6-ACCC76F012CB}" type="pres">
      <dgm:prSet presAssocID="{70DD3065-BD74-41A2-839C-9B5D533CD1A4}" presName="vertSpace4" presStyleLbl="node1" presStyleIdx="2" presStyleCnt="4"/>
      <dgm:spPr/>
    </dgm:pt>
    <dgm:pt modelId="{BD7E5D59-4A46-45B3-B58A-C136D832BB7E}" type="pres">
      <dgm:prSet presAssocID="{70DD3065-BD74-41A2-839C-9B5D533CD1A4}" presName="circle4" presStyleLbl="node1" presStyleIdx="3" presStyleCnt="4"/>
      <dgm:spPr/>
    </dgm:pt>
    <dgm:pt modelId="{1C87F33C-D6AC-4729-8F41-A098268E7257}" type="pres">
      <dgm:prSet presAssocID="{70DD3065-BD74-41A2-839C-9B5D533CD1A4}" presName="rect4" presStyleLbl="alignAcc1" presStyleIdx="3" presStyleCnt="4"/>
      <dgm:spPr/>
      <dgm:t>
        <a:bodyPr/>
        <a:lstStyle/>
        <a:p>
          <a:endParaRPr lang="en-US"/>
        </a:p>
      </dgm:t>
    </dgm:pt>
    <dgm:pt modelId="{7E5C92F0-387E-4F16-BF70-79F22F1CE458}" type="pres">
      <dgm:prSet presAssocID="{9D568FA8-6352-405B-A3B7-1033A72A63A1}" presName="rect1ParTxNoCh" presStyleLbl="alignAcc1" presStyleIdx="3" presStyleCnt="4">
        <dgm:presLayoutVars>
          <dgm:chMax val="1"/>
          <dgm:bulletEnabled val="1"/>
        </dgm:presLayoutVars>
      </dgm:prSet>
      <dgm:spPr/>
      <dgm:t>
        <a:bodyPr/>
        <a:lstStyle/>
        <a:p>
          <a:endParaRPr lang="en-US"/>
        </a:p>
      </dgm:t>
    </dgm:pt>
    <dgm:pt modelId="{68EF40C8-C56C-4AEC-9415-258BB732CEF6}" type="pres">
      <dgm:prSet presAssocID="{CD5463B1-1367-4E7D-B2D9-25DDD2F365B4}" presName="rect2ParTxNoCh" presStyleLbl="alignAcc1" presStyleIdx="3" presStyleCnt="4">
        <dgm:presLayoutVars>
          <dgm:chMax val="1"/>
          <dgm:bulletEnabled val="1"/>
        </dgm:presLayoutVars>
      </dgm:prSet>
      <dgm:spPr/>
      <dgm:t>
        <a:bodyPr/>
        <a:lstStyle/>
        <a:p>
          <a:endParaRPr lang="en-US"/>
        </a:p>
      </dgm:t>
    </dgm:pt>
    <dgm:pt modelId="{D8500CB8-5CD5-45CF-8A42-6A2D4ACBB429}" type="pres">
      <dgm:prSet presAssocID="{3EF25B3A-2D49-4646-9D4F-760534FCBBB9}" presName="rect3ParTxNoCh" presStyleLbl="alignAcc1" presStyleIdx="3" presStyleCnt="4">
        <dgm:presLayoutVars>
          <dgm:chMax val="1"/>
          <dgm:bulletEnabled val="1"/>
        </dgm:presLayoutVars>
      </dgm:prSet>
      <dgm:spPr/>
      <dgm:t>
        <a:bodyPr/>
        <a:lstStyle/>
        <a:p>
          <a:endParaRPr lang="en-US"/>
        </a:p>
      </dgm:t>
    </dgm:pt>
    <dgm:pt modelId="{F85AD82B-4E1F-4D17-868E-0143AC05326A}" type="pres">
      <dgm:prSet presAssocID="{70DD3065-BD74-41A2-839C-9B5D533CD1A4}" presName="rect4ParTxNoCh" presStyleLbl="alignAcc1" presStyleIdx="3" presStyleCnt="4">
        <dgm:presLayoutVars>
          <dgm:chMax val="1"/>
          <dgm:bulletEnabled val="1"/>
        </dgm:presLayoutVars>
      </dgm:prSet>
      <dgm:spPr/>
      <dgm:t>
        <a:bodyPr/>
        <a:lstStyle/>
        <a:p>
          <a:endParaRPr lang="en-US"/>
        </a:p>
      </dgm:t>
    </dgm:pt>
  </dgm:ptLst>
  <dgm:cxnLst>
    <dgm:cxn modelId="{F76789F9-9663-461F-9A9B-B91A1D9C2310}" srcId="{561CDD7F-93E8-48CA-AA0C-D79FCAD518F5}" destId="{CD5463B1-1367-4E7D-B2D9-25DDD2F365B4}" srcOrd="1" destOrd="0" parTransId="{C44AD5F7-6C08-4DC3-92C2-9E5F7CF85CA2}" sibTransId="{3767DE0B-7137-4BF2-8F2A-25BF9F2248C5}"/>
    <dgm:cxn modelId="{09A030AF-491D-4592-A37C-A38BC9D39DFB}" type="presOf" srcId="{3EF25B3A-2D49-4646-9D4F-760534FCBBB9}" destId="{4191D8EE-D514-4F93-82F6-15B259679216}" srcOrd="0" destOrd="0" presId="urn:microsoft.com/office/officeart/2005/8/layout/target3"/>
    <dgm:cxn modelId="{3984C6F3-F90D-4E83-B5E3-1A445558F3FC}" type="presOf" srcId="{70DD3065-BD74-41A2-839C-9B5D533CD1A4}" destId="{F85AD82B-4E1F-4D17-868E-0143AC05326A}" srcOrd="1" destOrd="0" presId="urn:microsoft.com/office/officeart/2005/8/layout/target3"/>
    <dgm:cxn modelId="{00B51B6E-CE94-447C-8FED-ED2D2900FF2E}" type="presOf" srcId="{CD5463B1-1367-4E7D-B2D9-25DDD2F365B4}" destId="{68EF40C8-C56C-4AEC-9415-258BB732CEF6}" srcOrd="1" destOrd="0" presId="urn:microsoft.com/office/officeart/2005/8/layout/target3"/>
    <dgm:cxn modelId="{ABFDA0AA-178F-49A7-BDD5-D6BFFD64F571}" type="presOf" srcId="{3EF25B3A-2D49-4646-9D4F-760534FCBBB9}" destId="{D8500CB8-5CD5-45CF-8A42-6A2D4ACBB429}" srcOrd="1" destOrd="0" presId="urn:microsoft.com/office/officeart/2005/8/layout/target3"/>
    <dgm:cxn modelId="{8253A0B6-06D8-4625-A689-93183447624D}" srcId="{561CDD7F-93E8-48CA-AA0C-D79FCAD518F5}" destId="{9D568FA8-6352-405B-A3B7-1033A72A63A1}" srcOrd="0" destOrd="0" parTransId="{23A288B6-8727-4AD0-94F2-F4AA15E83AF1}" sibTransId="{12C7541E-4DB2-4C1B-8F28-8AA143E54539}"/>
    <dgm:cxn modelId="{408E1380-2C10-4356-8918-6D32FCD09454}" type="presOf" srcId="{561CDD7F-93E8-48CA-AA0C-D79FCAD518F5}" destId="{03B52F90-E6DC-4353-AECB-2A1798875D28}" srcOrd="0" destOrd="0" presId="urn:microsoft.com/office/officeart/2005/8/layout/target3"/>
    <dgm:cxn modelId="{8C035736-96A9-4D11-8557-C32BD5F74B88}" srcId="{561CDD7F-93E8-48CA-AA0C-D79FCAD518F5}" destId="{70DD3065-BD74-41A2-839C-9B5D533CD1A4}" srcOrd="3" destOrd="0" parTransId="{66FA8C49-DFF3-4728-A3AC-76E61ECBF4CA}" sibTransId="{5BD7188E-7D7A-4498-A848-28E2C5AA2D30}"/>
    <dgm:cxn modelId="{9A37CD9D-2167-4E44-9E6D-9E172A262B82}" type="presOf" srcId="{CD5463B1-1367-4E7D-B2D9-25DDD2F365B4}" destId="{7A6B6357-7FE0-4388-89A4-6FDA47186441}" srcOrd="0" destOrd="0" presId="urn:microsoft.com/office/officeart/2005/8/layout/target3"/>
    <dgm:cxn modelId="{70717D7F-F1A1-425C-81E4-031AEC43BAF1}" type="presOf" srcId="{70DD3065-BD74-41A2-839C-9B5D533CD1A4}" destId="{1C87F33C-D6AC-4729-8F41-A098268E7257}" srcOrd="0" destOrd="0" presId="urn:microsoft.com/office/officeart/2005/8/layout/target3"/>
    <dgm:cxn modelId="{E0977BB8-2CBF-424C-AAED-A7A41D574A5C}" type="presOf" srcId="{9D568FA8-6352-405B-A3B7-1033A72A63A1}" destId="{7B5FA67C-D315-49E1-9F4C-1AB0000F7C8C}" srcOrd="0" destOrd="0" presId="urn:microsoft.com/office/officeart/2005/8/layout/target3"/>
    <dgm:cxn modelId="{83E7F9BF-2421-4A20-91BC-A15E07CF74DD}" type="presOf" srcId="{9D568FA8-6352-405B-A3B7-1033A72A63A1}" destId="{7E5C92F0-387E-4F16-BF70-79F22F1CE458}" srcOrd="1" destOrd="0" presId="urn:microsoft.com/office/officeart/2005/8/layout/target3"/>
    <dgm:cxn modelId="{D548CD13-A661-4B16-BEEE-8B9579405F86}" srcId="{561CDD7F-93E8-48CA-AA0C-D79FCAD518F5}" destId="{3EF25B3A-2D49-4646-9D4F-760534FCBBB9}" srcOrd="2" destOrd="0" parTransId="{4CE3BD5F-6840-4319-B006-8532CA25ED4B}" sibTransId="{37615D98-360C-4883-AD1F-BA28BDE150B1}"/>
    <dgm:cxn modelId="{FD5B5947-1AD3-4292-9BC8-931B2387AE89}" type="presParOf" srcId="{03B52F90-E6DC-4353-AECB-2A1798875D28}" destId="{1711AC49-EBC6-4857-A4D2-D72D3DC4B25C}" srcOrd="0" destOrd="0" presId="urn:microsoft.com/office/officeart/2005/8/layout/target3"/>
    <dgm:cxn modelId="{CB1EFB1C-AF8B-4E30-B91B-16385E7586D5}" type="presParOf" srcId="{03B52F90-E6DC-4353-AECB-2A1798875D28}" destId="{65DB3DB6-4C82-47CA-8C76-F322A8084EED}" srcOrd="1" destOrd="0" presId="urn:microsoft.com/office/officeart/2005/8/layout/target3"/>
    <dgm:cxn modelId="{387454C1-F4B2-46B7-9649-68F4AB3E6FCE}" type="presParOf" srcId="{03B52F90-E6DC-4353-AECB-2A1798875D28}" destId="{7B5FA67C-D315-49E1-9F4C-1AB0000F7C8C}" srcOrd="2" destOrd="0" presId="urn:microsoft.com/office/officeart/2005/8/layout/target3"/>
    <dgm:cxn modelId="{2C210B9B-3DCA-48B9-9ACE-C3CE9CA25916}" type="presParOf" srcId="{03B52F90-E6DC-4353-AECB-2A1798875D28}" destId="{D859CC76-ACFB-4A46-B1D0-0E7C4136E86F}" srcOrd="3" destOrd="0" presId="urn:microsoft.com/office/officeart/2005/8/layout/target3"/>
    <dgm:cxn modelId="{145A1408-50AA-4D2E-A414-99DD8E0BB452}" type="presParOf" srcId="{03B52F90-E6DC-4353-AECB-2A1798875D28}" destId="{AF8E4AD9-3ADB-412F-A2D2-85B98DCB89B6}" srcOrd="4" destOrd="0" presId="urn:microsoft.com/office/officeart/2005/8/layout/target3"/>
    <dgm:cxn modelId="{1BED9607-37A7-4CF5-B53A-44EE84C73EA4}" type="presParOf" srcId="{03B52F90-E6DC-4353-AECB-2A1798875D28}" destId="{7A6B6357-7FE0-4388-89A4-6FDA47186441}" srcOrd="5" destOrd="0" presId="urn:microsoft.com/office/officeart/2005/8/layout/target3"/>
    <dgm:cxn modelId="{29382CE7-2107-47F3-A646-43BAECC1D646}" type="presParOf" srcId="{03B52F90-E6DC-4353-AECB-2A1798875D28}" destId="{5A3C58CF-4699-440F-B85D-F23059DDC328}" srcOrd="6" destOrd="0" presId="urn:microsoft.com/office/officeart/2005/8/layout/target3"/>
    <dgm:cxn modelId="{3A4AECC5-F7EB-4817-9068-78A9168F49F9}" type="presParOf" srcId="{03B52F90-E6DC-4353-AECB-2A1798875D28}" destId="{3E781CFB-52A3-4F18-8868-5D796615CDA4}" srcOrd="7" destOrd="0" presId="urn:microsoft.com/office/officeart/2005/8/layout/target3"/>
    <dgm:cxn modelId="{B01B79EC-37FA-4EB6-A23D-B61C4D4AD5F0}" type="presParOf" srcId="{03B52F90-E6DC-4353-AECB-2A1798875D28}" destId="{4191D8EE-D514-4F93-82F6-15B259679216}" srcOrd="8" destOrd="0" presId="urn:microsoft.com/office/officeart/2005/8/layout/target3"/>
    <dgm:cxn modelId="{FA2A20F6-6FA1-4000-A2CF-350ACD1F03D4}" type="presParOf" srcId="{03B52F90-E6DC-4353-AECB-2A1798875D28}" destId="{DBA0AB5E-8429-4903-B5E6-ACCC76F012CB}" srcOrd="9" destOrd="0" presId="urn:microsoft.com/office/officeart/2005/8/layout/target3"/>
    <dgm:cxn modelId="{0CB1D631-66EE-442C-B09F-DFB1979570B5}" type="presParOf" srcId="{03B52F90-E6DC-4353-AECB-2A1798875D28}" destId="{BD7E5D59-4A46-45B3-B58A-C136D832BB7E}" srcOrd="10" destOrd="0" presId="urn:microsoft.com/office/officeart/2005/8/layout/target3"/>
    <dgm:cxn modelId="{220D6910-B8A9-466A-9717-48B0D7B438FC}" type="presParOf" srcId="{03B52F90-E6DC-4353-AECB-2A1798875D28}" destId="{1C87F33C-D6AC-4729-8F41-A098268E7257}" srcOrd="11" destOrd="0" presId="urn:microsoft.com/office/officeart/2005/8/layout/target3"/>
    <dgm:cxn modelId="{AEB3FAA6-05BF-4CFD-B7C5-AE12901DED17}" type="presParOf" srcId="{03B52F90-E6DC-4353-AECB-2A1798875D28}" destId="{7E5C92F0-387E-4F16-BF70-79F22F1CE458}" srcOrd="12" destOrd="0" presId="urn:microsoft.com/office/officeart/2005/8/layout/target3"/>
    <dgm:cxn modelId="{399C74ED-0D3A-42E4-8CCF-B1AD12EB855A}" type="presParOf" srcId="{03B52F90-E6DC-4353-AECB-2A1798875D28}" destId="{68EF40C8-C56C-4AEC-9415-258BB732CEF6}" srcOrd="13" destOrd="0" presId="urn:microsoft.com/office/officeart/2005/8/layout/target3"/>
    <dgm:cxn modelId="{3EEA3BD8-DF2C-4306-8D21-FA7AB92E6202}" type="presParOf" srcId="{03B52F90-E6DC-4353-AECB-2A1798875D28}" destId="{D8500CB8-5CD5-45CF-8A42-6A2D4ACBB429}" srcOrd="14" destOrd="0" presId="urn:microsoft.com/office/officeart/2005/8/layout/target3"/>
    <dgm:cxn modelId="{9D0589B7-5626-4ECB-8909-0AC64897E6B3}" type="presParOf" srcId="{03B52F90-E6DC-4353-AECB-2A1798875D28}" destId="{F85AD82B-4E1F-4D17-868E-0143AC05326A}" srcOrd="15"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1.xml><?xml version="1.0" encoding="utf-8"?>
<dgm:dataModel xmlns:dgm="http://schemas.openxmlformats.org/drawingml/2006/diagram" xmlns:a="http://schemas.openxmlformats.org/drawingml/2006/main">
  <dgm:ptLst>
    <dgm:pt modelId="{53F4B902-199D-44FD-9574-969A4C28FF8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782ED59-6B0B-445B-9627-67B478DEC63E}">
      <dgm:prSet/>
      <dgm:spPr/>
      <dgm:t>
        <a:bodyPr/>
        <a:lstStyle/>
        <a:p>
          <a:pPr algn="ctr" rtl="0"/>
          <a:r>
            <a:rPr lang="en-US" smtClean="0"/>
            <a:t>Loan amount delegation matrix</a:t>
          </a:r>
          <a:endParaRPr lang="en-US"/>
        </a:p>
      </dgm:t>
    </dgm:pt>
    <dgm:pt modelId="{9C1D42E2-1704-498E-925F-1DBFE407883B}" type="parTrans" cxnId="{5B089345-E66E-4507-A93A-F264E1EDA010}">
      <dgm:prSet/>
      <dgm:spPr/>
      <dgm:t>
        <a:bodyPr/>
        <a:lstStyle/>
        <a:p>
          <a:endParaRPr lang="en-US"/>
        </a:p>
      </dgm:t>
    </dgm:pt>
    <dgm:pt modelId="{A135D10B-CF3D-45A4-A599-C0DAA26315B6}" type="sibTrans" cxnId="{5B089345-E66E-4507-A93A-F264E1EDA010}">
      <dgm:prSet/>
      <dgm:spPr/>
      <dgm:t>
        <a:bodyPr/>
        <a:lstStyle/>
        <a:p>
          <a:endParaRPr lang="en-US"/>
        </a:p>
      </dgm:t>
    </dgm:pt>
    <dgm:pt modelId="{FF60FA35-39C7-4BBD-8067-B7039B8E3700}" type="pres">
      <dgm:prSet presAssocID="{53F4B902-199D-44FD-9574-969A4C28FF81}" presName="linear" presStyleCnt="0">
        <dgm:presLayoutVars>
          <dgm:animLvl val="lvl"/>
          <dgm:resizeHandles val="exact"/>
        </dgm:presLayoutVars>
      </dgm:prSet>
      <dgm:spPr/>
      <dgm:t>
        <a:bodyPr/>
        <a:lstStyle/>
        <a:p>
          <a:endParaRPr lang="en-US"/>
        </a:p>
      </dgm:t>
    </dgm:pt>
    <dgm:pt modelId="{00E9E87E-CC18-430D-8AC6-6F9BFDCA87A9}" type="pres">
      <dgm:prSet presAssocID="{1782ED59-6B0B-445B-9627-67B478DEC63E}" presName="parentText" presStyleLbl="node1" presStyleIdx="0" presStyleCnt="1" custLinFactNeighborX="7955" custLinFactNeighborY="2307">
        <dgm:presLayoutVars>
          <dgm:chMax val="0"/>
          <dgm:bulletEnabled val="1"/>
        </dgm:presLayoutVars>
      </dgm:prSet>
      <dgm:spPr/>
      <dgm:t>
        <a:bodyPr/>
        <a:lstStyle/>
        <a:p>
          <a:endParaRPr lang="en-US"/>
        </a:p>
      </dgm:t>
    </dgm:pt>
  </dgm:ptLst>
  <dgm:cxnLst>
    <dgm:cxn modelId="{5B089345-E66E-4507-A93A-F264E1EDA010}" srcId="{53F4B902-199D-44FD-9574-969A4C28FF81}" destId="{1782ED59-6B0B-445B-9627-67B478DEC63E}" srcOrd="0" destOrd="0" parTransId="{9C1D42E2-1704-498E-925F-1DBFE407883B}" sibTransId="{A135D10B-CF3D-45A4-A599-C0DAA26315B6}"/>
    <dgm:cxn modelId="{A4B9D9CC-CCE2-4EB9-A6DE-007015D68D3A}" type="presOf" srcId="{1782ED59-6B0B-445B-9627-67B478DEC63E}" destId="{00E9E87E-CC18-430D-8AC6-6F9BFDCA87A9}" srcOrd="0" destOrd="0" presId="urn:microsoft.com/office/officeart/2005/8/layout/vList2"/>
    <dgm:cxn modelId="{C3660AEF-C5BC-41DD-8905-10D3C79893A1}" type="presOf" srcId="{53F4B902-199D-44FD-9574-969A4C28FF81}" destId="{FF60FA35-39C7-4BBD-8067-B7039B8E3700}" srcOrd="0" destOrd="0" presId="urn:microsoft.com/office/officeart/2005/8/layout/vList2"/>
    <dgm:cxn modelId="{3902F18B-DBAD-4911-B91E-EE00E3081BC6}" type="presParOf" srcId="{FF60FA35-39C7-4BBD-8067-B7039B8E3700}" destId="{00E9E87E-CC18-430D-8AC6-6F9BFDCA87A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2.xml><?xml version="1.0" encoding="utf-8"?>
<dgm:dataModel xmlns:dgm="http://schemas.openxmlformats.org/drawingml/2006/diagram" xmlns:a="http://schemas.openxmlformats.org/drawingml/2006/main">
  <dgm:ptLst>
    <dgm:pt modelId="{53F4B902-199D-44FD-9574-969A4C28FF8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782ED59-6B0B-445B-9627-67B478DEC63E}">
      <dgm:prSet/>
      <dgm:spPr/>
      <dgm:t>
        <a:bodyPr/>
        <a:lstStyle/>
        <a:p>
          <a:pPr algn="ctr" rtl="0"/>
          <a:r>
            <a:rPr lang="en-US" dirty="0" smtClean="0"/>
            <a:t>Sanction delegation matrix: Secured Loans</a:t>
          </a:r>
          <a:endParaRPr lang="en-US" dirty="0"/>
        </a:p>
      </dgm:t>
    </dgm:pt>
    <dgm:pt modelId="{9C1D42E2-1704-498E-925F-1DBFE407883B}" type="parTrans" cxnId="{5B089345-E66E-4507-A93A-F264E1EDA010}">
      <dgm:prSet/>
      <dgm:spPr/>
      <dgm:t>
        <a:bodyPr/>
        <a:lstStyle/>
        <a:p>
          <a:endParaRPr lang="en-US"/>
        </a:p>
      </dgm:t>
    </dgm:pt>
    <dgm:pt modelId="{A135D10B-CF3D-45A4-A599-C0DAA26315B6}" type="sibTrans" cxnId="{5B089345-E66E-4507-A93A-F264E1EDA010}">
      <dgm:prSet/>
      <dgm:spPr/>
      <dgm:t>
        <a:bodyPr/>
        <a:lstStyle/>
        <a:p>
          <a:endParaRPr lang="en-US"/>
        </a:p>
      </dgm:t>
    </dgm:pt>
    <dgm:pt modelId="{FF60FA35-39C7-4BBD-8067-B7039B8E3700}" type="pres">
      <dgm:prSet presAssocID="{53F4B902-199D-44FD-9574-969A4C28FF81}" presName="linear" presStyleCnt="0">
        <dgm:presLayoutVars>
          <dgm:animLvl val="lvl"/>
          <dgm:resizeHandles val="exact"/>
        </dgm:presLayoutVars>
      </dgm:prSet>
      <dgm:spPr/>
      <dgm:t>
        <a:bodyPr/>
        <a:lstStyle/>
        <a:p>
          <a:endParaRPr lang="en-US"/>
        </a:p>
      </dgm:t>
    </dgm:pt>
    <dgm:pt modelId="{00E9E87E-CC18-430D-8AC6-6F9BFDCA87A9}" type="pres">
      <dgm:prSet presAssocID="{1782ED59-6B0B-445B-9627-67B478DEC63E}" presName="parentText" presStyleLbl="node1" presStyleIdx="0" presStyleCnt="1" custLinFactNeighborX="7955" custLinFactNeighborY="2307">
        <dgm:presLayoutVars>
          <dgm:chMax val="0"/>
          <dgm:bulletEnabled val="1"/>
        </dgm:presLayoutVars>
      </dgm:prSet>
      <dgm:spPr/>
      <dgm:t>
        <a:bodyPr/>
        <a:lstStyle/>
        <a:p>
          <a:endParaRPr lang="en-US"/>
        </a:p>
      </dgm:t>
    </dgm:pt>
  </dgm:ptLst>
  <dgm:cxnLst>
    <dgm:cxn modelId="{5B089345-E66E-4507-A93A-F264E1EDA010}" srcId="{53F4B902-199D-44FD-9574-969A4C28FF81}" destId="{1782ED59-6B0B-445B-9627-67B478DEC63E}" srcOrd="0" destOrd="0" parTransId="{9C1D42E2-1704-498E-925F-1DBFE407883B}" sibTransId="{A135D10B-CF3D-45A4-A599-C0DAA26315B6}"/>
    <dgm:cxn modelId="{A4B9D9CC-CCE2-4EB9-A6DE-007015D68D3A}" type="presOf" srcId="{1782ED59-6B0B-445B-9627-67B478DEC63E}" destId="{00E9E87E-CC18-430D-8AC6-6F9BFDCA87A9}" srcOrd="0" destOrd="0" presId="urn:microsoft.com/office/officeart/2005/8/layout/vList2"/>
    <dgm:cxn modelId="{C3660AEF-C5BC-41DD-8905-10D3C79893A1}" type="presOf" srcId="{53F4B902-199D-44FD-9574-969A4C28FF81}" destId="{FF60FA35-39C7-4BBD-8067-B7039B8E3700}" srcOrd="0" destOrd="0" presId="urn:microsoft.com/office/officeart/2005/8/layout/vList2"/>
    <dgm:cxn modelId="{3902F18B-DBAD-4911-B91E-EE00E3081BC6}" type="presParOf" srcId="{FF60FA35-39C7-4BBD-8067-B7039B8E3700}" destId="{00E9E87E-CC18-430D-8AC6-6F9BFDCA87A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3.xml><?xml version="1.0" encoding="utf-8"?>
<dgm:dataModel xmlns:dgm="http://schemas.openxmlformats.org/drawingml/2006/diagram" xmlns:a="http://schemas.openxmlformats.org/drawingml/2006/main">
  <dgm:ptLst>
    <dgm:pt modelId="{53F4B902-199D-44FD-9574-969A4C28FF8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782ED59-6B0B-445B-9627-67B478DEC63E}">
      <dgm:prSet/>
      <dgm:spPr/>
      <dgm:t>
        <a:bodyPr/>
        <a:lstStyle/>
        <a:p>
          <a:pPr algn="ctr" rtl="0"/>
          <a:r>
            <a:rPr lang="en-US" dirty="0" smtClean="0"/>
            <a:t>Sanction delegation matrix: Unsecured Loans</a:t>
          </a:r>
          <a:endParaRPr lang="en-US" dirty="0"/>
        </a:p>
      </dgm:t>
    </dgm:pt>
    <dgm:pt modelId="{9C1D42E2-1704-498E-925F-1DBFE407883B}" type="parTrans" cxnId="{5B089345-E66E-4507-A93A-F264E1EDA010}">
      <dgm:prSet/>
      <dgm:spPr/>
      <dgm:t>
        <a:bodyPr/>
        <a:lstStyle/>
        <a:p>
          <a:endParaRPr lang="en-US"/>
        </a:p>
      </dgm:t>
    </dgm:pt>
    <dgm:pt modelId="{A135D10B-CF3D-45A4-A599-C0DAA26315B6}" type="sibTrans" cxnId="{5B089345-E66E-4507-A93A-F264E1EDA010}">
      <dgm:prSet/>
      <dgm:spPr/>
      <dgm:t>
        <a:bodyPr/>
        <a:lstStyle/>
        <a:p>
          <a:endParaRPr lang="en-US"/>
        </a:p>
      </dgm:t>
    </dgm:pt>
    <dgm:pt modelId="{FF60FA35-39C7-4BBD-8067-B7039B8E3700}" type="pres">
      <dgm:prSet presAssocID="{53F4B902-199D-44FD-9574-969A4C28FF81}" presName="linear" presStyleCnt="0">
        <dgm:presLayoutVars>
          <dgm:animLvl val="lvl"/>
          <dgm:resizeHandles val="exact"/>
        </dgm:presLayoutVars>
      </dgm:prSet>
      <dgm:spPr/>
      <dgm:t>
        <a:bodyPr/>
        <a:lstStyle/>
        <a:p>
          <a:endParaRPr lang="en-US"/>
        </a:p>
      </dgm:t>
    </dgm:pt>
    <dgm:pt modelId="{00E9E87E-CC18-430D-8AC6-6F9BFDCA87A9}" type="pres">
      <dgm:prSet presAssocID="{1782ED59-6B0B-445B-9627-67B478DEC63E}" presName="parentText" presStyleLbl="node1" presStyleIdx="0" presStyleCnt="1" custLinFactNeighborX="7955" custLinFactNeighborY="2307">
        <dgm:presLayoutVars>
          <dgm:chMax val="0"/>
          <dgm:bulletEnabled val="1"/>
        </dgm:presLayoutVars>
      </dgm:prSet>
      <dgm:spPr/>
      <dgm:t>
        <a:bodyPr/>
        <a:lstStyle/>
        <a:p>
          <a:endParaRPr lang="en-US"/>
        </a:p>
      </dgm:t>
    </dgm:pt>
  </dgm:ptLst>
  <dgm:cxnLst>
    <dgm:cxn modelId="{5B089345-E66E-4507-A93A-F264E1EDA010}" srcId="{53F4B902-199D-44FD-9574-969A4C28FF81}" destId="{1782ED59-6B0B-445B-9627-67B478DEC63E}" srcOrd="0" destOrd="0" parTransId="{9C1D42E2-1704-498E-925F-1DBFE407883B}" sibTransId="{A135D10B-CF3D-45A4-A599-C0DAA26315B6}"/>
    <dgm:cxn modelId="{A4B9D9CC-CCE2-4EB9-A6DE-007015D68D3A}" type="presOf" srcId="{1782ED59-6B0B-445B-9627-67B478DEC63E}" destId="{00E9E87E-CC18-430D-8AC6-6F9BFDCA87A9}" srcOrd="0" destOrd="0" presId="urn:microsoft.com/office/officeart/2005/8/layout/vList2"/>
    <dgm:cxn modelId="{C3660AEF-C5BC-41DD-8905-10D3C79893A1}" type="presOf" srcId="{53F4B902-199D-44FD-9574-969A4C28FF81}" destId="{FF60FA35-39C7-4BBD-8067-B7039B8E3700}" srcOrd="0" destOrd="0" presId="urn:microsoft.com/office/officeart/2005/8/layout/vList2"/>
    <dgm:cxn modelId="{3902F18B-DBAD-4911-B91E-EE00E3081BC6}" type="presParOf" srcId="{FF60FA35-39C7-4BBD-8067-B7039B8E3700}" destId="{00E9E87E-CC18-430D-8AC6-6F9BFDCA87A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4.xml><?xml version="1.0" encoding="utf-8"?>
<dgm:dataModel xmlns:dgm="http://schemas.openxmlformats.org/drawingml/2006/diagram" xmlns:a="http://schemas.openxmlformats.org/drawingml/2006/main">
  <dgm:ptLst>
    <dgm:pt modelId="{6945EC76-505E-40A8-A2F9-25D50ECFABD1}" type="doc">
      <dgm:prSet loTypeId="urn:microsoft.com/office/officeart/2005/8/layout/vList2" loCatId="list" qsTypeId="urn:microsoft.com/office/officeart/2005/8/quickstyle/simple1" qsCatId="simple" csTypeId="urn:microsoft.com/office/officeart/2005/8/colors/accent3_4" csCatId="accent3"/>
      <dgm:spPr/>
      <dgm:t>
        <a:bodyPr/>
        <a:lstStyle/>
        <a:p>
          <a:endParaRPr lang="en-US"/>
        </a:p>
      </dgm:t>
    </dgm:pt>
    <dgm:pt modelId="{4258D036-7E49-41CF-A72E-8F2DE78D086F}">
      <dgm:prSet/>
      <dgm:spPr/>
      <dgm:t>
        <a:bodyPr/>
        <a:lstStyle/>
        <a:p>
          <a:pPr algn="ctr" rtl="0"/>
          <a:r>
            <a:rPr lang="en-US" smtClean="0"/>
            <a:t>Deviation Approval Authority</a:t>
          </a:r>
          <a:endParaRPr lang="en-US"/>
        </a:p>
      </dgm:t>
    </dgm:pt>
    <dgm:pt modelId="{18E83467-7855-494E-ABC6-14BC83E02EF0}" type="parTrans" cxnId="{A6A4AD4E-470A-4226-A658-BC560461E0E1}">
      <dgm:prSet/>
      <dgm:spPr/>
      <dgm:t>
        <a:bodyPr/>
        <a:lstStyle/>
        <a:p>
          <a:endParaRPr lang="en-US"/>
        </a:p>
      </dgm:t>
    </dgm:pt>
    <dgm:pt modelId="{4B406537-92E5-4287-9598-504113180DFE}" type="sibTrans" cxnId="{A6A4AD4E-470A-4226-A658-BC560461E0E1}">
      <dgm:prSet/>
      <dgm:spPr/>
      <dgm:t>
        <a:bodyPr/>
        <a:lstStyle/>
        <a:p>
          <a:endParaRPr lang="en-US"/>
        </a:p>
      </dgm:t>
    </dgm:pt>
    <dgm:pt modelId="{FFEE6304-45CA-46B5-8D4B-8EA9D8B255EF}" type="pres">
      <dgm:prSet presAssocID="{6945EC76-505E-40A8-A2F9-25D50ECFABD1}" presName="linear" presStyleCnt="0">
        <dgm:presLayoutVars>
          <dgm:animLvl val="lvl"/>
          <dgm:resizeHandles val="exact"/>
        </dgm:presLayoutVars>
      </dgm:prSet>
      <dgm:spPr/>
      <dgm:t>
        <a:bodyPr/>
        <a:lstStyle/>
        <a:p>
          <a:endParaRPr lang="en-US"/>
        </a:p>
      </dgm:t>
    </dgm:pt>
    <dgm:pt modelId="{BE0FB88F-DACE-4AE8-82EC-5D79821D8FBA}" type="pres">
      <dgm:prSet presAssocID="{4258D036-7E49-41CF-A72E-8F2DE78D086F}" presName="parentText" presStyleLbl="node1" presStyleIdx="0" presStyleCnt="1" custLinFactNeighborX="5697" custLinFactNeighborY="-854">
        <dgm:presLayoutVars>
          <dgm:chMax val="0"/>
          <dgm:bulletEnabled val="1"/>
        </dgm:presLayoutVars>
      </dgm:prSet>
      <dgm:spPr/>
      <dgm:t>
        <a:bodyPr/>
        <a:lstStyle/>
        <a:p>
          <a:endParaRPr lang="en-US"/>
        </a:p>
      </dgm:t>
    </dgm:pt>
  </dgm:ptLst>
  <dgm:cxnLst>
    <dgm:cxn modelId="{D3A24A8F-0FE6-404E-B6C4-BCB132C07D1F}" type="presOf" srcId="{6945EC76-505E-40A8-A2F9-25D50ECFABD1}" destId="{FFEE6304-45CA-46B5-8D4B-8EA9D8B255EF}" srcOrd="0" destOrd="0" presId="urn:microsoft.com/office/officeart/2005/8/layout/vList2"/>
    <dgm:cxn modelId="{6EEF41AF-F2D0-4C66-BEE2-B5460975C0BB}" type="presOf" srcId="{4258D036-7E49-41CF-A72E-8F2DE78D086F}" destId="{BE0FB88F-DACE-4AE8-82EC-5D79821D8FBA}" srcOrd="0" destOrd="0" presId="urn:microsoft.com/office/officeart/2005/8/layout/vList2"/>
    <dgm:cxn modelId="{A6A4AD4E-470A-4226-A658-BC560461E0E1}" srcId="{6945EC76-505E-40A8-A2F9-25D50ECFABD1}" destId="{4258D036-7E49-41CF-A72E-8F2DE78D086F}" srcOrd="0" destOrd="0" parTransId="{18E83467-7855-494E-ABC6-14BC83E02EF0}" sibTransId="{4B406537-92E5-4287-9598-504113180DFE}"/>
    <dgm:cxn modelId="{0F27D547-8070-4421-BB3C-924D9021CC0D}" type="presParOf" srcId="{FFEE6304-45CA-46B5-8D4B-8EA9D8B255EF}" destId="{BE0FB88F-DACE-4AE8-82EC-5D79821D8FB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5.xml><?xml version="1.0" encoding="utf-8"?>
<dgm:dataModel xmlns:dgm="http://schemas.openxmlformats.org/drawingml/2006/diagram" xmlns:a="http://schemas.openxmlformats.org/drawingml/2006/main">
  <dgm:ptLst>
    <dgm:pt modelId="{1792EC7A-77DC-4F9C-B6BE-3396F92EB1E9}"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AD36BD67-813C-40EF-8786-E6EB7D8DA72F}">
      <dgm:prSet/>
      <dgm:spPr/>
      <dgm:t>
        <a:bodyPr/>
        <a:lstStyle/>
        <a:p>
          <a:pPr algn="ctr" rtl="0"/>
          <a:r>
            <a:rPr lang="en-US" b="1" i="0" baseline="0" smtClean="0"/>
            <a:t>Deviations per file</a:t>
          </a:r>
          <a:endParaRPr lang="en-US"/>
        </a:p>
      </dgm:t>
    </dgm:pt>
    <dgm:pt modelId="{155169B7-F399-4A4A-A3A2-22479804BBBF}" type="parTrans" cxnId="{F75F534B-E214-4389-9F63-D470D2F3ED24}">
      <dgm:prSet/>
      <dgm:spPr/>
      <dgm:t>
        <a:bodyPr/>
        <a:lstStyle/>
        <a:p>
          <a:endParaRPr lang="en-US"/>
        </a:p>
      </dgm:t>
    </dgm:pt>
    <dgm:pt modelId="{6FE97E90-39F9-47BD-9972-62D4A023D13C}" type="sibTrans" cxnId="{F75F534B-E214-4389-9F63-D470D2F3ED24}">
      <dgm:prSet/>
      <dgm:spPr/>
      <dgm:t>
        <a:bodyPr/>
        <a:lstStyle/>
        <a:p>
          <a:endParaRPr lang="en-US"/>
        </a:p>
      </dgm:t>
    </dgm:pt>
    <dgm:pt modelId="{978DC7C2-216C-46F5-89BB-CF4A6A7795A6}" type="pres">
      <dgm:prSet presAssocID="{1792EC7A-77DC-4F9C-B6BE-3396F92EB1E9}" presName="linear" presStyleCnt="0">
        <dgm:presLayoutVars>
          <dgm:animLvl val="lvl"/>
          <dgm:resizeHandles val="exact"/>
        </dgm:presLayoutVars>
      </dgm:prSet>
      <dgm:spPr/>
      <dgm:t>
        <a:bodyPr/>
        <a:lstStyle/>
        <a:p>
          <a:endParaRPr lang="en-US"/>
        </a:p>
      </dgm:t>
    </dgm:pt>
    <dgm:pt modelId="{E9E3879A-717B-4038-8737-964F23F65B17}" type="pres">
      <dgm:prSet presAssocID="{AD36BD67-813C-40EF-8786-E6EB7D8DA72F}" presName="parentText" presStyleLbl="node1" presStyleIdx="0" presStyleCnt="1">
        <dgm:presLayoutVars>
          <dgm:chMax val="0"/>
          <dgm:bulletEnabled val="1"/>
        </dgm:presLayoutVars>
      </dgm:prSet>
      <dgm:spPr/>
      <dgm:t>
        <a:bodyPr/>
        <a:lstStyle/>
        <a:p>
          <a:endParaRPr lang="en-US"/>
        </a:p>
      </dgm:t>
    </dgm:pt>
  </dgm:ptLst>
  <dgm:cxnLst>
    <dgm:cxn modelId="{D2C97CB0-5077-41A7-8F19-FA67EB7D8977}" type="presOf" srcId="{AD36BD67-813C-40EF-8786-E6EB7D8DA72F}" destId="{E9E3879A-717B-4038-8737-964F23F65B17}" srcOrd="0" destOrd="0" presId="urn:microsoft.com/office/officeart/2005/8/layout/vList2"/>
    <dgm:cxn modelId="{F75F534B-E214-4389-9F63-D470D2F3ED24}" srcId="{1792EC7A-77DC-4F9C-B6BE-3396F92EB1E9}" destId="{AD36BD67-813C-40EF-8786-E6EB7D8DA72F}" srcOrd="0" destOrd="0" parTransId="{155169B7-F399-4A4A-A3A2-22479804BBBF}" sibTransId="{6FE97E90-39F9-47BD-9972-62D4A023D13C}"/>
    <dgm:cxn modelId="{9177A760-CF8E-4ECA-9E54-DC56A0792304}" type="presOf" srcId="{1792EC7A-77DC-4F9C-B6BE-3396F92EB1E9}" destId="{978DC7C2-216C-46F5-89BB-CF4A6A7795A6}" srcOrd="0" destOrd="0" presId="urn:microsoft.com/office/officeart/2005/8/layout/vList2"/>
    <dgm:cxn modelId="{4A5DA931-445A-43B3-B4D2-79CBA443BD39}" type="presParOf" srcId="{978DC7C2-216C-46F5-89BB-CF4A6A7795A6}" destId="{E9E3879A-717B-4038-8737-964F23F65B1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6.xml><?xml version="1.0" encoding="utf-8"?>
<dgm:dataModel xmlns:dgm="http://schemas.openxmlformats.org/drawingml/2006/diagram" xmlns:a="http://schemas.openxmlformats.org/drawingml/2006/main">
  <dgm:ptLst>
    <dgm:pt modelId="{2C689B9E-167D-426A-9FFD-51E5EC6E1B6D}" type="doc">
      <dgm:prSet loTypeId="urn:microsoft.com/office/officeart/2008/layout/SquareAccentList" loCatId="list" qsTypeId="urn:microsoft.com/office/officeart/2005/8/quickstyle/simple1" qsCatId="simple" csTypeId="urn:microsoft.com/office/officeart/2005/8/colors/colorful2" csCatId="colorful" phldr="1"/>
      <dgm:spPr/>
      <dgm:t>
        <a:bodyPr/>
        <a:lstStyle/>
        <a:p>
          <a:endParaRPr lang="en-US"/>
        </a:p>
      </dgm:t>
    </dgm:pt>
    <dgm:pt modelId="{A16E1129-64BF-480C-A7F7-6ACFB0157329}">
      <dgm:prSet custT="1"/>
      <dgm:spPr/>
      <dgm:t>
        <a:bodyPr/>
        <a:lstStyle/>
        <a:p>
          <a:pPr rtl="0"/>
          <a:r>
            <a:rPr lang="en-US" sz="2400" b="1" baseline="0" dirty="0" smtClean="0"/>
            <a:t>Number of deviations per file at a particular level:</a:t>
          </a:r>
          <a:endParaRPr lang="en-US" sz="8800" dirty="0"/>
        </a:p>
      </dgm:t>
    </dgm:pt>
    <dgm:pt modelId="{590DBD32-AFC3-48B2-BB6E-C5FD3AD32C45}" type="parTrans" cxnId="{7378496A-0130-45B8-ABB5-D0DF08B641B5}">
      <dgm:prSet/>
      <dgm:spPr/>
      <dgm:t>
        <a:bodyPr/>
        <a:lstStyle/>
        <a:p>
          <a:endParaRPr lang="en-US" sz="8000"/>
        </a:p>
      </dgm:t>
    </dgm:pt>
    <dgm:pt modelId="{A259C2C9-4C2B-463C-BCD0-DD7AA24B120E}" type="sibTrans" cxnId="{7378496A-0130-45B8-ABB5-D0DF08B641B5}">
      <dgm:prSet/>
      <dgm:spPr/>
      <dgm:t>
        <a:bodyPr/>
        <a:lstStyle/>
        <a:p>
          <a:endParaRPr lang="en-US" sz="8000"/>
        </a:p>
      </dgm:t>
    </dgm:pt>
    <dgm:pt modelId="{CC1A2FBB-E989-43F4-9107-30BD1FFDF1D4}">
      <dgm:prSet custT="1"/>
      <dgm:spPr/>
      <dgm:t>
        <a:bodyPr/>
        <a:lstStyle/>
        <a:p>
          <a:pPr rtl="0"/>
          <a:r>
            <a:rPr lang="en-US" sz="2400" baseline="0" smtClean="0"/>
            <a:t>L1	Max 1</a:t>
          </a:r>
          <a:endParaRPr lang="en-US" sz="2400"/>
        </a:p>
      </dgm:t>
    </dgm:pt>
    <dgm:pt modelId="{114BC999-F767-4113-8907-0EA5CF4B4097}" type="parTrans" cxnId="{B4673DBF-3BA9-4B2D-B75B-FD38A17519F8}">
      <dgm:prSet/>
      <dgm:spPr/>
      <dgm:t>
        <a:bodyPr/>
        <a:lstStyle/>
        <a:p>
          <a:endParaRPr lang="en-US" sz="8000"/>
        </a:p>
      </dgm:t>
    </dgm:pt>
    <dgm:pt modelId="{A4A2F704-6C67-45AE-BC45-D7C2FB75CAAF}" type="sibTrans" cxnId="{B4673DBF-3BA9-4B2D-B75B-FD38A17519F8}">
      <dgm:prSet/>
      <dgm:spPr/>
      <dgm:t>
        <a:bodyPr/>
        <a:lstStyle/>
        <a:p>
          <a:endParaRPr lang="en-US" sz="8000"/>
        </a:p>
      </dgm:t>
    </dgm:pt>
    <dgm:pt modelId="{935A720F-2AA1-474D-99DD-B0A5720F8426}">
      <dgm:prSet custT="1"/>
      <dgm:spPr/>
      <dgm:t>
        <a:bodyPr/>
        <a:lstStyle/>
        <a:p>
          <a:pPr rtl="0"/>
          <a:r>
            <a:rPr lang="en-US" sz="2400" baseline="0" smtClean="0"/>
            <a:t>L2	Max 2</a:t>
          </a:r>
          <a:endParaRPr lang="en-US" sz="2400"/>
        </a:p>
      </dgm:t>
    </dgm:pt>
    <dgm:pt modelId="{091030E2-506A-4A94-99A8-CBAABE5179E7}" type="parTrans" cxnId="{F070211A-7FE1-468F-93EC-F4044888315C}">
      <dgm:prSet/>
      <dgm:spPr/>
      <dgm:t>
        <a:bodyPr/>
        <a:lstStyle/>
        <a:p>
          <a:endParaRPr lang="en-US" sz="8000"/>
        </a:p>
      </dgm:t>
    </dgm:pt>
    <dgm:pt modelId="{4BF1BA86-6F9F-40A0-9D88-DDF2AF9C963A}" type="sibTrans" cxnId="{F070211A-7FE1-468F-93EC-F4044888315C}">
      <dgm:prSet/>
      <dgm:spPr/>
      <dgm:t>
        <a:bodyPr/>
        <a:lstStyle/>
        <a:p>
          <a:endParaRPr lang="en-US" sz="8000"/>
        </a:p>
      </dgm:t>
    </dgm:pt>
    <dgm:pt modelId="{7E4B0C04-DCD2-48BF-AFCC-61CBA423ACC5}">
      <dgm:prSet custT="1"/>
      <dgm:spPr/>
      <dgm:t>
        <a:bodyPr/>
        <a:lstStyle/>
        <a:p>
          <a:pPr rtl="0"/>
          <a:r>
            <a:rPr lang="en-US" sz="2400" baseline="0" smtClean="0"/>
            <a:t>L3	Max 3</a:t>
          </a:r>
          <a:endParaRPr lang="en-US" sz="2400"/>
        </a:p>
      </dgm:t>
    </dgm:pt>
    <dgm:pt modelId="{FAD115BA-20B0-4416-8ED7-AA1488CF36F2}" type="parTrans" cxnId="{AA5B186E-9D35-45A4-BDE6-034062C40C52}">
      <dgm:prSet/>
      <dgm:spPr/>
      <dgm:t>
        <a:bodyPr/>
        <a:lstStyle/>
        <a:p>
          <a:endParaRPr lang="en-US" sz="8000"/>
        </a:p>
      </dgm:t>
    </dgm:pt>
    <dgm:pt modelId="{B5851459-07F2-4EDF-B37A-6DF802749482}" type="sibTrans" cxnId="{AA5B186E-9D35-45A4-BDE6-034062C40C52}">
      <dgm:prSet/>
      <dgm:spPr/>
      <dgm:t>
        <a:bodyPr/>
        <a:lstStyle/>
        <a:p>
          <a:endParaRPr lang="en-US" sz="8000"/>
        </a:p>
      </dgm:t>
    </dgm:pt>
    <dgm:pt modelId="{C81E442C-70C4-4EED-8490-66E0485C07F9}">
      <dgm:prSet custT="1"/>
      <dgm:spPr/>
      <dgm:t>
        <a:bodyPr/>
        <a:lstStyle/>
        <a:p>
          <a:pPr rtl="0"/>
          <a:r>
            <a:rPr lang="en-US" sz="2400" baseline="0" smtClean="0"/>
            <a:t>L4	Max 6</a:t>
          </a:r>
          <a:endParaRPr lang="en-US" sz="2400"/>
        </a:p>
      </dgm:t>
    </dgm:pt>
    <dgm:pt modelId="{927428F9-0C34-48E7-AD43-AE6DD64A2C2C}" type="parTrans" cxnId="{9FDA4CAA-970E-498B-93E9-9D41CEE02A15}">
      <dgm:prSet/>
      <dgm:spPr/>
      <dgm:t>
        <a:bodyPr/>
        <a:lstStyle/>
        <a:p>
          <a:endParaRPr lang="en-US" sz="8000"/>
        </a:p>
      </dgm:t>
    </dgm:pt>
    <dgm:pt modelId="{A8303FE5-FF7D-4F22-BDD0-5E7B8E49CE89}" type="sibTrans" cxnId="{9FDA4CAA-970E-498B-93E9-9D41CEE02A15}">
      <dgm:prSet/>
      <dgm:spPr/>
      <dgm:t>
        <a:bodyPr/>
        <a:lstStyle/>
        <a:p>
          <a:endParaRPr lang="en-US" sz="8000"/>
        </a:p>
      </dgm:t>
    </dgm:pt>
    <dgm:pt modelId="{9105524C-846F-4F32-ACBC-2CA5EB1CD66C}">
      <dgm:prSet custT="1"/>
      <dgm:spPr/>
      <dgm:t>
        <a:bodyPr/>
        <a:lstStyle/>
        <a:p>
          <a:pPr rtl="0"/>
          <a:r>
            <a:rPr lang="en-US" sz="2400" baseline="0" smtClean="0"/>
            <a:t>L5         Above 6</a:t>
          </a:r>
          <a:endParaRPr lang="en-US" sz="2400"/>
        </a:p>
      </dgm:t>
    </dgm:pt>
    <dgm:pt modelId="{091C6F37-1288-4DC5-B02C-6B3CC5773689}" type="parTrans" cxnId="{ECA7E1B0-A43F-4BE3-B876-C38CF5568C73}">
      <dgm:prSet/>
      <dgm:spPr/>
      <dgm:t>
        <a:bodyPr/>
        <a:lstStyle/>
        <a:p>
          <a:endParaRPr lang="en-US" sz="8000"/>
        </a:p>
      </dgm:t>
    </dgm:pt>
    <dgm:pt modelId="{4EC5A2C1-B0DF-44D2-84DB-40AB9E0FF223}" type="sibTrans" cxnId="{ECA7E1B0-A43F-4BE3-B876-C38CF5568C73}">
      <dgm:prSet/>
      <dgm:spPr/>
      <dgm:t>
        <a:bodyPr/>
        <a:lstStyle/>
        <a:p>
          <a:endParaRPr lang="en-US" sz="8000"/>
        </a:p>
      </dgm:t>
    </dgm:pt>
    <dgm:pt modelId="{632F87BD-F1BD-4825-B162-AE5F2FD5C847}">
      <dgm:prSet custT="1"/>
      <dgm:spPr/>
      <dgm:t>
        <a:bodyPr/>
        <a:lstStyle/>
        <a:p>
          <a:pPr rtl="0"/>
          <a:endParaRPr lang="en-US" sz="2400" dirty="0"/>
        </a:p>
      </dgm:t>
    </dgm:pt>
    <dgm:pt modelId="{A7D5C785-A147-4F19-8AE1-DEF01D9E3A28}" type="parTrans" cxnId="{F92A9C02-402E-4004-A3B9-B0F8605277CE}">
      <dgm:prSet/>
      <dgm:spPr/>
      <dgm:t>
        <a:bodyPr/>
        <a:lstStyle/>
        <a:p>
          <a:endParaRPr lang="en-US" sz="8000"/>
        </a:p>
      </dgm:t>
    </dgm:pt>
    <dgm:pt modelId="{9F892A78-BF43-4F44-AB34-9FE6986693EC}" type="sibTrans" cxnId="{F92A9C02-402E-4004-A3B9-B0F8605277CE}">
      <dgm:prSet/>
      <dgm:spPr/>
      <dgm:t>
        <a:bodyPr/>
        <a:lstStyle/>
        <a:p>
          <a:endParaRPr lang="en-US" sz="8000"/>
        </a:p>
      </dgm:t>
    </dgm:pt>
    <dgm:pt modelId="{196DE3EE-A13F-4245-8667-7ACE0D792EB4}">
      <dgm:prSet custT="1"/>
      <dgm:spPr/>
      <dgm:t>
        <a:bodyPr/>
        <a:lstStyle/>
        <a:p>
          <a:pPr rtl="0"/>
          <a:r>
            <a:rPr lang="en-US" sz="2400" baseline="0" dirty="0" smtClean="0"/>
            <a:t>Credit Manager can increase max 1% ROI due to various deviations</a:t>
          </a:r>
          <a:endParaRPr lang="en-US" sz="2400" dirty="0"/>
        </a:p>
      </dgm:t>
    </dgm:pt>
    <dgm:pt modelId="{AC7F0138-F9F8-4D9C-894B-3A8BE676C0BA}" type="parTrans" cxnId="{EA77EC7B-5DE7-440E-9BE1-735CDC7F6252}">
      <dgm:prSet/>
      <dgm:spPr/>
      <dgm:t>
        <a:bodyPr/>
        <a:lstStyle/>
        <a:p>
          <a:endParaRPr lang="en-US" sz="8000"/>
        </a:p>
      </dgm:t>
    </dgm:pt>
    <dgm:pt modelId="{BB6E2CAE-5D0A-48FB-BB91-211EFD48327C}" type="sibTrans" cxnId="{EA77EC7B-5DE7-440E-9BE1-735CDC7F6252}">
      <dgm:prSet/>
      <dgm:spPr/>
      <dgm:t>
        <a:bodyPr/>
        <a:lstStyle/>
        <a:p>
          <a:endParaRPr lang="en-US" sz="8000"/>
        </a:p>
      </dgm:t>
    </dgm:pt>
    <dgm:pt modelId="{822F1516-C3B7-4F4F-913A-458391031CC4}" type="pres">
      <dgm:prSet presAssocID="{2C689B9E-167D-426A-9FFD-51E5EC6E1B6D}" presName="layout" presStyleCnt="0">
        <dgm:presLayoutVars>
          <dgm:chMax/>
          <dgm:chPref/>
          <dgm:dir/>
          <dgm:resizeHandles/>
        </dgm:presLayoutVars>
      </dgm:prSet>
      <dgm:spPr/>
      <dgm:t>
        <a:bodyPr/>
        <a:lstStyle/>
        <a:p>
          <a:endParaRPr lang="en-US"/>
        </a:p>
      </dgm:t>
    </dgm:pt>
    <dgm:pt modelId="{0B7774AD-0AE9-481F-AA81-4AE218F7CA13}" type="pres">
      <dgm:prSet presAssocID="{A16E1129-64BF-480C-A7F7-6ACFB0157329}" presName="root" presStyleCnt="0">
        <dgm:presLayoutVars>
          <dgm:chMax/>
          <dgm:chPref/>
        </dgm:presLayoutVars>
      </dgm:prSet>
      <dgm:spPr/>
    </dgm:pt>
    <dgm:pt modelId="{5F00C3F6-55F1-405A-8CE8-5FC2E37AAF6F}" type="pres">
      <dgm:prSet presAssocID="{A16E1129-64BF-480C-A7F7-6ACFB0157329}" presName="rootComposite" presStyleCnt="0">
        <dgm:presLayoutVars/>
      </dgm:prSet>
      <dgm:spPr/>
    </dgm:pt>
    <dgm:pt modelId="{9891DED3-776F-46E4-BE48-F85B8EC04AB4}" type="pres">
      <dgm:prSet presAssocID="{A16E1129-64BF-480C-A7F7-6ACFB0157329}" presName="ParentAccent" presStyleLbl="alignNode1" presStyleIdx="0" presStyleCnt="2"/>
      <dgm:spPr/>
    </dgm:pt>
    <dgm:pt modelId="{143F23B8-DE81-46EF-8B67-9CCC0F71A535}" type="pres">
      <dgm:prSet presAssocID="{A16E1129-64BF-480C-A7F7-6ACFB0157329}" presName="ParentSmallAccent" presStyleLbl="fgAcc1" presStyleIdx="0" presStyleCnt="2"/>
      <dgm:spPr/>
    </dgm:pt>
    <dgm:pt modelId="{DBF74C71-0F88-4234-B743-E2379C30572D}" type="pres">
      <dgm:prSet presAssocID="{A16E1129-64BF-480C-A7F7-6ACFB0157329}" presName="Parent" presStyleLbl="revTx" presStyleIdx="0" presStyleCnt="8">
        <dgm:presLayoutVars>
          <dgm:chMax/>
          <dgm:chPref val="4"/>
          <dgm:bulletEnabled val="1"/>
        </dgm:presLayoutVars>
      </dgm:prSet>
      <dgm:spPr/>
      <dgm:t>
        <a:bodyPr/>
        <a:lstStyle/>
        <a:p>
          <a:endParaRPr lang="en-US"/>
        </a:p>
      </dgm:t>
    </dgm:pt>
    <dgm:pt modelId="{608B7598-FD8E-4A78-828E-A811E376EB42}" type="pres">
      <dgm:prSet presAssocID="{A16E1129-64BF-480C-A7F7-6ACFB0157329}" presName="childShape" presStyleCnt="0">
        <dgm:presLayoutVars>
          <dgm:chMax val="0"/>
          <dgm:chPref val="0"/>
        </dgm:presLayoutVars>
      </dgm:prSet>
      <dgm:spPr/>
    </dgm:pt>
    <dgm:pt modelId="{5D0D3750-0510-4587-BC4D-94C74BEEDC02}" type="pres">
      <dgm:prSet presAssocID="{CC1A2FBB-E989-43F4-9107-30BD1FFDF1D4}" presName="childComposite" presStyleCnt="0">
        <dgm:presLayoutVars>
          <dgm:chMax val="0"/>
          <dgm:chPref val="0"/>
        </dgm:presLayoutVars>
      </dgm:prSet>
      <dgm:spPr/>
    </dgm:pt>
    <dgm:pt modelId="{D6303B63-792B-46EF-88A4-D4A250B77162}" type="pres">
      <dgm:prSet presAssocID="{CC1A2FBB-E989-43F4-9107-30BD1FFDF1D4}" presName="ChildAccent" presStyleLbl="solidFgAcc1" presStyleIdx="0" presStyleCnt="6"/>
      <dgm:spPr/>
    </dgm:pt>
    <dgm:pt modelId="{0F79A7CE-423C-44C4-A320-126BC9626D5B}" type="pres">
      <dgm:prSet presAssocID="{CC1A2FBB-E989-43F4-9107-30BD1FFDF1D4}" presName="Child" presStyleLbl="revTx" presStyleIdx="1" presStyleCnt="8">
        <dgm:presLayoutVars>
          <dgm:chMax val="0"/>
          <dgm:chPref val="0"/>
          <dgm:bulletEnabled val="1"/>
        </dgm:presLayoutVars>
      </dgm:prSet>
      <dgm:spPr/>
      <dgm:t>
        <a:bodyPr/>
        <a:lstStyle/>
        <a:p>
          <a:endParaRPr lang="en-US"/>
        </a:p>
      </dgm:t>
    </dgm:pt>
    <dgm:pt modelId="{D82E31AA-1552-4ABB-A48A-D37164766CC7}" type="pres">
      <dgm:prSet presAssocID="{935A720F-2AA1-474D-99DD-B0A5720F8426}" presName="childComposite" presStyleCnt="0">
        <dgm:presLayoutVars>
          <dgm:chMax val="0"/>
          <dgm:chPref val="0"/>
        </dgm:presLayoutVars>
      </dgm:prSet>
      <dgm:spPr/>
    </dgm:pt>
    <dgm:pt modelId="{73AC58FB-A296-4FE7-9786-4841B19F69CA}" type="pres">
      <dgm:prSet presAssocID="{935A720F-2AA1-474D-99DD-B0A5720F8426}" presName="ChildAccent" presStyleLbl="solidFgAcc1" presStyleIdx="1" presStyleCnt="6"/>
      <dgm:spPr/>
    </dgm:pt>
    <dgm:pt modelId="{B867506E-FF7A-415B-8756-99420176E81D}" type="pres">
      <dgm:prSet presAssocID="{935A720F-2AA1-474D-99DD-B0A5720F8426}" presName="Child" presStyleLbl="revTx" presStyleIdx="2" presStyleCnt="8">
        <dgm:presLayoutVars>
          <dgm:chMax val="0"/>
          <dgm:chPref val="0"/>
          <dgm:bulletEnabled val="1"/>
        </dgm:presLayoutVars>
      </dgm:prSet>
      <dgm:spPr/>
      <dgm:t>
        <a:bodyPr/>
        <a:lstStyle/>
        <a:p>
          <a:endParaRPr lang="en-US"/>
        </a:p>
      </dgm:t>
    </dgm:pt>
    <dgm:pt modelId="{1E9F6136-11BF-48AA-BCB3-E73428B54B4B}" type="pres">
      <dgm:prSet presAssocID="{7E4B0C04-DCD2-48BF-AFCC-61CBA423ACC5}" presName="childComposite" presStyleCnt="0">
        <dgm:presLayoutVars>
          <dgm:chMax val="0"/>
          <dgm:chPref val="0"/>
        </dgm:presLayoutVars>
      </dgm:prSet>
      <dgm:spPr/>
    </dgm:pt>
    <dgm:pt modelId="{B93CCB66-9CFF-49EE-B9E6-68CAA5810E2E}" type="pres">
      <dgm:prSet presAssocID="{7E4B0C04-DCD2-48BF-AFCC-61CBA423ACC5}" presName="ChildAccent" presStyleLbl="solidFgAcc1" presStyleIdx="2" presStyleCnt="6"/>
      <dgm:spPr/>
    </dgm:pt>
    <dgm:pt modelId="{E4D6422A-80C2-4B3C-8AB0-57FFE09C52D2}" type="pres">
      <dgm:prSet presAssocID="{7E4B0C04-DCD2-48BF-AFCC-61CBA423ACC5}" presName="Child" presStyleLbl="revTx" presStyleIdx="3" presStyleCnt="8">
        <dgm:presLayoutVars>
          <dgm:chMax val="0"/>
          <dgm:chPref val="0"/>
          <dgm:bulletEnabled val="1"/>
        </dgm:presLayoutVars>
      </dgm:prSet>
      <dgm:spPr/>
      <dgm:t>
        <a:bodyPr/>
        <a:lstStyle/>
        <a:p>
          <a:endParaRPr lang="en-US"/>
        </a:p>
      </dgm:t>
    </dgm:pt>
    <dgm:pt modelId="{F6C2D1A4-8707-48B9-8030-2C109D5CDDFA}" type="pres">
      <dgm:prSet presAssocID="{C81E442C-70C4-4EED-8490-66E0485C07F9}" presName="childComposite" presStyleCnt="0">
        <dgm:presLayoutVars>
          <dgm:chMax val="0"/>
          <dgm:chPref val="0"/>
        </dgm:presLayoutVars>
      </dgm:prSet>
      <dgm:spPr/>
    </dgm:pt>
    <dgm:pt modelId="{1AA13F7A-3FCC-4A94-A951-2FB10698E07A}" type="pres">
      <dgm:prSet presAssocID="{C81E442C-70C4-4EED-8490-66E0485C07F9}" presName="ChildAccent" presStyleLbl="solidFgAcc1" presStyleIdx="3" presStyleCnt="6"/>
      <dgm:spPr/>
    </dgm:pt>
    <dgm:pt modelId="{109A55E9-DF50-40DB-BFF1-CD7E8E281DA3}" type="pres">
      <dgm:prSet presAssocID="{C81E442C-70C4-4EED-8490-66E0485C07F9}" presName="Child" presStyleLbl="revTx" presStyleIdx="4" presStyleCnt="8">
        <dgm:presLayoutVars>
          <dgm:chMax val="0"/>
          <dgm:chPref val="0"/>
          <dgm:bulletEnabled val="1"/>
        </dgm:presLayoutVars>
      </dgm:prSet>
      <dgm:spPr/>
      <dgm:t>
        <a:bodyPr/>
        <a:lstStyle/>
        <a:p>
          <a:endParaRPr lang="en-US"/>
        </a:p>
      </dgm:t>
    </dgm:pt>
    <dgm:pt modelId="{6322408D-4354-42AC-8AA1-AD470DF942E8}" type="pres">
      <dgm:prSet presAssocID="{9105524C-846F-4F32-ACBC-2CA5EB1CD66C}" presName="childComposite" presStyleCnt="0">
        <dgm:presLayoutVars>
          <dgm:chMax val="0"/>
          <dgm:chPref val="0"/>
        </dgm:presLayoutVars>
      </dgm:prSet>
      <dgm:spPr/>
    </dgm:pt>
    <dgm:pt modelId="{ADB33FF4-A71A-477A-94C6-57D48653D5A5}" type="pres">
      <dgm:prSet presAssocID="{9105524C-846F-4F32-ACBC-2CA5EB1CD66C}" presName="ChildAccent" presStyleLbl="solidFgAcc1" presStyleIdx="4" presStyleCnt="6"/>
      <dgm:spPr/>
    </dgm:pt>
    <dgm:pt modelId="{7CC50162-9B13-4EF7-861F-3119BDFB66E3}" type="pres">
      <dgm:prSet presAssocID="{9105524C-846F-4F32-ACBC-2CA5EB1CD66C}" presName="Child" presStyleLbl="revTx" presStyleIdx="5" presStyleCnt="8">
        <dgm:presLayoutVars>
          <dgm:chMax val="0"/>
          <dgm:chPref val="0"/>
          <dgm:bulletEnabled val="1"/>
        </dgm:presLayoutVars>
      </dgm:prSet>
      <dgm:spPr/>
      <dgm:t>
        <a:bodyPr/>
        <a:lstStyle/>
        <a:p>
          <a:endParaRPr lang="en-US"/>
        </a:p>
      </dgm:t>
    </dgm:pt>
    <dgm:pt modelId="{113587C6-5128-4446-9226-54FA67798009}" type="pres">
      <dgm:prSet presAssocID="{632F87BD-F1BD-4825-B162-AE5F2FD5C847}" presName="root" presStyleCnt="0">
        <dgm:presLayoutVars>
          <dgm:chMax/>
          <dgm:chPref/>
        </dgm:presLayoutVars>
      </dgm:prSet>
      <dgm:spPr/>
    </dgm:pt>
    <dgm:pt modelId="{68999362-45AF-4E16-86EB-ABB9C37AE83C}" type="pres">
      <dgm:prSet presAssocID="{632F87BD-F1BD-4825-B162-AE5F2FD5C847}" presName="rootComposite" presStyleCnt="0">
        <dgm:presLayoutVars/>
      </dgm:prSet>
      <dgm:spPr/>
    </dgm:pt>
    <dgm:pt modelId="{BF490EB3-B69B-4877-AC7B-DA111AE494A2}" type="pres">
      <dgm:prSet presAssocID="{632F87BD-F1BD-4825-B162-AE5F2FD5C847}" presName="ParentAccent" presStyleLbl="alignNode1" presStyleIdx="1" presStyleCnt="2"/>
      <dgm:spPr/>
    </dgm:pt>
    <dgm:pt modelId="{BBEA2ED5-440A-4383-BD0C-47C0E13E37CF}" type="pres">
      <dgm:prSet presAssocID="{632F87BD-F1BD-4825-B162-AE5F2FD5C847}" presName="ParentSmallAccent" presStyleLbl="fgAcc1" presStyleIdx="1" presStyleCnt="2"/>
      <dgm:spPr/>
    </dgm:pt>
    <dgm:pt modelId="{23924304-D268-4E33-8300-FD72885CB7E6}" type="pres">
      <dgm:prSet presAssocID="{632F87BD-F1BD-4825-B162-AE5F2FD5C847}" presName="Parent" presStyleLbl="revTx" presStyleIdx="6" presStyleCnt="8">
        <dgm:presLayoutVars>
          <dgm:chMax/>
          <dgm:chPref val="4"/>
          <dgm:bulletEnabled val="1"/>
        </dgm:presLayoutVars>
      </dgm:prSet>
      <dgm:spPr/>
      <dgm:t>
        <a:bodyPr/>
        <a:lstStyle/>
        <a:p>
          <a:endParaRPr lang="en-US"/>
        </a:p>
      </dgm:t>
    </dgm:pt>
    <dgm:pt modelId="{B1FFA5A5-EF01-4DD4-BB19-487FCD6BF223}" type="pres">
      <dgm:prSet presAssocID="{632F87BD-F1BD-4825-B162-AE5F2FD5C847}" presName="childShape" presStyleCnt="0">
        <dgm:presLayoutVars>
          <dgm:chMax val="0"/>
          <dgm:chPref val="0"/>
        </dgm:presLayoutVars>
      </dgm:prSet>
      <dgm:spPr/>
    </dgm:pt>
    <dgm:pt modelId="{6CF1CA28-AD19-4B59-8B13-CC99313C58CA}" type="pres">
      <dgm:prSet presAssocID="{196DE3EE-A13F-4245-8667-7ACE0D792EB4}" presName="childComposite" presStyleCnt="0">
        <dgm:presLayoutVars>
          <dgm:chMax val="0"/>
          <dgm:chPref val="0"/>
        </dgm:presLayoutVars>
      </dgm:prSet>
      <dgm:spPr/>
    </dgm:pt>
    <dgm:pt modelId="{F3658541-0293-41C1-A34B-20E1464AB161}" type="pres">
      <dgm:prSet presAssocID="{196DE3EE-A13F-4245-8667-7ACE0D792EB4}" presName="ChildAccent" presStyleLbl="solidFgAcc1" presStyleIdx="5" presStyleCnt="6"/>
      <dgm:spPr/>
    </dgm:pt>
    <dgm:pt modelId="{D828A91F-325B-44DF-8AC5-91278E72E9B7}" type="pres">
      <dgm:prSet presAssocID="{196DE3EE-A13F-4245-8667-7ACE0D792EB4}" presName="Child" presStyleLbl="revTx" presStyleIdx="7" presStyleCnt="8">
        <dgm:presLayoutVars>
          <dgm:chMax val="0"/>
          <dgm:chPref val="0"/>
          <dgm:bulletEnabled val="1"/>
        </dgm:presLayoutVars>
      </dgm:prSet>
      <dgm:spPr/>
      <dgm:t>
        <a:bodyPr/>
        <a:lstStyle/>
        <a:p>
          <a:endParaRPr lang="en-US"/>
        </a:p>
      </dgm:t>
    </dgm:pt>
  </dgm:ptLst>
  <dgm:cxnLst>
    <dgm:cxn modelId="{1076DBEB-DF8C-4A6B-86F6-EE617BB24BD1}" type="presOf" srcId="{196DE3EE-A13F-4245-8667-7ACE0D792EB4}" destId="{D828A91F-325B-44DF-8AC5-91278E72E9B7}" srcOrd="0" destOrd="0" presId="urn:microsoft.com/office/officeart/2008/layout/SquareAccentList"/>
    <dgm:cxn modelId="{83D7945A-FE1A-46BB-93FE-D97B0257A15B}" type="presOf" srcId="{7E4B0C04-DCD2-48BF-AFCC-61CBA423ACC5}" destId="{E4D6422A-80C2-4B3C-8AB0-57FFE09C52D2}" srcOrd="0" destOrd="0" presId="urn:microsoft.com/office/officeart/2008/layout/SquareAccentList"/>
    <dgm:cxn modelId="{B4673DBF-3BA9-4B2D-B75B-FD38A17519F8}" srcId="{A16E1129-64BF-480C-A7F7-6ACFB0157329}" destId="{CC1A2FBB-E989-43F4-9107-30BD1FFDF1D4}" srcOrd="0" destOrd="0" parTransId="{114BC999-F767-4113-8907-0EA5CF4B4097}" sibTransId="{A4A2F704-6C67-45AE-BC45-D7C2FB75CAAF}"/>
    <dgm:cxn modelId="{F070211A-7FE1-468F-93EC-F4044888315C}" srcId="{A16E1129-64BF-480C-A7F7-6ACFB0157329}" destId="{935A720F-2AA1-474D-99DD-B0A5720F8426}" srcOrd="1" destOrd="0" parTransId="{091030E2-506A-4A94-99A8-CBAABE5179E7}" sibTransId="{4BF1BA86-6F9F-40A0-9D88-DDF2AF9C963A}"/>
    <dgm:cxn modelId="{B07FC840-A7FD-4F5B-931A-3E03A44138C2}" type="presOf" srcId="{C81E442C-70C4-4EED-8490-66E0485C07F9}" destId="{109A55E9-DF50-40DB-BFF1-CD7E8E281DA3}" srcOrd="0" destOrd="0" presId="urn:microsoft.com/office/officeart/2008/layout/SquareAccentList"/>
    <dgm:cxn modelId="{8BE9DAC5-DD0E-499F-A048-52D13EBC1BF3}" type="presOf" srcId="{CC1A2FBB-E989-43F4-9107-30BD1FFDF1D4}" destId="{0F79A7CE-423C-44C4-A320-126BC9626D5B}" srcOrd="0" destOrd="0" presId="urn:microsoft.com/office/officeart/2008/layout/SquareAccentList"/>
    <dgm:cxn modelId="{9FDA4CAA-970E-498B-93E9-9D41CEE02A15}" srcId="{A16E1129-64BF-480C-A7F7-6ACFB0157329}" destId="{C81E442C-70C4-4EED-8490-66E0485C07F9}" srcOrd="3" destOrd="0" parTransId="{927428F9-0C34-48E7-AD43-AE6DD64A2C2C}" sibTransId="{A8303FE5-FF7D-4F22-BDD0-5E7B8E49CE89}"/>
    <dgm:cxn modelId="{ECA7E1B0-A43F-4BE3-B876-C38CF5568C73}" srcId="{A16E1129-64BF-480C-A7F7-6ACFB0157329}" destId="{9105524C-846F-4F32-ACBC-2CA5EB1CD66C}" srcOrd="4" destOrd="0" parTransId="{091C6F37-1288-4DC5-B02C-6B3CC5773689}" sibTransId="{4EC5A2C1-B0DF-44D2-84DB-40AB9E0FF223}"/>
    <dgm:cxn modelId="{6F5F7C84-4BE5-4BAF-92AD-C8FFD34D4720}" type="presOf" srcId="{632F87BD-F1BD-4825-B162-AE5F2FD5C847}" destId="{23924304-D268-4E33-8300-FD72885CB7E6}" srcOrd="0" destOrd="0" presId="urn:microsoft.com/office/officeart/2008/layout/SquareAccentList"/>
    <dgm:cxn modelId="{6B28DA27-F4F8-43B5-87EA-C0D3AF33E217}" type="presOf" srcId="{2C689B9E-167D-426A-9FFD-51E5EC6E1B6D}" destId="{822F1516-C3B7-4F4F-913A-458391031CC4}" srcOrd="0" destOrd="0" presId="urn:microsoft.com/office/officeart/2008/layout/SquareAccentList"/>
    <dgm:cxn modelId="{F92A9C02-402E-4004-A3B9-B0F8605277CE}" srcId="{2C689B9E-167D-426A-9FFD-51E5EC6E1B6D}" destId="{632F87BD-F1BD-4825-B162-AE5F2FD5C847}" srcOrd="1" destOrd="0" parTransId="{A7D5C785-A147-4F19-8AE1-DEF01D9E3A28}" sibTransId="{9F892A78-BF43-4F44-AB34-9FE6986693EC}"/>
    <dgm:cxn modelId="{7378496A-0130-45B8-ABB5-D0DF08B641B5}" srcId="{2C689B9E-167D-426A-9FFD-51E5EC6E1B6D}" destId="{A16E1129-64BF-480C-A7F7-6ACFB0157329}" srcOrd="0" destOrd="0" parTransId="{590DBD32-AFC3-48B2-BB6E-C5FD3AD32C45}" sibTransId="{A259C2C9-4C2B-463C-BCD0-DD7AA24B120E}"/>
    <dgm:cxn modelId="{AA5B186E-9D35-45A4-BDE6-034062C40C52}" srcId="{A16E1129-64BF-480C-A7F7-6ACFB0157329}" destId="{7E4B0C04-DCD2-48BF-AFCC-61CBA423ACC5}" srcOrd="2" destOrd="0" parTransId="{FAD115BA-20B0-4416-8ED7-AA1488CF36F2}" sibTransId="{B5851459-07F2-4EDF-B37A-6DF802749482}"/>
    <dgm:cxn modelId="{EA77EC7B-5DE7-440E-9BE1-735CDC7F6252}" srcId="{632F87BD-F1BD-4825-B162-AE5F2FD5C847}" destId="{196DE3EE-A13F-4245-8667-7ACE0D792EB4}" srcOrd="0" destOrd="0" parTransId="{AC7F0138-F9F8-4D9C-894B-3A8BE676C0BA}" sibTransId="{BB6E2CAE-5D0A-48FB-BB91-211EFD48327C}"/>
    <dgm:cxn modelId="{A40A82C5-09A9-4A79-B2EE-B730BC9A33BD}" type="presOf" srcId="{935A720F-2AA1-474D-99DD-B0A5720F8426}" destId="{B867506E-FF7A-415B-8756-99420176E81D}" srcOrd="0" destOrd="0" presId="urn:microsoft.com/office/officeart/2008/layout/SquareAccentList"/>
    <dgm:cxn modelId="{B9666F14-297C-422C-BF16-6FB5D31930C8}" type="presOf" srcId="{9105524C-846F-4F32-ACBC-2CA5EB1CD66C}" destId="{7CC50162-9B13-4EF7-861F-3119BDFB66E3}" srcOrd="0" destOrd="0" presId="urn:microsoft.com/office/officeart/2008/layout/SquareAccentList"/>
    <dgm:cxn modelId="{74815676-1728-41D2-847D-038769FBF84A}" type="presOf" srcId="{A16E1129-64BF-480C-A7F7-6ACFB0157329}" destId="{DBF74C71-0F88-4234-B743-E2379C30572D}" srcOrd="0" destOrd="0" presId="urn:microsoft.com/office/officeart/2008/layout/SquareAccentList"/>
    <dgm:cxn modelId="{DCDB6451-3797-44F2-A0D4-72512D9AA6F1}" type="presParOf" srcId="{822F1516-C3B7-4F4F-913A-458391031CC4}" destId="{0B7774AD-0AE9-481F-AA81-4AE218F7CA13}" srcOrd="0" destOrd="0" presId="urn:microsoft.com/office/officeart/2008/layout/SquareAccentList"/>
    <dgm:cxn modelId="{66794D5E-7A7D-4FF2-B6CA-08D6DE4E8702}" type="presParOf" srcId="{0B7774AD-0AE9-481F-AA81-4AE218F7CA13}" destId="{5F00C3F6-55F1-405A-8CE8-5FC2E37AAF6F}" srcOrd="0" destOrd="0" presId="urn:microsoft.com/office/officeart/2008/layout/SquareAccentList"/>
    <dgm:cxn modelId="{BB4CF7B4-CC0C-4F08-B7A4-362A5C08E39E}" type="presParOf" srcId="{5F00C3F6-55F1-405A-8CE8-5FC2E37AAF6F}" destId="{9891DED3-776F-46E4-BE48-F85B8EC04AB4}" srcOrd="0" destOrd="0" presId="urn:microsoft.com/office/officeart/2008/layout/SquareAccentList"/>
    <dgm:cxn modelId="{9E2D3E9B-1E8C-41F8-9FCB-BC29C40FAC61}" type="presParOf" srcId="{5F00C3F6-55F1-405A-8CE8-5FC2E37AAF6F}" destId="{143F23B8-DE81-46EF-8B67-9CCC0F71A535}" srcOrd="1" destOrd="0" presId="urn:microsoft.com/office/officeart/2008/layout/SquareAccentList"/>
    <dgm:cxn modelId="{ECA2B4B6-A58E-4C33-9C96-1E3EA2E4B68B}" type="presParOf" srcId="{5F00C3F6-55F1-405A-8CE8-5FC2E37AAF6F}" destId="{DBF74C71-0F88-4234-B743-E2379C30572D}" srcOrd="2" destOrd="0" presId="urn:microsoft.com/office/officeart/2008/layout/SquareAccentList"/>
    <dgm:cxn modelId="{AA2EC480-E5E0-4549-AF54-88A7D493F3ED}" type="presParOf" srcId="{0B7774AD-0AE9-481F-AA81-4AE218F7CA13}" destId="{608B7598-FD8E-4A78-828E-A811E376EB42}" srcOrd="1" destOrd="0" presId="urn:microsoft.com/office/officeart/2008/layout/SquareAccentList"/>
    <dgm:cxn modelId="{775A376A-0371-4ACC-A2BB-7A08B58CB448}" type="presParOf" srcId="{608B7598-FD8E-4A78-828E-A811E376EB42}" destId="{5D0D3750-0510-4587-BC4D-94C74BEEDC02}" srcOrd="0" destOrd="0" presId="urn:microsoft.com/office/officeart/2008/layout/SquareAccentList"/>
    <dgm:cxn modelId="{5365FF5C-EBF4-41A2-B802-1E92E5D335AB}" type="presParOf" srcId="{5D0D3750-0510-4587-BC4D-94C74BEEDC02}" destId="{D6303B63-792B-46EF-88A4-D4A250B77162}" srcOrd="0" destOrd="0" presId="urn:microsoft.com/office/officeart/2008/layout/SquareAccentList"/>
    <dgm:cxn modelId="{23F8A578-268E-40E7-9121-726CCC8CD356}" type="presParOf" srcId="{5D0D3750-0510-4587-BC4D-94C74BEEDC02}" destId="{0F79A7CE-423C-44C4-A320-126BC9626D5B}" srcOrd="1" destOrd="0" presId="urn:microsoft.com/office/officeart/2008/layout/SquareAccentList"/>
    <dgm:cxn modelId="{6F13614F-64C0-4201-B680-B79A731079F1}" type="presParOf" srcId="{608B7598-FD8E-4A78-828E-A811E376EB42}" destId="{D82E31AA-1552-4ABB-A48A-D37164766CC7}" srcOrd="1" destOrd="0" presId="urn:microsoft.com/office/officeart/2008/layout/SquareAccentList"/>
    <dgm:cxn modelId="{E8B1074A-3398-455F-8610-6D2FE59D4968}" type="presParOf" srcId="{D82E31AA-1552-4ABB-A48A-D37164766CC7}" destId="{73AC58FB-A296-4FE7-9786-4841B19F69CA}" srcOrd="0" destOrd="0" presId="urn:microsoft.com/office/officeart/2008/layout/SquareAccentList"/>
    <dgm:cxn modelId="{F330D8E7-2A09-40A5-9E77-1FDFDD0B9AE7}" type="presParOf" srcId="{D82E31AA-1552-4ABB-A48A-D37164766CC7}" destId="{B867506E-FF7A-415B-8756-99420176E81D}" srcOrd="1" destOrd="0" presId="urn:microsoft.com/office/officeart/2008/layout/SquareAccentList"/>
    <dgm:cxn modelId="{9C4CECD9-00CB-42BB-A79E-4BFF498F8F94}" type="presParOf" srcId="{608B7598-FD8E-4A78-828E-A811E376EB42}" destId="{1E9F6136-11BF-48AA-BCB3-E73428B54B4B}" srcOrd="2" destOrd="0" presId="urn:microsoft.com/office/officeart/2008/layout/SquareAccentList"/>
    <dgm:cxn modelId="{03E6B2E7-162D-4753-B3F4-EE95B1671822}" type="presParOf" srcId="{1E9F6136-11BF-48AA-BCB3-E73428B54B4B}" destId="{B93CCB66-9CFF-49EE-B9E6-68CAA5810E2E}" srcOrd="0" destOrd="0" presId="urn:microsoft.com/office/officeart/2008/layout/SquareAccentList"/>
    <dgm:cxn modelId="{F05462C9-D79F-46BF-816F-5E2E919C9FEA}" type="presParOf" srcId="{1E9F6136-11BF-48AA-BCB3-E73428B54B4B}" destId="{E4D6422A-80C2-4B3C-8AB0-57FFE09C52D2}" srcOrd="1" destOrd="0" presId="urn:microsoft.com/office/officeart/2008/layout/SquareAccentList"/>
    <dgm:cxn modelId="{EE4958D8-D0A7-4D90-B83F-4D2977A910E0}" type="presParOf" srcId="{608B7598-FD8E-4A78-828E-A811E376EB42}" destId="{F6C2D1A4-8707-48B9-8030-2C109D5CDDFA}" srcOrd="3" destOrd="0" presId="urn:microsoft.com/office/officeart/2008/layout/SquareAccentList"/>
    <dgm:cxn modelId="{B6F502B5-787B-4420-85FD-08870AD13F15}" type="presParOf" srcId="{F6C2D1A4-8707-48B9-8030-2C109D5CDDFA}" destId="{1AA13F7A-3FCC-4A94-A951-2FB10698E07A}" srcOrd="0" destOrd="0" presId="urn:microsoft.com/office/officeart/2008/layout/SquareAccentList"/>
    <dgm:cxn modelId="{7771C2B7-E34A-4D70-A0F1-3462A23F2F42}" type="presParOf" srcId="{F6C2D1A4-8707-48B9-8030-2C109D5CDDFA}" destId="{109A55E9-DF50-40DB-BFF1-CD7E8E281DA3}" srcOrd="1" destOrd="0" presId="urn:microsoft.com/office/officeart/2008/layout/SquareAccentList"/>
    <dgm:cxn modelId="{0B2C8036-C0F1-4014-9512-E8BCF274D45F}" type="presParOf" srcId="{608B7598-FD8E-4A78-828E-A811E376EB42}" destId="{6322408D-4354-42AC-8AA1-AD470DF942E8}" srcOrd="4" destOrd="0" presId="urn:microsoft.com/office/officeart/2008/layout/SquareAccentList"/>
    <dgm:cxn modelId="{5AA457A0-0BC8-488A-A074-1A9C01ABD921}" type="presParOf" srcId="{6322408D-4354-42AC-8AA1-AD470DF942E8}" destId="{ADB33FF4-A71A-477A-94C6-57D48653D5A5}" srcOrd="0" destOrd="0" presId="urn:microsoft.com/office/officeart/2008/layout/SquareAccentList"/>
    <dgm:cxn modelId="{53FCE061-2D2C-46FC-B41F-7846B1451823}" type="presParOf" srcId="{6322408D-4354-42AC-8AA1-AD470DF942E8}" destId="{7CC50162-9B13-4EF7-861F-3119BDFB66E3}" srcOrd="1" destOrd="0" presId="urn:microsoft.com/office/officeart/2008/layout/SquareAccentList"/>
    <dgm:cxn modelId="{B9C93F8A-B436-490D-A5EB-45BA3C6BD2B7}" type="presParOf" srcId="{822F1516-C3B7-4F4F-913A-458391031CC4}" destId="{113587C6-5128-4446-9226-54FA67798009}" srcOrd="1" destOrd="0" presId="urn:microsoft.com/office/officeart/2008/layout/SquareAccentList"/>
    <dgm:cxn modelId="{7E15F109-0DCA-41F5-B4EA-422BFF3B4A5E}" type="presParOf" srcId="{113587C6-5128-4446-9226-54FA67798009}" destId="{68999362-45AF-4E16-86EB-ABB9C37AE83C}" srcOrd="0" destOrd="0" presId="urn:microsoft.com/office/officeart/2008/layout/SquareAccentList"/>
    <dgm:cxn modelId="{62C296E3-1E49-4E5E-B2C6-1D74FDE8B8B5}" type="presParOf" srcId="{68999362-45AF-4E16-86EB-ABB9C37AE83C}" destId="{BF490EB3-B69B-4877-AC7B-DA111AE494A2}" srcOrd="0" destOrd="0" presId="urn:microsoft.com/office/officeart/2008/layout/SquareAccentList"/>
    <dgm:cxn modelId="{FD0B4B16-C67C-491A-A065-2051A814AD13}" type="presParOf" srcId="{68999362-45AF-4E16-86EB-ABB9C37AE83C}" destId="{BBEA2ED5-440A-4383-BD0C-47C0E13E37CF}" srcOrd="1" destOrd="0" presId="urn:microsoft.com/office/officeart/2008/layout/SquareAccentList"/>
    <dgm:cxn modelId="{5A033EB2-A17F-4319-85A5-63643A669663}" type="presParOf" srcId="{68999362-45AF-4E16-86EB-ABB9C37AE83C}" destId="{23924304-D268-4E33-8300-FD72885CB7E6}" srcOrd="2" destOrd="0" presId="urn:microsoft.com/office/officeart/2008/layout/SquareAccentList"/>
    <dgm:cxn modelId="{A21ACCE5-1D1F-4436-B9A2-85786403795D}" type="presParOf" srcId="{113587C6-5128-4446-9226-54FA67798009}" destId="{B1FFA5A5-EF01-4DD4-BB19-487FCD6BF223}" srcOrd="1" destOrd="0" presId="urn:microsoft.com/office/officeart/2008/layout/SquareAccentList"/>
    <dgm:cxn modelId="{5B239056-B68B-48FC-BDFF-5766FAF9593E}" type="presParOf" srcId="{B1FFA5A5-EF01-4DD4-BB19-487FCD6BF223}" destId="{6CF1CA28-AD19-4B59-8B13-CC99313C58CA}" srcOrd="0" destOrd="0" presId="urn:microsoft.com/office/officeart/2008/layout/SquareAccentList"/>
    <dgm:cxn modelId="{A3A2E51A-150D-4075-82F3-3BBE6A7DFE7B}" type="presParOf" srcId="{6CF1CA28-AD19-4B59-8B13-CC99313C58CA}" destId="{F3658541-0293-41C1-A34B-20E1464AB161}" srcOrd="0" destOrd="0" presId="urn:microsoft.com/office/officeart/2008/layout/SquareAccentList"/>
    <dgm:cxn modelId="{5A4BA6D4-68C0-43AB-88D9-104D4F9ABA4A}" type="presParOf" srcId="{6CF1CA28-AD19-4B59-8B13-CC99313C58CA}" destId="{D828A91F-325B-44DF-8AC5-91278E72E9B7}" srcOrd="1" destOrd="0" presId="urn:microsoft.com/office/officeart/2008/layout/Square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7.xml><?xml version="1.0" encoding="utf-8"?>
<dgm:dataModel xmlns:dgm="http://schemas.openxmlformats.org/drawingml/2006/diagram" xmlns:a="http://schemas.openxmlformats.org/drawingml/2006/main">
  <dgm:ptLst>
    <dgm:pt modelId="{22D87C66-B79B-40DB-97D9-17C958A4415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91E17A9-E285-4DC6-95FD-A9E8037B8DA7}">
      <dgm:prSet/>
      <dgm:spPr/>
      <dgm:t>
        <a:bodyPr/>
        <a:lstStyle/>
        <a:p>
          <a:pPr algn="ctr" rtl="0"/>
          <a:r>
            <a:rPr lang="en-US" b="1" i="0" baseline="0" smtClean="0"/>
            <a:t>Policy Instructions</a:t>
          </a:r>
          <a:endParaRPr lang="en-US"/>
        </a:p>
      </dgm:t>
    </dgm:pt>
    <dgm:pt modelId="{EE0062D5-DA43-4CAE-85FA-3535CFD228DC}" type="parTrans" cxnId="{1754A457-F8A5-4A83-9EC9-2F0D91353F81}">
      <dgm:prSet/>
      <dgm:spPr/>
      <dgm:t>
        <a:bodyPr/>
        <a:lstStyle/>
        <a:p>
          <a:endParaRPr lang="en-US"/>
        </a:p>
      </dgm:t>
    </dgm:pt>
    <dgm:pt modelId="{087873B3-6EA2-4A0A-BB13-BFFD88BC2468}" type="sibTrans" cxnId="{1754A457-F8A5-4A83-9EC9-2F0D91353F81}">
      <dgm:prSet/>
      <dgm:spPr/>
      <dgm:t>
        <a:bodyPr/>
        <a:lstStyle/>
        <a:p>
          <a:endParaRPr lang="en-US"/>
        </a:p>
      </dgm:t>
    </dgm:pt>
    <dgm:pt modelId="{2B6875E4-E34B-4453-9A34-DCF150AD8E09}" type="pres">
      <dgm:prSet presAssocID="{22D87C66-B79B-40DB-97D9-17C958A44156}" presName="linear" presStyleCnt="0">
        <dgm:presLayoutVars>
          <dgm:animLvl val="lvl"/>
          <dgm:resizeHandles val="exact"/>
        </dgm:presLayoutVars>
      </dgm:prSet>
      <dgm:spPr/>
      <dgm:t>
        <a:bodyPr/>
        <a:lstStyle/>
        <a:p>
          <a:endParaRPr lang="en-US"/>
        </a:p>
      </dgm:t>
    </dgm:pt>
    <dgm:pt modelId="{ABBEAE00-8DDD-451C-8963-AF83602F6E11}" type="pres">
      <dgm:prSet presAssocID="{891E17A9-E285-4DC6-95FD-A9E8037B8DA7}" presName="parentText" presStyleLbl="node1" presStyleIdx="0" presStyleCnt="1">
        <dgm:presLayoutVars>
          <dgm:chMax val="0"/>
          <dgm:bulletEnabled val="1"/>
        </dgm:presLayoutVars>
      </dgm:prSet>
      <dgm:spPr/>
      <dgm:t>
        <a:bodyPr/>
        <a:lstStyle/>
        <a:p>
          <a:endParaRPr lang="en-US"/>
        </a:p>
      </dgm:t>
    </dgm:pt>
  </dgm:ptLst>
  <dgm:cxnLst>
    <dgm:cxn modelId="{27A2FF13-ACDC-4D9C-8DB1-DD4D25F6B251}" type="presOf" srcId="{891E17A9-E285-4DC6-95FD-A9E8037B8DA7}" destId="{ABBEAE00-8DDD-451C-8963-AF83602F6E11}" srcOrd="0" destOrd="0" presId="urn:microsoft.com/office/officeart/2005/8/layout/vList2"/>
    <dgm:cxn modelId="{7E3D112B-F9B5-4BFF-9A45-8B2ABC5B9B58}" type="presOf" srcId="{22D87C66-B79B-40DB-97D9-17C958A44156}" destId="{2B6875E4-E34B-4453-9A34-DCF150AD8E09}" srcOrd="0" destOrd="0" presId="urn:microsoft.com/office/officeart/2005/8/layout/vList2"/>
    <dgm:cxn modelId="{1754A457-F8A5-4A83-9EC9-2F0D91353F81}" srcId="{22D87C66-B79B-40DB-97D9-17C958A44156}" destId="{891E17A9-E285-4DC6-95FD-A9E8037B8DA7}" srcOrd="0" destOrd="0" parTransId="{EE0062D5-DA43-4CAE-85FA-3535CFD228DC}" sibTransId="{087873B3-6EA2-4A0A-BB13-BFFD88BC2468}"/>
    <dgm:cxn modelId="{8A523E9B-B8AC-4561-820B-763C2ED50AA6}" type="presParOf" srcId="{2B6875E4-E34B-4453-9A34-DCF150AD8E09}" destId="{ABBEAE00-8DDD-451C-8963-AF83602F6E1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8.xml><?xml version="1.0" encoding="utf-8"?>
<dgm:dataModel xmlns:dgm="http://schemas.openxmlformats.org/drawingml/2006/diagram" xmlns:a="http://schemas.openxmlformats.org/drawingml/2006/main">
  <dgm:ptLst>
    <dgm:pt modelId="{B5F92E7C-ECFC-4E38-8E56-97E859374764}" type="doc">
      <dgm:prSet loTypeId="urn:microsoft.com/office/officeart/2005/8/layout/target3" loCatId="relationship" qsTypeId="urn:microsoft.com/office/officeart/2005/8/quickstyle/simple1" qsCatId="simple" csTypeId="urn:microsoft.com/office/officeart/2005/8/colors/colorful3" csCatId="colorful" phldr="1"/>
      <dgm:spPr/>
      <dgm:t>
        <a:bodyPr/>
        <a:lstStyle/>
        <a:p>
          <a:endParaRPr lang="en-US"/>
        </a:p>
      </dgm:t>
    </dgm:pt>
    <dgm:pt modelId="{3BE1741E-02CC-41FC-AD88-13BB4C8B6354}">
      <dgm:prSet custT="1"/>
      <dgm:spPr/>
      <dgm:t>
        <a:bodyPr/>
        <a:lstStyle/>
        <a:p>
          <a:pPr rtl="0"/>
          <a:r>
            <a:rPr lang="en-US" sz="1600" baseline="0" smtClean="0"/>
            <a:t>Anything deviation not forming a part of the policy can only be approved by the CEO / MD.</a:t>
          </a:r>
          <a:endParaRPr lang="en-US" sz="1600"/>
        </a:p>
      </dgm:t>
    </dgm:pt>
    <dgm:pt modelId="{800BA451-9AAF-4F03-B888-D6F9BB2235C6}" type="parTrans" cxnId="{87E3F121-B726-496F-BE25-B213B9E6755C}">
      <dgm:prSet/>
      <dgm:spPr/>
      <dgm:t>
        <a:bodyPr/>
        <a:lstStyle/>
        <a:p>
          <a:endParaRPr lang="en-US" sz="3600"/>
        </a:p>
      </dgm:t>
    </dgm:pt>
    <dgm:pt modelId="{DBCFFAE7-9924-4C75-9D17-6ED1AECD220B}" type="sibTrans" cxnId="{87E3F121-B726-496F-BE25-B213B9E6755C}">
      <dgm:prSet/>
      <dgm:spPr/>
      <dgm:t>
        <a:bodyPr/>
        <a:lstStyle/>
        <a:p>
          <a:endParaRPr lang="en-US" sz="3600"/>
        </a:p>
      </dgm:t>
    </dgm:pt>
    <dgm:pt modelId="{DC1620D2-3BAF-408F-ACE9-45E071EFAB9A}">
      <dgm:prSet custT="1"/>
      <dgm:spPr/>
      <dgm:t>
        <a:bodyPr/>
        <a:lstStyle/>
        <a:p>
          <a:pPr rtl="0"/>
          <a:r>
            <a:rPr lang="en-US" sz="1400" baseline="0" smtClean="0"/>
            <a:t>This policy will be reviewed periodically by the National Credit Manager (NCM), Head of the Department (HOD Credit) and approved by the CEO/ MD based on the market feedback and portfolio review.</a:t>
          </a:r>
          <a:endParaRPr lang="en-US" sz="1400"/>
        </a:p>
      </dgm:t>
    </dgm:pt>
    <dgm:pt modelId="{03557A70-95DF-4EF4-B052-8F7968F5ADB4}" type="parTrans" cxnId="{9FDEBDB3-3EB0-4326-ABF7-7226CC1B2985}">
      <dgm:prSet/>
      <dgm:spPr/>
      <dgm:t>
        <a:bodyPr/>
        <a:lstStyle/>
        <a:p>
          <a:endParaRPr lang="en-US" sz="3600"/>
        </a:p>
      </dgm:t>
    </dgm:pt>
    <dgm:pt modelId="{669BB998-0236-4785-A91C-E2E48366C8FA}" type="sibTrans" cxnId="{9FDEBDB3-3EB0-4326-ABF7-7226CC1B2985}">
      <dgm:prSet/>
      <dgm:spPr/>
      <dgm:t>
        <a:bodyPr/>
        <a:lstStyle/>
        <a:p>
          <a:endParaRPr lang="en-US" sz="3600"/>
        </a:p>
      </dgm:t>
    </dgm:pt>
    <dgm:pt modelId="{8D6C10B1-79BF-4AAA-AD8F-C758DFEC376A}">
      <dgm:prSet custT="1"/>
      <dgm:spPr/>
      <dgm:t>
        <a:bodyPr/>
        <a:lstStyle/>
        <a:p>
          <a:pPr rtl="0"/>
          <a:r>
            <a:rPr lang="en-US" sz="1400" baseline="0" smtClean="0"/>
            <a:t>It can be amended, updated or deleted with approval from the delegation of authority by the Auxilo board of Directors to the CEO/MD. Any changes approved by the CEO /MD will be placed before the board of Directors for information / ratification.</a:t>
          </a:r>
          <a:endParaRPr lang="en-US" sz="1400"/>
        </a:p>
      </dgm:t>
    </dgm:pt>
    <dgm:pt modelId="{314348E7-06B9-4D50-AFFE-3C2CF531808F}" type="parTrans" cxnId="{D564E89F-57DA-4BD6-8F00-52EA657AEE51}">
      <dgm:prSet/>
      <dgm:spPr/>
      <dgm:t>
        <a:bodyPr/>
        <a:lstStyle/>
        <a:p>
          <a:endParaRPr lang="en-US" sz="3600"/>
        </a:p>
      </dgm:t>
    </dgm:pt>
    <dgm:pt modelId="{5E000871-265E-44F9-9451-8BF2F1273B03}" type="sibTrans" cxnId="{D564E89F-57DA-4BD6-8F00-52EA657AEE51}">
      <dgm:prSet/>
      <dgm:spPr/>
      <dgm:t>
        <a:bodyPr/>
        <a:lstStyle/>
        <a:p>
          <a:endParaRPr lang="en-US" sz="3600"/>
        </a:p>
      </dgm:t>
    </dgm:pt>
    <dgm:pt modelId="{B06D9B10-FDC1-454B-8BB0-79CB6C27008B}" type="pres">
      <dgm:prSet presAssocID="{B5F92E7C-ECFC-4E38-8E56-97E859374764}" presName="Name0" presStyleCnt="0">
        <dgm:presLayoutVars>
          <dgm:chMax val="7"/>
          <dgm:dir/>
          <dgm:animLvl val="lvl"/>
          <dgm:resizeHandles val="exact"/>
        </dgm:presLayoutVars>
      </dgm:prSet>
      <dgm:spPr/>
      <dgm:t>
        <a:bodyPr/>
        <a:lstStyle/>
        <a:p>
          <a:endParaRPr lang="en-US"/>
        </a:p>
      </dgm:t>
    </dgm:pt>
    <dgm:pt modelId="{FF510F0F-E2B6-43F8-89DE-808AAC8B3FA5}" type="pres">
      <dgm:prSet presAssocID="{3BE1741E-02CC-41FC-AD88-13BB4C8B6354}" presName="circle1" presStyleLbl="node1" presStyleIdx="0" presStyleCnt="3"/>
      <dgm:spPr/>
    </dgm:pt>
    <dgm:pt modelId="{CE8FC047-2070-4129-AD7B-31B5D0B7BDA7}" type="pres">
      <dgm:prSet presAssocID="{3BE1741E-02CC-41FC-AD88-13BB4C8B6354}" presName="space" presStyleCnt="0"/>
      <dgm:spPr/>
    </dgm:pt>
    <dgm:pt modelId="{D1E813AC-EA3A-4E71-826F-11EE901EA8AE}" type="pres">
      <dgm:prSet presAssocID="{3BE1741E-02CC-41FC-AD88-13BB4C8B6354}" presName="rect1" presStyleLbl="alignAcc1" presStyleIdx="0" presStyleCnt="3"/>
      <dgm:spPr/>
      <dgm:t>
        <a:bodyPr/>
        <a:lstStyle/>
        <a:p>
          <a:endParaRPr lang="en-US"/>
        </a:p>
      </dgm:t>
    </dgm:pt>
    <dgm:pt modelId="{31907DBD-7768-49EA-A59C-907B554004E0}" type="pres">
      <dgm:prSet presAssocID="{DC1620D2-3BAF-408F-ACE9-45E071EFAB9A}" presName="vertSpace2" presStyleLbl="node1" presStyleIdx="0" presStyleCnt="3"/>
      <dgm:spPr/>
    </dgm:pt>
    <dgm:pt modelId="{1B0D594B-C8EF-47A2-B0CF-F5832C2BA445}" type="pres">
      <dgm:prSet presAssocID="{DC1620D2-3BAF-408F-ACE9-45E071EFAB9A}" presName="circle2" presStyleLbl="node1" presStyleIdx="1" presStyleCnt="3"/>
      <dgm:spPr/>
    </dgm:pt>
    <dgm:pt modelId="{48C62119-09BE-4BCE-8734-4EB81BB1AC1F}" type="pres">
      <dgm:prSet presAssocID="{DC1620D2-3BAF-408F-ACE9-45E071EFAB9A}" presName="rect2" presStyleLbl="alignAcc1" presStyleIdx="1" presStyleCnt="3"/>
      <dgm:spPr/>
      <dgm:t>
        <a:bodyPr/>
        <a:lstStyle/>
        <a:p>
          <a:endParaRPr lang="en-US"/>
        </a:p>
      </dgm:t>
    </dgm:pt>
    <dgm:pt modelId="{703930D5-B8C1-4C18-9CCC-09BD8F424BC6}" type="pres">
      <dgm:prSet presAssocID="{8D6C10B1-79BF-4AAA-AD8F-C758DFEC376A}" presName="vertSpace3" presStyleLbl="node1" presStyleIdx="1" presStyleCnt="3"/>
      <dgm:spPr/>
    </dgm:pt>
    <dgm:pt modelId="{B2656FE9-0E45-40CB-A1C0-A8723B6CABD8}" type="pres">
      <dgm:prSet presAssocID="{8D6C10B1-79BF-4AAA-AD8F-C758DFEC376A}" presName="circle3" presStyleLbl="node1" presStyleIdx="2" presStyleCnt="3"/>
      <dgm:spPr/>
    </dgm:pt>
    <dgm:pt modelId="{04924B20-CE1B-45BF-89F2-D0CEFBF5EA3D}" type="pres">
      <dgm:prSet presAssocID="{8D6C10B1-79BF-4AAA-AD8F-C758DFEC376A}" presName="rect3" presStyleLbl="alignAcc1" presStyleIdx="2" presStyleCnt="3"/>
      <dgm:spPr/>
      <dgm:t>
        <a:bodyPr/>
        <a:lstStyle/>
        <a:p>
          <a:endParaRPr lang="en-US"/>
        </a:p>
      </dgm:t>
    </dgm:pt>
    <dgm:pt modelId="{BB10EAC4-6912-4C3C-A4C3-169FCBE8776A}" type="pres">
      <dgm:prSet presAssocID="{3BE1741E-02CC-41FC-AD88-13BB4C8B6354}" presName="rect1ParTxNoCh" presStyleLbl="alignAcc1" presStyleIdx="2" presStyleCnt="3">
        <dgm:presLayoutVars>
          <dgm:chMax val="1"/>
          <dgm:bulletEnabled val="1"/>
        </dgm:presLayoutVars>
      </dgm:prSet>
      <dgm:spPr/>
      <dgm:t>
        <a:bodyPr/>
        <a:lstStyle/>
        <a:p>
          <a:endParaRPr lang="en-US"/>
        </a:p>
      </dgm:t>
    </dgm:pt>
    <dgm:pt modelId="{7A7CB4C7-7B4E-45CC-8CBC-F7A2493EA865}" type="pres">
      <dgm:prSet presAssocID="{DC1620D2-3BAF-408F-ACE9-45E071EFAB9A}" presName="rect2ParTxNoCh" presStyleLbl="alignAcc1" presStyleIdx="2" presStyleCnt="3">
        <dgm:presLayoutVars>
          <dgm:chMax val="1"/>
          <dgm:bulletEnabled val="1"/>
        </dgm:presLayoutVars>
      </dgm:prSet>
      <dgm:spPr/>
      <dgm:t>
        <a:bodyPr/>
        <a:lstStyle/>
        <a:p>
          <a:endParaRPr lang="en-US"/>
        </a:p>
      </dgm:t>
    </dgm:pt>
    <dgm:pt modelId="{CAA74488-1049-44A3-B819-1E7DBDE951B8}" type="pres">
      <dgm:prSet presAssocID="{8D6C10B1-79BF-4AAA-AD8F-C758DFEC376A}" presName="rect3ParTxNoCh" presStyleLbl="alignAcc1" presStyleIdx="2" presStyleCnt="3">
        <dgm:presLayoutVars>
          <dgm:chMax val="1"/>
          <dgm:bulletEnabled val="1"/>
        </dgm:presLayoutVars>
      </dgm:prSet>
      <dgm:spPr/>
      <dgm:t>
        <a:bodyPr/>
        <a:lstStyle/>
        <a:p>
          <a:endParaRPr lang="en-US"/>
        </a:p>
      </dgm:t>
    </dgm:pt>
  </dgm:ptLst>
  <dgm:cxnLst>
    <dgm:cxn modelId="{2296A90D-DECB-44C4-B6DC-3E45D9BA6FBE}" type="presOf" srcId="{8D6C10B1-79BF-4AAA-AD8F-C758DFEC376A}" destId="{CAA74488-1049-44A3-B819-1E7DBDE951B8}" srcOrd="1" destOrd="0" presId="urn:microsoft.com/office/officeart/2005/8/layout/target3"/>
    <dgm:cxn modelId="{5525F740-F338-43F1-9919-BA2963599A0E}" type="presOf" srcId="{3BE1741E-02CC-41FC-AD88-13BB4C8B6354}" destId="{D1E813AC-EA3A-4E71-826F-11EE901EA8AE}" srcOrd="0" destOrd="0" presId="urn:microsoft.com/office/officeart/2005/8/layout/target3"/>
    <dgm:cxn modelId="{C6AE837F-FC5F-4806-B123-D9E362325C47}" type="presOf" srcId="{DC1620D2-3BAF-408F-ACE9-45E071EFAB9A}" destId="{7A7CB4C7-7B4E-45CC-8CBC-F7A2493EA865}" srcOrd="1" destOrd="0" presId="urn:microsoft.com/office/officeart/2005/8/layout/target3"/>
    <dgm:cxn modelId="{87E3F121-B726-496F-BE25-B213B9E6755C}" srcId="{B5F92E7C-ECFC-4E38-8E56-97E859374764}" destId="{3BE1741E-02CC-41FC-AD88-13BB4C8B6354}" srcOrd="0" destOrd="0" parTransId="{800BA451-9AAF-4F03-B888-D6F9BB2235C6}" sibTransId="{DBCFFAE7-9924-4C75-9D17-6ED1AECD220B}"/>
    <dgm:cxn modelId="{9C416CBC-74B7-45AB-840B-ABD34B0366A3}" type="presOf" srcId="{DC1620D2-3BAF-408F-ACE9-45E071EFAB9A}" destId="{48C62119-09BE-4BCE-8734-4EB81BB1AC1F}" srcOrd="0" destOrd="0" presId="urn:microsoft.com/office/officeart/2005/8/layout/target3"/>
    <dgm:cxn modelId="{804220E6-4C6D-4D4F-9A92-24E80BE6C4EB}" type="presOf" srcId="{8D6C10B1-79BF-4AAA-AD8F-C758DFEC376A}" destId="{04924B20-CE1B-45BF-89F2-D0CEFBF5EA3D}" srcOrd="0" destOrd="0" presId="urn:microsoft.com/office/officeart/2005/8/layout/target3"/>
    <dgm:cxn modelId="{D564E89F-57DA-4BD6-8F00-52EA657AEE51}" srcId="{B5F92E7C-ECFC-4E38-8E56-97E859374764}" destId="{8D6C10B1-79BF-4AAA-AD8F-C758DFEC376A}" srcOrd="2" destOrd="0" parTransId="{314348E7-06B9-4D50-AFFE-3C2CF531808F}" sibTransId="{5E000871-265E-44F9-9451-8BF2F1273B03}"/>
    <dgm:cxn modelId="{9FDEBDB3-3EB0-4326-ABF7-7226CC1B2985}" srcId="{B5F92E7C-ECFC-4E38-8E56-97E859374764}" destId="{DC1620D2-3BAF-408F-ACE9-45E071EFAB9A}" srcOrd="1" destOrd="0" parTransId="{03557A70-95DF-4EF4-B052-8F7968F5ADB4}" sibTransId="{669BB998-0236-4785-A91C-E2E48366C8FA}"/>
    <dgm:cxn modelId="{43C4A36C-8B0B-47A2-A5C8-27BC87E1DDEA}" type="presOf" srcId="{3BE1741E-02CC-41FC-AD88-13BB4C8B6354}" destId="{BB10EAC4-6912-4C3C-A4C3-169FCBE8776A}" srcOrd="1" destOrd="0" presId="urn:microsoft.com/office/officeart/2005/8/layout/target3"/>
    <dgm:cxn modelId="{C679851A-5D70-4EFE-95E9-F98A1D3FBCF8}" type="presOf" srcId="{B5F92E7C-ECFC-4E38-8E56-97E859374764}" destId="{B06D9B10-FDC1-454B-8BB0-79CB6C27008B}" srcOrd="0" destOrd="0" presId="urn:microsoft.com/office/officeart/2005/8/layout/target3"/>
    <dgm:cxn modelId="{80DE7476-C938-4224-93A1-ED61262564A2}" type="presParOf" srcId="{B06D9B10-FDC1-454B-8BB0-79CB6C27008B}" destId="{FF510F0F-E2B6-43F8-89DE-808AAC8B3FA5}" srcOrd="0" destOrd="0" presId="urn:microsoft.com/office/officeart/2005/8/layout/target3"/>
    <dgm:cxn modelId="{96CAB358-F6DE-4674-A839-FE905B3B061A}" type="presParOf" srcId="{B06D9B10-FDC1-454B-8BB0-79CB6C27008B}" destId="{CE8FC047-2070-4129-AD7B-31B5D0B7BDA7}" srcOrd="1" destOrd="0" presId="urn:microsoft.com/office/officeart/2005/8/layout/target3"/>
    <dgm:cxn modelId="{8294E969-F98A-4238-91AA-687344EFC8BA}" type="presParOf" srcId="{B06D9B10-FDC1-454B-8BB0-79CB6C27008B}" destId="{D1E813AC-EA3A-4E71-826F-11EE901EA8AE}" srcOrd="2" destOrd="0" presId="urn:microsoft.com/office/officeart/2005/8/layout/target3"/>
    <dgm:cxn modelId="{F9B72A93-94A5-4BCB-A4F1-4B47011F2A41}" type="presParOf" srcId="{B06D9B10-FDC1-454B-8BB0-79CB6C27008B}" destId="{31907DBD-7768-49EA-A59C-907B554004E0}" srcOrd="3" destOrd="0" presId="urn:microsoft.com/office/officeart/2005/8/layout/target3"/>
    <dgm:cxn modelId="{E8DBDD81-98A4-4CA6-A580-2F0814CE8478}" type="presParOf" srcId="{B06D9B10-FDC1-454B-8BB0-79CB6C27008B}" destId="{1B0D594B-C8EF-47A2-B0CF-F5832C2BA445}" srcOrd="4" destOrd="0" presId="urn:microsoft.com/office/officeart/2005/8/layout/target3"/>
    <dgm:cxn modelId="{BB457381-3924-44FD-8E77-988DE6176CEC}" type="presParOf" srcId="{B06D9B10-FDC1-454B-8BB0-79CB6C27008B}" destId="{48C62119-09BE-4BCE-8734-4EB81BB1AC1F}" srcOrd="5" destOrd="0" presId="urn:microsoft.com/office/officeart/2005/8/layout/target3"/>
    <dgm:cxn modelId="{18D3DF22-23E9-4EAE-8690-E4409774DEC8}" type="presParOf" srcId="{B06D9B10-FDC1-454B-8BB0-79CB6C27008B}" destId="{703930D5-B8C1-4C18-9CCC-09BD8F424BC6}" srcOrd="6" destOrd="0" presId="urn:microsoft.com/office/officeart/2005/8/layout/target3"/>
    <dgm:cxn modelId="{42BEBB96-F0EC-4BB9-9192-2231364931DA}" type="presParOf" srcId="{B06D9B10-FDC1-454B-8BB0-79CB6C27008B}" destId="{B2656FE9-0E45-40CB-A1C0-A8723B6CABD8}" srcOrd="7" destOrd="0" presId="urn:microsoft.com/office/officeart/2005/8/layout/target3"/>
    <dgm:cxn modelId="{88DCB90E-C27D-4F2F-9F49-6ABC899D145F}" type="presParOf" srcId="{B06D9B10-FDC1-454B-8BB0-79CB6C27008B}" destId="{04924B20-CE1B-45BF-89F2-D0CEFBF5EA3D}" srcOrd="8" destOrd="0" presId="urn:microsoft.com/office/officeart/2005/8/layout/target3"/>
    <dgm:cxn modelId="{DB6919FB-E6B0-4C7D-9E91-6937D6E6B4FB}" type="presParOf" srcId="{B06D9B10-FDC1-454B-8BB0-79CB6C27008B}" destId="{BB10EAC4-6912-4C3C-A4C3-169FCBE8776A}" srcOrd="9" destOrd="0" presId="urn:microsoft.com/office/officeart/2005/8/layout/target3"/>
    <dgm:cxn modelId="{E4D9DDD8-E8D8-4097-B130-AA0D7D5B6FC6}" type="presParOf" srcId="{B06D9B10-FDC1-454B-8BB0-79CB6C27008B}" destId="{7A7CB4C7-7B4E-45CC-8CBC-F7A2493EA865}" srcOrd="10" destOrd="0" presId="urn:microsoft.com/office/officeart/2005/8/layout/target3"/>
    <dgm:cxn modelId="{C5454C99-6363-4C11-9238-31B1DACD2032}" type="presParOf" srcId="{B06D9B10-FDC1-454B-8BB0-79CB6C27008B}" destId="{CAA74488-1049-44A3-B819-1E7DBDE951B8}" srcOrd="11"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6DB03A7-F53A-4065-888B-CE7674E6DAC7}" type="doc">
      <dgm:prSet loTypeId="urn:diagrams.loki3.com/BracketList" loCatId="list" qsTypeId="urn:microsoft.com/office/officeart/2005/8/quickstyle/simple1" qsCatId="simple" csTypeId="urn:microsoft.com/office/officeart/2005/8/colors/colorful4" csCatId="colorful" phldr="1"/>
      <dgm:spPr/>
      <dgm:t>
        <a:bodyPr/>
        <a:lstStyle/>
        <a:p>
          <a:endParaRPr lang="en-US"/>
        </a:p>
      </dgm:t>
    </dgm:pt>
    <dgm:pt modelId="{DF421556-0BC2-46F2-8237-B6468D962557}">
      <dgm:prSet phldrT="[Text]"/>
      <dgm:spPr/>
      <dgm:t>
        <a:bodyPr/>
        <a:lstStyle/>
        <a:p>
          <a:pPr algn="ctr"/>
          <a:r>
            <a:rPr lang="en-US" dirty="0" smtClean="0"/>
            <a:t>Minimum</a:t>
          </a:r>
          <a:endParaRPr lang="en-US" dirty="0"/>
        </a:p>
      </dgm:t>
    </dgm:pt>
    <dgm:pt modelId="{D7457072-7F0B-4F93-936B-83C46261F8DE}" type="parTrans" cxnId="{20D22603-4A26-42EB-9F7D-85FD7B97C545}">
      <dgm:prSet/>
      <dgm:spPr/>
      <dgm:t>
        <a:bodyPr/>
        <a:lstStyle/>
        <a:p>
          <a:pPr algn="ctr"/>
          <a:endParaRPr lang="en-US"/>
        </a:p>
      </dgm:t>
    </dgm:pt>
    <dgm:pt modelId="{F248C591-9A45-43DB-9461-D267B244F39D}" type="sibTrans" cxnId="{20D22603-4A26-42EB-9F7D-85FD7B97C545}">
      <dgm:prSet/>
      <dgm:spPr/>
      <dgm:t>
        <a:bodyPr/>
        <a:lstStyle/>
        <a:p>
          <a:pPr algn="ctr"/>
          <a:endParaRPr lang="en-US"/>
        </a:p>
      </dgm:t>
    </dgm:pt>
    <dgm:pt modelId="{C94DD55D-900B-4C63-8CCE-BFEE08FB4DA7}">
      <dgm:prSet phldrT="[Text]"/>
      <dgm:spPr/>
      <dgm:t>
        <a:bodyPr/>
        <a:lstStyle/>
        <a:p>
          <a:pPr algn="ctr"/>
          <a:r>
            <a:rPr lang="en-US" dirty="0" smtClean="0"/>
            <a:t>Rs. 50,000/- onwards</a:t>
          </a:r>
          <a:endParaRPr lang="en-US" dirty="0"/>
        </a:p>
      </dgm:t>
    </dgm:pt>
    <dgm:pt modelId="{273C34B8-A343-43F5-A204-B1848442282E}" type="parTrans" cxnId="{4318DC3B-7FAD-46D7-99BC-8A3C0D37F86C}">
      <dgm:prSet/>
      <dgm:spPr/>
      <dgm:t>
        <a:bodyPr/>
        <a:lstStyle/>
        <a:p>
          <a:pPr algn="ctr"/>
          <a:endParaRPr lang="en-US"/>
        </a:p>
      </dgm:t>
    </dgm:pt>
    <dgm:pt modelId="{A039804D-5811-4386-98A7-0B0FAC49734B}" type="sibTrans" cxnId="{4318DC3B-7FAD-46D7-99BC-8A3C0D37F86C}">
      <dgm:prSet/>
      <dgm:spPr/>
      <dgm:t>
        <a:bodyPr/>
        <a:lstStyle/>
        <a:p>
          <a:pPr algn="ctr"/>
          <a:endParaRPr lang="en-US"/>
        </a:p>
      </dgm:t>
    </dgm:pt>
    <dgm:pt modelId="{CC5296FF-CC5D-479B-831A-687416AF2A03}">
      <dgm:prSet phldrT="[Text]"/>
      <dgm:spPr/>
      <dgm:t>
        <a:bodyPr/>
        <a:lstStyle/>
        <a:p>
          <a:pPr algn="ctr"/>
          <a:r>
            <a:rPr lang="en-US" dirty="0" smtClean="0"/>
            <a:t>Maximum</a:t>
          </a:r>
          <a:endParaRPr lang="en-US" dirty="0"/>
        </a:p>
      </dgm:t>
    </dgm:pt>
    <dgm:pt modelId="{30478466-1FCE-4991-84F8-659FFF9BAB61}" type="parTrans" cxnId="{18D77B6D-FFE6-4CDC-9389-E6D1D6BCEF7F}">
      <dgm:prSet/>
      <dgm:spPr/>
      <dgm:t>
        <a:bodyPr/>
        <a:lstStyle/>
        <a:p>
          <a:pPr algn="ctr"/>
          <a:endParaRPr lang="en-US"/>
        </a:p>
      </dgm:t>
    </dgm:pt>
    <dgm:pt modelId="{917AC4FC-1AA7-41D1-A83B-18CB47C40251}" type="sibTrans" cxnId="{18D77B6D-FFE6-4CDC-9389-E6D1D6BCEF7F}">
      <dgm:prSet/>
      <dgm:spPr/>
      <dgm:t>
        <a:bodyPr/>
        <a:lstStyle/>
        <a:p>
          <a:pPr algn="ctr"/>
          <a:endParaRPr lang="en-US"/>
        </a:p>
      </dgm:t>
    </dgm:pt>
    <dgm:pt modelId="{0787B800-8FA8-4CFF-A9C1-0344DE03003C}">
      <dgm:prSet phldrT="[Text]"/>
      <dgm:spPr/>
      <dgm:t>
        <a:bodyPr/>
        <a:lstStyle/>
        <a:p>
          <a:pPr algn="ctr"/>
          <a:r>
            <a:rPr lang="en-US" dirty="0" smtClean="0"/>
            <a:t>Rs. 25,000,000/-</a:t>
          </a:r>
          <a:endParaRPr lang="en-US" dirty="0"/>
        </a:p>
      </dgm:t>
    </dgm:pt>
    <dgm:pt modelId="{84A4A557-E20E-4533-A431-6176059D7E52}" type="parTrans" cxnId="{805AD932-B444-446A-AF4C-B6B5C2F8A333}">
      <dgm:prSet/>
      <dgm:spPr/>
      <dgm:t>
        <a:bodyPr/>
        <a:lstStyle/>
        <a:p>
          <a:pPr algn="ctr"/>
          <a:endParaRPr lang="en-US"/>
        </a:p>
      </dgm:t>
    </dgm:pt>
    <dgm:pt modelId="{72BBFDF9-3787-4427-9505-F75C40B7E8B3}" type="sibTrans" cxnId="{805AD932-B444-446A-AF4C-B6B5C2F8A333}">
      <dgm:prSet/>
      <dgm:spPr/>
      <dgm:t>
        <a:bodyPr/>
        <a:lstStyle/>
        <a:p>
          <a:pPr algn="ctr"/>
          <a:endParaRPr lang="en-US"/>
        </a:p>
      </dgm:t>
    </dgm:pt>
    <dgm:pt modelId="{2466201D-109B-4E2E-AA4B-3BD5D50F0580}" type="pres">
      <dgm:prSet presAssocID="{46DB03A7-F53A-4065-888B-CE7674E6DAC7}" presName="Name0" presStyleCnt="0">
        <dgm:presLayoutVars>
          <dgm:dir/>
          <dgm:animLvl val="lvl"/>
          <dgm:resizeHandles val="exact"/>
        </dgm:presLayoutVars>
      </dgm:prSet>
      <dgm:spPr/>
      <dgm:t>
        <a:bodyPr/>
        <a:lstStyle/>
        <a:p>
          <a:endParaRPr lang="en-US"/>
        </a:p>
      </dgm:t>
    </dgm:pt>
    <dgm:pt modelId="{EFD64AB6-E65F-48F9-BF27-6A58DD414312}" type="pres">
      <dgm:prSet presAssocID="{DF421556-0BC2-46F2-8237-B6468D962557}" presName="linNode" presStyleCnt="0"/>
      <dgm:spPr/>
    </dgm:pt>
    <dgm:pt modelId="{BBFF294A-6A21-4847-925C-9D48B9C8F6E4}" type="pres">
      <dgm:prSet presAssocID="{DF421556-0BC2-46F2-8237-B6468D962557}" presName="parTx" presStyleLbl="revTx" presStyleIdx="0" presStyleCnt="2">
        <dgm:presLayoutVars>
          <dgm:chMax val="1"/>
          <dgm:bulletEnabled val="1"/>
        </dgm:presLayoutVars>
      </dgm:prSet>
      <dgm:spPr/>
      <dgm:t>
        <a:bodyPr/>
        <a:lstStyle/>
        <a:p>
          <a:endParaRPr lang="en-US"/>
        </a:p>
      </dgm:t>
    </dgm:pt>
    <dgm:pt modelId="{8D877905-3656-43F9-A4D5-76AEF2658A7A}" type="pres">
      <dgm:prSet presAssocID="{DF421556-0BC2-46F2-8237-B6468D962557}" presName="bracket" presStyleLbl="parChTrans1D1" presStyleIdx="0" presStyleCnt="2"/>
      <dgm:spPr/>
    </dgm:pt>
    <dgm:pt modelId="{5BE7E88C-5037-49B5-BDBE-F0F66B61F63B}" type="pres">
      <dgm:prSet presAssocID="{DF421556-0BC2-46F2-8237-B6468D962557}" presName="spH" presStyleCnt="0"/>
      <dgm:spPr/>
    </dgm:pt>
    <dgm:pt modelId="{24B1B727-AA61-4D93-893D-67FEEF7B029C}" type="pres">
      <dgm:prSet presAssocID="{DF421556-0BC2-46F2-8237-B6468D962557}" presName="desTx" presStyleLbl="node1" presStyleIdx="0" presStyleCnt="2">
        <dgm:presLayoutVars>
          <dgm:bulletEnabled val="1"/>
        </dgm:presLayoutVars>
      </dgm:prSet>
      <dgm:spPr/>
      <dgm:t>
        <a:bodyPr/>
        <a:lstStyle/>
        <a:p>
          <a:endParaRPr lang="en-US"/>
        </a:p>
      </dgm:t>
    </dgm:pt>
    <dgm:pt modelId="{977CF8E7-C5B0-40C1-B729-1F1D80B9633A}" type="pres">
      <dgm:prSet presAssocID="{F248C591-9A45-43DB-9461-D267B244F39D}" presName="spV" presStyleCnt="0"/>
      <dgm:spPr/>
    </dgm:pt>
    <dgm:pt modelId="{86AA1DA1-3311-4240-88E3-671BD74244A7}" type="pres">
      <dgm:prSet presAssocID="{CC5296FF-CC5D-479B-831A-687416AF2A03}" presName="linNode" presStyleCnt="0"/>
      <dgm:spPr/>
    </dgm:pt>
    <dgm:pt modelId="{5B168FEC-80D3-4198-AF38-508ED2932CE5}" type="pres">
      <dgm:prSet presAssocID="{CC5296FF-CC5D-479B-831A-687416AF2A03}" presName="parTx" presStyleLbl="revTx" presStyleIdx="1" presStyleCnt="2">
        <dgm:presLayoutVars>
          <dgm:chMax val="1"/>
          <dgm:bulletEnabled val="1"/>
        </dgm:presLayoutVars>
      </dgm:prSet>
      <dgm:spPr/>
      <dgm:t>
        <a:bodyPr/>
        <a:lstStyle/>
        <a:p>
          <a:endParaRPr lang="en-US"/>
        </a:p>
      </dgm:t>
    </dgm:pt>
    <dgm:pt modelId="{117E442F-300F-4D75-95AE-5F287DC7F628}" type="pres">
      <dgm:prSet presAssocID="{CC5296FF-CC5D-479B-831A-687416AF2A03}" presName="bracket" presStyleLbl="parChTrans1D1" presStyleIdx="1" presStyleCnt="2"/>
      <dgm:spPr/>
    </dgm:pt>
    <dgm:pt modelId="{1F88342F-0921-4CD0-9B39-484F4CEB5CE4}" type="pres">
      <dgm:prSet presAssocID="{CC5296FF-CC5D-479B-831A-687416AF2A03}" presName="spH" presStyleCnt="0"/>
      <dgm:spPr/>
    </dgm:pt>
    <dgm:pt modelId="{DE176D39-ED66-4DAD-B0F1-2C388BC1180B}" type="pres">
      <dgm:prSet presAssocID="{CC5296FF-CC5D-479B-831A-687416AF2A03}" presName="desTx" presStyleLbl="node1" presStyleIdx="1" presStyleCnt="2">
        <dgm:presLayoutVars>
          <dgm:bulletEnabled val="1"/>
        </dgm:presLayoutVars>
      </dgm:prSet>
      <dgm:spPr/>
      <dgm:t>
        <a:bodyPr/>
        <a:lstStyle/>
        <a:p>
          <a:endParaRPr lang="en-US"/>
        </a:p>
      </dgm:t>
    </dgm:pt>
  </dgm:ptLst>
  <dgm:cxnLst>
    <dgm:cxn modelId="{15799774-4ED2-4AFF-A0D5-158DE061B453}" type="presOf" srcId="{DF421556-0BC2-46F2-8237-B6468D962557}" destId="{BBFF294A-6A21-4847-925C-9D48B9C8F6E4}" srcOrd="0" destOrd="0" presId="urn:diagrams.loki3.com/BracketList"/>
    <dgm:cxn modelId="{AA13842D-2450-4228-B588-76D383AA52F9}" type="presOf" srcId="{0787B800-8FA8-4CFF-A9C1-0344DE03003C}" destId="{DE176D39-ED66-4DAD-B0F1-2C388BC1180B}" srcOrd="0" destOrd="0" presId="urn:diagrams.loki3.com/BracketList"/>
    <dgm:cxn modelId="{18D77B6D-FFE6-4CDC-9389-E6D1D6BCEF7F}" srcId="{46DB03A7-F53A-4065-888B-CE7674E6DAC7}" destId="{CC5296FF-CC5D-479B-831A-687416AF2A03}" srcOrd="1" destOrd="0" parTransId="{30478466-1FCE-4991-84F8-659FFF9BAB61}" sibTransId="{917AC4FC-1AA7-41D1-A83B-18CB47C40251}"/>
    <dgm:cxn modelId="{805AD932-B444-446A-AF4C-B6B5C2F8A333}" srcId="{CC5296FF-CC5D-479B-831A-687416AF2A03}" destId="{0787B800-8FA8-4CFF-A9C1-0344DE03003C}" srcOrd="0" destOrd="0" parTransId="{84A4A557-E20E-4533-A431-6176059D7E52}" sibTransId="{72BBFDF9-3787-4427-9505-F75C40B7E8B3}"/>
    <dgm:cxn modelId="{471095E3-A57C-4335-8E12-90E40DF901CA}" type="presOf" srcId="{CC5296FF-CC5D-479B-831A-687416AF2A03}" destId="{5B168FEC-80D3-4198-AF38-508ED2932CE5}" srcOrd="0" destOrd="0" presId="urn:diagrams.loki3.com/BracketList"/>
    <dgm:cxn modelId="{553D32E1-DCB1-4E88-9FC2-D2A3F70253FD}" type="presOf" srcId="{C94DD55D-900B-4C63-8CCE-BFEE08FB4DA7}" destId="{24B1B727-AA61-4D93-893D-67FEEF7B029C}" srcOrd="0" destOrd="0" presId="urn:diagrams.loki3.com/BracketList"/>
    <dgm:cxn modelId="{20D22603-4A26-42EB-9F7D-85FD7B97C545}" srcId="{46DB03A7-F53A-4065-888B-CE7674E6DAC7}" destId="{DF421556-0BC2-46F2-8237-B6468D962557}" srcOrd="0" destOrd="0" parTransId="{D7457072-7F0B-4F93-936B-83C46261F8DE}" sibTransId="{F248C591-9A45-43DB-9461-D267B244F39D}"/>
    <dgm:cxn modelId="{4318DC3B-7FAD-46D7-99BC-8A3C0D37F86C}" srcId="{DF421556-0BC2-46F2-8237-B6468D962557}" destId="{C94DD55D-900B-4C63-8CCE-BFEE08FB4DA7}" srcOrd="0" destOrd="0" parTransId="{273C34B8-A343-43F5-A204-B1848442282E}" sibTransId="{A039804D-5811-4386-98A7-0B0FAC49734B}"/>
    <dgm:cxn modelId="{36445878-9C1A-4234-8BDE-C7833DA2D73B}" type="presOf" srcId="{46DB03A7-F53A-4065-888B-CE7674E6DAC7}" destId="{2466201D-109B-4E2E-AA4B-3BD5D50F0580}" srcOrd="0" destOrd="0" presId="urn:diagrams.loki3.com/BracketList"/>
    <dgm:cxn modelId="{320CE1E9-1473-4FD2-B7BC-671928D47D84}" type="presParOf" srcId="{2466201D-109B-4E2E-AA4B-3BD5D50F0580}" destId="{EFD64AB6-E65F-48F9-BF27-6A58DD414312}" srcOrd="0" destOrd="0" presId="urn:diagrams.loki3.com/BracketList"/>
    <dgm:cxn modelId="{5901F48C-1B4A-4EED-855B-0E41F9163381}" type="presParOf" srcId="{EFD64AB6-E65F-48F9-BF27-6A58DD414312}" destId="{BBFF294A-6A21-4847-925C-9D48B9C8F6E4}" srcOrd="0" destOrd="0" presId="urn:diagrams.loki3.com/BracketList"/>
    <dgm:cxn modelId="{A8AE2D59-65E8-44BA-BFB5-F04A4D766772}" type="presParOf" srcId="{EFD64AB6-E65F-48F9-BF27-6A58DD414312}" destId="{8D877905-3656-43F9-A4D5-76AEF2658A7A}" srcOrd="1" destOrd="0" presId="urn:diagrams.loki3.com/BracketList"/>
    <dgm:cxn modelId="{ECCEA604-8F53-4EF7-BF8D-27F9D20075F6}" type="presParOf" srcId="{EFD64AB6-E65F-48F9-BF27-6A58DD414312}" destId="{5BE7E88C-5037-49B5-BDBE-F0F66B61F63B}" srcOrd="2" destOrd="0" presId="urn:diagrams.loki3.com/BracketList"/>
    <dgm:cxn modelId="{F6183A26-CCE5-40AF-B0E2-6155DA88C0CE}" type="presParOf" srcId="{EFD64AB6-E65F-48F9-BF27-6A58DD414312}" destId="{24B1B727-AA61-4D93-893D-67FEEF7B029C}" srcOrd="3" destOrd="0" presId="urn:diagrams.loki3.com/BracketList"/>
    <dgm:cxn modelId="{8AB6D773-1ADD-4B88-91A4-A5B9FC0A8DF9}" type="presParOf" srcId="{2466201D-109B-4E2E-AA4B-3BD5D50F0580}" destId="{977CF8E7-C5B0-40C1-B729-1F1D80B9633A}" srcOrd="1" destOrd="0" presId="urn:diagrams.loki3.com/BracketList"/>
    <dgm:cxn modelId="{592624A0-42B6-4627-8D3A-EF14BBD819B1}" type="presParOf" srcId="{2466201D-109B-4E2E-AA4B-3BD5D50F0580}" destId="{86AA1DA1-3311-4240-88E3-671BD74244A7}" srcOrd="2" destOrd="0" presId="urn:diagrams.loki3.com/BracketList"/>
    <dgm:cxn modelId="{EB14F959-0422-4FFE-B01C-22C45DB260CB}" type="presParOf" srcId="{86AA1DA1-3311-4240-88E3-671BD74244A7}" destId="{5B168FEC-80D3-4198-AF38-508ED2932CE5}" srcOrd="0" destOrd="0" presId="urn:diagrams.loki3.com/BracketList"/>
    <dgm:cxn modelId="{87BBBED8-1238-4938-B405-1DB2B6727C25}" type="presParOf" srcId="{86AA1DA1-3311-4240-88E3-671BD74244A7}" destId="{117E442F-300F-4D75-95AE-5F287DC7F628}" srcOrd="1" destOrd="0" presId="urn:diagrams.loki3.com/BracketList"/>
    <dgm:cxn modelId="{6605F3B0-DD18-48A6-A8C1-843E631C3BF7}" type="presParOf" srcId="{86AA1DA1-3311-4240-88E3-671BD74244A7}" destId="{1F88342F-0921-4CD0-9B39-484F4CEB5CE4}" srcOrd="2" destOrd="0" presId="urn:diagrams.loki3.com/BracketList"/>
    <dgm:cxn modelId="{BFD2D786-10BC-42B3-B53E-6B07ED04C1A7}" type="presParOf" srcId="{86AA1DA1-3311-4240-88E3-671BD74244A7}" destId="{DE176D39-ED66-4DAD-B0F1-2C388BC1180B}" srcOrd="3"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FF9E1A2-FA43-4FD9-9422-EA094362C190}"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FC01B611-42D1-4C21-8A67-1CCF96A98B0B}">
      <dgm:prSet/>
      <dgm:spPr/>
      <dgm:t>
        <a:bodyPr/>
        <a:lstStyle/>
        <a:p>
          <a:pPr algn="ctr" rtl="0"/>
          <a:r>
            <a:rPr lang="en-US" b="1" i="0" baseline="0" smtClean="0"/>
            <a:t>Cost of Education – What is covered?</a:t>
          </a:r>
          <a:endParaRPr lang="en-US"/>
        </a:p>
      </dgm:t>
    </dgm:pt>
    <dgm:pt modelId="{8F0E5E0D-7015-4B5B-9A5B-06EE2104A2AA}" type="parTrans" cxnId="{34C9E874-503A-40E5-AD8C-2634ED4AF374}">
      <dgm:prSet/>
      <dgm:spPr/>
      <dgm:t>
        <a:bodyPr/>
        <a:lstStyle/>
        <a:p>
          <a:endParaRPr lang="en-US"/>
        </a:p>
      </dgm:t>
    </dgm:pt>
    <dgm:pt modelId="{AA54A223-3145-48CD-ABBB-531B4BA4E53B}" type="sibTrans" cxnId="{34C9E874-503A-40E5-AD8C-2634ED4AF374}">
      <dgm:prSet/>
      <dgm:spPr/>
      <dgm:t>
        <a:bodyPr/>
        <a:lstStyle/>
        <a:p>
          <a:endParaRPr lang="en-US"/>
        </a:p>
      </dgm:t>
    </dgm:pt>
    <dgm:pt modelId="{6D1E341C-B5EC-4A6C-8C49-4D027E03ABC2}" type="pres">
      <dgm:prSet presAssocID="{4FF9E1A2-FA43-4FD9-9422-EA094362C190}" presName="linear" presStyleCnt="0">
        <dgm:presLayoutVars>
          <dgm:animLvl val="lvl"/>
          <dgm:resizeHandles val="exact"/>
        </dgm:presLayoutVars>
      </dgm:prSet>
      <dgm:spPr/>
      <dgm:t>
        <a:bodyPr/>
        <a:lstStyle/>
        <a:p>
          <a:endParaRPr lang="en-US"/>
        </a:p>
      </dgm:t>
    </dgm:pt>
    <dgm:pt modelId="{605876C0-B22E-49F5-A137-3DFAFECA0FD6}" type="pres">
      <dgm:prSet presAssocID="{FC01B611-42D1-4C21-8A67-1CCF96A98B0B}" presName="parentText" presStyleLbl="node1" presStyleIdx="0" presStyleCnt="1">
        <dgm:presLayoutVars>
          <dgm:chMax val="0"/>
          <dgm:bulletEnabled val="1"/>
        </dgm:presLayoutVars>
      </dgm:prSet>
      <dgm:spPr/>
      <dgm:t>
        <a:bodyPr/>
        <a:lstStyle/>
        <a:p>
          <a:endParaRPr lang="en-US"/>
        </a:p>
      </dgm:t>
    </dgm:pt>
  </dgm:ptLst>
  <dgm:cxnLst>
    <dgm:cxn modelId="{34C9E874-503A-40E5-AD8C-2634ED4AF374}" srcId="{4FF9E1A2-FA43-4FD9-9422-EA094362C190}" destId="{FC01B611-42D1-4C21-8A67-1CCF96A98B0B}" srcOrd="0" destOrd="0" parTransId="{8F0E5E0D-7015-4B5B-9A5B-06EE2104A2AA}" sibTransId="{AA54A223-3145-48CD-ABBB-531B4BA4E53B}"/>
    <dgm:cxn modelId="{171DFBA1-FB21-404C-8445-AC4468983410}" type="presOf" srcId="{FC01B611-42D1-4C21-8A67-1CCF96A98B0B}" destId="{605876C0-B22E-49F5-A137-3DFAFECA0FD6}" srcOrd="0" destOrd="0" presId="urn:microsoft.com/office/officeart/2005/8/layout/vList2"/>
    <dgm:cxn modelId="{F71EF3DB-D121-4B4C-8566-0B664CD016BB}" type="presOf" srcId="{4FF9E1A2-FA43-4FD9-9422-EA094362C190}" destId="{6D1E341C-B5EC-4A6C-8C49-4D027E03ABC2}" srcOrd="0" destOrd="0" presId="urn:microsoft.com/office/officeart/2005/8/layout/vList2"/>
    <dgm:cxn modelId="{67BA4764-D7E7-47C5-BF13-9BE8FCFC4A1A}" type="presParOf" srcId="{6D1E341C-B5EC-4A6C-8C49-4D027E03ABC2}" destId="{605876C0-B22E-49F5-A137-3DFAFECA0FD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96DDF0E-F842-408E-94F8-466B2BC3CF62}"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0EDAC6E0-1FBF-4A07-A0BD-AEB2B4ED77B0}">
      <dgm:prSet phldrT="[Text]"/>
      <dgm:spPr/>
      <dgm:t>
        <a:bodyPr/>
        <a:lstStyle/>
        <a:p>
          <a:r>
            <a:rPr lang="en-US" dirty="0" smtClean="0"/>
            <a:t>Tuition Fees</a:t>
          </a:r>
          <a:endParaRPr lang="en-US" dirty="0"/>
        </a:p>
      </dgm:t>
    </dgm:pt>
    <dgm:pt modelId="{2D704DDB-9321-4162-B78A-8865F1F2160C}" type="parTrans" cxnId="{56906A7E-BA72-4D46-B8A8-134637CE4D66}">
      <dgm:prSet/>
      <dgm:spPr/>
      <dgm:t>
        <a:bodyPr/>
        <a:lstStyle/>
        <a:p>
          <a:endParaRPr lang="en-US"/>
        </a:p>
      </dgm:t>
    </dgm:pt>
    <dgm:pt modelId="{2923B33F-31A7-4B7A-9D88-2A0CC25BC987}" type="sibTrans" cxnId="{56906A7E-BA72-4D46-B8A8-134637CE4D66}">
      <dgm:prSet/>
      <dgm:spPr/>
      <dgm:t>
        <a:bodyPr/>
        <a:lstStyle/>
        <a:p>
          <a:endParaRPr lang="en-US"/>
        </a:p>
      </dgm:t>
    </dgm:pt>
    <dgm:pt modelId="{83FFF5FC-D431-41CD-A4D1-98496204DA75}">
      <dgm:prSet phldrT="[Text]"/>
      <dgm:spPr/>
      <dgm:t>
        <a:bodyPr/>
        <a:lstStyle/>
        <a:p>
          <a:r>
            <a:rPr lang="en-US" dirty="0" smtClean="0"/>
            <a:t>Living Expenses</a:t>
          </a:r>
          <a:endParaRPr lang="en-US" dirty="0"/>
        </a:p>
      </dgm:t>
    </dgm:pt>
    <dgm:pt modelId="{00F3B240-1DE2-4F18-BDE9-0AE239616BD8}" type="parTrans" cxnId="{F5F73F06-506E-4AB3-BA50-FCDFCD15B2B4}">
      <dgm:prSet/>
      <dgm:spPr/>
      <dgm:t>
        <a:bodyPr/>
        <a:lstStyle/>
        <a:p>
          <a:endParaRPr lang="en-US"/>
        </a:p>
      </dgm:t>
    </dgm:pt>
    <dgm:pt modelId="{F32806E2-7EEF-4C29-918F-AC21280B0E7A}" type="sibTrans" cxnId="{F5F73F06-506E-4AB3-BA50-FCDFCD15B2B4}">
      <dgm:prSet/>
      <dgm:spPr/>
      <dgm:t>
        <a:bodyPr/>
        <a:lstStyle/>
        <a:p>
          <a:endParaRPr lang="en-US"/>
        </a:p>
      </dgm:t>
    </dgm:pt>
    <dgm:pt modelId="{1AE0EA37-8D60-4948-9232-49C6F2066FC6}">
      <dgm:prSet phldrT="[Text]"/>
      <dgm:spPr/>
      <dgm:t>
        <a:bodyPr/>
        <a:lstStyle/>
        <a:p>
          <a:r>
            <a:rPr lang="en-US" dirty="0" smtClean="0"/>
            <a:t>Other Expenses</a:t>
          </a:r>
          <a:endParaRPr lang="en-US" dirty="0"/>
        </a:p>
      </dgm:t>
    </dgm:pt>
    <dgm:pt modelId="{D4F9EC9F-670D-45EC-B0A5-EED94155F54B}" type="parTrans" cxnId="{2C12FA7F-6799-4DDF-8C44-A1B1149950C8}">
      <dgm:prSet/>
      <dgm:spPr/>
      <dgm:t>
        <a:bodyPr/>
        <a:lstStyle/>
        <a:p>
          <a:endParaRPr lang="en-US"/>
        </a:p>
      </dgm:t>
    </dgm:pt>
    <dgm:pt modelId="{907FDF75-03AA-4909-BB12-9497BC47BCE3}" type="sibTrans" cxnId="{2C12FA7F-6799-4DDF-8C44-A1B1149950C8}">
      <dgm:prSet/>
      <dgm:spPr/>
      <dgm:t>
        <a:bodyPr/>
        <a:lstStyle/>
        <a:p>
          <a:endParaRPr lang="en-US"/>
        </a:p>
      </dgm:t>
    </dgm:pt>
    <dgm:pt modelId="{B448322C-B7D0-4216-B406-9C570FC9370D}">
      <dgm:prSet phldrT="[Text]"/>
      <dgm:spPr/>
      <dgm:t>
        <a:bodyPr/>
        <a:lstStyle/>
        <a:p>
          <a:r>
            <a:rPr lang="en-US" dirty="0" smtClean="0"/>
            <a:t>Health Insurance</a:t>
          </a:r>
          <a:endParaRPr lang="en-US" dirty="0"/>
        </a:p>
      </dgm:t>
    </dgm:pt>
    <dgm:pt modelId="{AFD8A0B3-4DD2-4920-965D-ADCD1ABAC8AF}" type="parTrans" cxnId="{63F14AE9-5648-4F3B-89AE-4CE5541BCEB6}">
      <dgm:prSet/>
      <dgm:spPr/>
      <dgm:t>
        <a:bodyPr/>
        <a:lstStyle/>
        <a:p>
          <a:endParaRPr lang="en-US"/>
        </a:p>
      </dgm:t>
    </dgm:pt>
    <dgm:pt modelId="{AFAE4770-EF26-418D-9582-3A0F15BEA648}" type="sibTrans" cxnId="{63F14AE9-5648-4F3B-89AE-4CE5541BCEB6}">
      <dgm:prSet/>
      <dgm:spPr/>
      <dgm:t>
        <a:bodyPr/>
        <a:lstStyle/>
        <a:p>
          <a:endParaRPr lang="en-US"/>
        </a:p>
      </dgm:t>
    </dgm:pt>
    <dgm:pt modelId="{839D5CAE-D600-4FCA-A883-593F312F96BF}" type="pres">
      <dgm:prSet presAssocID="{A96DDF0E-F842-408E-94F8-466B2BC3CF62}" presName="Name0" presStyleCnt="0">
        <dgm:presLayoutVars>
          <dgm:dir/>
          <dgm:resizeHandles val="exact"/>
        </dgm:presLayoutVars>
      </dgm:prSet>
      <dgm:spPr/>
      <dgm:t>
        <a:bodyPr/>
        <a:lstStyle/>
        <a:p>
          <a:endParaRPr lang="en-US"/>
        </a:p>
      </dgm:t>
    </dgm:pt>
    <dgm:pt modelId="{9AE4869A-B13A-49BB-B223-B2AAEC43282D}" type="pres">
      <dgm:prSet presAssocID="{0EDAC6E0-1FBF-4A07-A0BD-AEB2B4ED77B0}" presName="compNode" presStyleCnt="0"/>
      <dgm:spPr/>
    </dgm:pt>
    <dgm:pt modelId="{4F0F2B98-7D73-45BC-A90B-7A0B9ED38C34}" type="pres">
      <dgm:prSet presAssocID="{0EDAC6E0-1FBF-4A07-A0BD-AEB2B4ED77B0}" presName="pictRect" presStyleLbl="node1" presStyleIdx="0" presStyleCnt="4"/>
      <dgm:spPr>
        <a:blipFill>
          <a:blip xmlns:r="http://schemas.openxmlformats.org/officeDocument/2006/relationships" r:embed="rId1" cstate="email">
            <a:extLst>
              <a:ext uri="{28A0092B-C50C-407E-A947-70E740481C1C}">
                <a14:useLocalDpi xmlns:a14="http://schemas.microsoft.com/office/drawing/2010/main"/>
              </a:ext>
            </a:extLst>
          </a:blip>
          <a:srcRect/>
          <a:stretch>
            <a:fillRect l="-11000" r="-11000"/>
          </a:stretch>
        </a:blipFill>
      </dgm:spPr>
      <dgm:t>
        <a:bodyPr/>
        <a:lstStyle/>
        <a:p>
          <a:endParaRPr lang="en-US"/>
        </a:p>
      </dgm:t>
    </dgm:pt>
    <dgm:pt modelId="{FEFAFA33-99DA-41F6-A525-DC70FE88ED06}" type="pres">
      <dgm:prSet presAssocID="{0EDAC6E0-1FBF-4A07-A0BD-AEB2B4ED77B0}" presName="textRect" presStyleLbl="revTx" presStyleIdx="0" presStyleCnt="4">
        <dgm:presLayoutVars>
          <dgm:bulletEnabled val="1"/>
        </dgm:presLayoutVars>
      </dgm:prSet>
      <dgm:spPr/>
      <dgm:t>
        <a:bodyPr/>
        <a:lstStyle/>
        <a:p>
          <a:endParaRPr lang="en-US"/>
        </a:p>
      </dgm:t>
    </dgm:pt>
    <dgm:pt modelId="{50D87FCB-5DBA-4C0F-8EAE-7F50666AA533}" type="pres">
      <dgm:prSet presAssocID="{2923B33F-31A7-4B7A-9D88-2A0CC25BC987}" presName="sibTrans" presStyleLbl="sibTrans2D1" presStyleIdx="0" presStyleCnt="0"/>
      <dgm:spPr/>
      <dgm:t>
        <a:bodyPr/>
        <a:lstStyle/>
        <a:p>
          <a:endParaRPr lang="en-US"/>
        </a:p>
      </dgm:t>
    </dgm:pt>
    <dgm:pt modelId="{BE5E8A5A-1169-4F1A-84BC-6F36596C85C5}" type="pres">
      <dgm:prSet presAssocID="{83FFF5FC-D431-41CD-A4D1-98496204DA75}" presName="compNode" presStyleCnt="0"/>
      <dgm:spPr/>
    </dgm:pt>
    <dgm:pt modelId="{B13C0009-590A-44CE-9E77-E71566853064}" type="pres">
      <dgm:prSet presAssocID="{83FFF5FC-D431-41CD-A4D1-98496204DA75}"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a:ext>
            </a:extLst>
          </a:blip>
          <a:srcRect/>
          <a:stretch>
            <a:fillRect t="-23000" b="-23000"/>
          </a:stretch>
        </a:blipFill>
      </dgm:spPr>
      <dgm:t>
        <a:bodyPr/>
        <a:lstStyle/>
        <a:p>
          <a:endParaRPr lang="en-US"/>
        </a:p>
      </dgm:t>
    </dgm:pt>
    <dgm:pt modelId="{3F622B28-49FE-4FFC-A4FB-B5676026F835}" type="pres">
      <dgm:prSet presAssocID="{83FFF5FC-D431-41CD-A4D1-98496204DA75}" presName="textRect" presStyleLbl="revTx" presStyleIdx="1" presStyleCnt="4">
        <dgm:presLayoutVars>
          <dgm:bulletEnabled val="1"/>
        </dgm:presLayoutVars>
      </dgm:prSet>
      <dgm:spPr/>
      <dgm:t>
        <a:bodyPr/>
        <a:lstStyle/>
        <a:p>
          <a:endParaRPr lang="en-US"/>
        </a:p>
      </dgm:t>
    </dgm:pt>
    <dgm:pt modelId="{A520B8E8-4BE5-47DA-9ABC-DC909B068629}" type="pres">
      <dgm:prSet presAssocID="{F32806E2-7EEF-4C29-918F-AC21280B0E7A}" presName="sibTrans" presStyleLbl="sibTrans2D1" presStyleIdx="0" presStyleCnt="0"/>
      <dgm:spPr/>
      <dgm:t>
        <a:bodyPr/>
        <a:lstStyle/>
        <a:p>
          <a:endParaRPr lang="en-US"/>
        </a:p>
      </dgm:t>
    </dgm:pt>
    <dgm:pt modelId="{EB24927C-361A-4213-BFA8-C2E43C337EAF}" type="pres">
      <dgm:prSet presAssocID="{1AE0EA37-8D60-4948-9232-49C6F2066FC6}" presName="compNode" presStyleCnt="0"/>
      <dgm:spPr/>
    </dgm:pt>
    <dgm:pt modelId="{9070ABE7-ADE3-4C34-96EA-805C56D10C37}" type="pres">
      <dgm:prSet presAssocID="{1AE0EA37-8D60-4948-9232-49C6F2066FC6}"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a:ext>
            </a:extLst>
          </a:blip>
          <a:srcRect/>
          <a:stretch>
            <a:fillRect t="-17000" b="-17000"/>
          </a:stretch>
        </a:blipFill>
      </dgm:spPr>
      <dgm:t>
        <a:bodyPr/>
        <a:lstStyle/>
        <a:p>
          <a:endParaRPr lang="en-US"/>
        </a:p>
      </dgm:t>
    </dgm:pt>
    <dgm:pt modelId="{41F98B3A-AD64-4B95-AE1A-E38392D1C2D9}" type="pres">
      <dgm:prSet presAssocID="{1AE0EA37-8D60-4948-9232-49C6F2066FC6}" presName="textRect" presStyleLbl="revTx" presStyleIdx="2" presStyleCnt="4">
        <dgm:presLayoutVars>
          <dgm:bulletEnabled val="1"/>
        </dgm:presLayoutVars>
      </dgm:prSet>
      <dgm:spPr/>
      <dgm:t>
        <a:bodyPr/>
        <a:lstStyle/>
        <a:p>
          <a:endParaRPr lang="en-US"/>
        </a:p>
      </dgm:t>
    </dgm:pt>
    <dgm:pt modelId="{92CF7981-1C1E-42D7-8DC5-DBBAB1470FCF}" type="pres">
      <dgm:prSet presAssocID="{907FDF75-03AA-4909-BB12-9497BC47BCE3}" presName="sibTrans" presStyleLbl="sibTrans2D1" presStyleIdx="0" presStyleCnt="0"/>
      <dgm:spPr/>
      <dgm:t>
        <a:bodyPr/>
        <a:lstStyle/>
        <a:p>
          <a:endParaRPr lang="en-US"/>
        </a:p>
      </dgm:t>
    </dgm:pt>
    <dgm:pt modelId="{B3AA7E1C-C9A1-4320-BE5B-2F9311D56388}" type="pres">
      <dgm:prSet presAssocID="{B448322C-B7D0-4216-B406-9C570FC9370D}" presName="compNode" presStyleCnt="0"/>
      <dgm:spPr/>
    </dgm:pt>
    <dgm:pt modelId="{E44D781A-A1D4-4204-B814-73D410618984}" type="pres">
      <dgm:prSet presAssocID="{B448322C-B7D0-4216-B406-9C570FC9370D}" presName="pictRect" presStyleLbl="node1" presStyleIdx="3" presStyleCnt="4"/>
      <dgm:spPr>
        <a:blipFill>
          <a:blip xmlns:r="http://schemas.openxmlformats.org/officeDocument/2006/relationships" r:embed="rId4" cstate="email">
            <a:extLst>
              <a:ext uri="{28A0092B-C50C-407E-A947-70E740481C1C}">
                <a14:useLocalDpi xmlns:a14="http://schemas.microsoft.com/office/drawing/2010/main"/>
              </a:ext>
            </a:extLst>
          </a:blip>
          <a:srcRect/>
          <a:stretch>
            <a:fillRect l="-11000" r="-11000"/>
          </a:stretch>
        </a:blipFill>
      </dgm:spPr>
      <dgm:t>
        <a:bodyPr/>
        <a:lstStyle/>
        <a:p>
          <a:endParaRPr lang="en-US"/>
        </a:p>
      </dgm:t>
    </dgm:pt>
    <dgm:pt modelId="{73274742-48C7-4AD8-99AB-36E7AA7B8641}" type="pres">
      <dgm:prSet presAssocID="{B448322C-B7D0-4216-B406-9C570FC9370D}" presName="textRect" presStyleLbl="revTx" presStyleIdx="3" presStyleCnt="4">
        <dgm:presLayoutVars>
          <dgm:bulletEnabled val="1"/>
        </dgm:presLayoutVars>
      </dgm:prSet>
      <dgm:spPr/>
      <dgm:t>
        <a:bodyPr/>
        <a:lstStyle/>
        <a:p>
          <a:endParaRPr lang="en-US"/>
        </a:p>
      </dgm:t>
    </dgm:pt>
  </dgm:ptLst>
  <dgm:cxnLst>
    <dgm:cxn modelId="{E3FB1AB0-A3EB-478C-8A9D-2B7EEAB8259D}" type="presOf" srcId="{907FDF75-03AA-4909-BB12-9497BC47BCE3}" destId="{92CF7981-1C1E-42D7-8DC5-DBBAB1470FCF}" srcOrd="0" destOrd="0" presId="urn:microsoft.com/office/officeart/2005/8/layout/pList1"/>
    <dgm:cxn modelId="{5A421396-82E6-43B2-BAF7-0154A738366C}" type="presOf" srcId="{83FFF5FC-D431-41CD-A4D1-98496204DA75}" destId="{3F622B28-49FE-4FFC-A4FB-B5676026F835}" srcOrd="0" destOrd="0" presId="urn:microsoft.com/office/officeart/2005/8/layout/pList1"/>
    <dgm:cxn modelId="{56906A7E-BA72-4D46-B8A8-134637CE4D66}" srcId="{A96DDF0E-F842-408E-94F8-466B2BC3CF62}" destId="{0EDAC6E0-1FBF-4A07-A0BD-AEB2B4ED77B0}" srcOrd="0" destOrd="0" parTransId="{2D704DDB-9321-4162-B78A-8865F1F2160C}" sibTransId="{2923B33F-31A7-4B7A-9D88-2A0CC25BC987}"/>
    <dgm:cxn modelId="{28866890-5183-44FC-B112-4DFE0587A135}" type="presOf" srcId="{A96DDF0E-F842-408E-94F8-466B2BC3CF62}" destId="{839D5CAE-D600-4FCA-A883-593F312F96BF}" srcOrd="0" destOrd="0" presId="urn:microsoft.com/office/officeart/2005/8/layout/pList1"/>
    <dgm:cxn modelId="{55F806F1-9F4E-4C98-AA3E-F0E029BECBAB}" type="presOf" srcId="{0EDAC6E0-1FBF-4A07-A0BD-AEB2B4ED77B0}" destId="{FEFAFA33-99DA-41F6-A525-DC70FE88ED06}" srcOrd="0" destOrd="0" presId="urn:microsoft.com/office/officeart/2005/8/layout/pList1"/>
    <dgm:cxn modelId="{F5F73F06-506E-4AB3-BA50-FCDFCD15B2B4}" srcId="{A96DDF0E-F842-408E-94F8-466B2BC3CF62}" destId="{83FFF5FC-D431-41CD-A4D1-98496204DA75}" srcOrd="1" destOrd="0" parTransId="{00F3B240-1DE2-4F18-BDE9-0AE239616BD8}" sibTransId="{F32806E2-7EEF-4C29-918F-AC21280B0E7A}"/>
    <dgm:cxn modelId="{848615F7-D24C-4681-944D-CE85C5D86152}" type="presOf" srcId="{F32806E2-7EEF-4C29-918F-AC21280B0E7A}" destId="{A520B8E8-4BE5-47DA-9ABC-DC909B068629}" srcOrd="0" destOrd="0" presId="urn:microsoft.com/office/officeart/2005/8/layout/pList1"/>
    <dgm:cxn modelId="{3F5980B0-5718-4D31-B70F-BC516B0C5AC6}" type="presOf" srcId="{2923B33F-31A7-4B7A-9D88-2A0CC25BC987}" destId="{50D87FCB-5DBA-4C0F-8EAE-7F50666AA533}" srcOrd="0" destOrd="0" presId="urn:microsoft.com/office/officeart/2005/8/layout/pList1"/>
    <dgm:cxn modelId="{2C12FA7F-6799-4DDF-8C44-A1B1149950C8}" srcId="{A96DDF0E-F842-408E-94F8-466B2BC3CF62}" destId="{1AE0EA37-8D60-4948-9232-49C6F2066FC6}" srcOrd="2" destOrd="0" parTransId="{D4F9EC9F-670D-45EC-B0A5-EED94155F54B}" sibTransId="{907FDF75-03AA-4909-BB12-9497BC47BCE3}"/>
    <dgm:cxn modelId="{275EA62F-97DD-48C3-A3D6-F20679D9A9EF}" type="presOf" srcId="{1AE0EA37-8D60-4948-9232-49C6F2066FC6}" destId="{41F98B3A-AD64-4B95-AE1A-E38392D1C2D9}" srcOrd="0" destOrd="0" presId="urn:microsoft.com/office/officeart/2005/8/layout/pList1"/>
    <dgm:cxn modelId="{3BCA723B-2CCD-427E-93AB-F5F08D472BC2}" type="presOf" srcId="{B448322C-B7D0-4216-B406-9C570FC9370D}" destId="{73274742-48C7-4AD8-99AB-36E7AA7B8641}" srcOrd="0" destOrd="0" presId="urn:microsoft.com/office/officeart/2005/8/layout/pList1"/>
    <dgm:cxn modelId="{63F14AE9-5648-4F3B-89AE-4CE5541BCEB6}" srcId="{A96DDF0E-F842-408E-94F8-466B2BC3CF62}" destId="{B448322C-B7D0-4216-B406-9C570FC9370D}" srcOrd="3" destOrd="0" parTransId="{AFD8A0B3-4DD2-4920-965D-ADCD1ABAC8AF}" sibTransId="{AFAE4770-EF26-418D-9582-3A0F15BEA648}"/>
    <dgm:cxn modelId="{E00EE8E8-EA50-4781-B88A-CAA7DA48458D}" type="presParOf" srcId="{839D5CAE-D600-4FCA-A883-593F312F96BF}" destId="{9AE4869A-B13A-49BB-B223-B2AAEC43282D}" srcOrd="0" destOrd="0" presId="urn:microsoft.com/office/officeart/2005/8/layout/pList1"/>
    <dgm:cxn modelId="{FAFFC5CA-8C57-4C5F-BBE1-13046E3E9756}" type="presParOf" srcId="{9AE4869A-B13A-49BB-B223-B2AAEC43282D}" destId="{4F0F2B98-7D73-45BC-A90B-7A0B9ED38C34}" srcOrd="0" destOrd="0" presId="urn:microsoft.com/office/officeart/2005/8/layout/pList1"/>
    <dgm:cxn modelId="{DCB1B407-ECD3-46EF-A7F7-748F54486FA5}" type="presParOf" srcId="{9AE4869A-B13A-49BB-B223-B2AAEC43282D}" destId="{FEFAFA33-99DA-41F6-A525-DC70FE88ED06}" srcOrd="1" destOrd="0" presId="urn:microsoft.com/office/officeart/2005/8/layout/pList1"/>
    <dgm:cxn modelId="{4C49C1D2-D614-4780-A768-3DB77DE4D2A0}" type="presParOf" srcId="{839D5CAE-D600-4FCA-A883-593F312F96BF}" destId="{50D87FCB-5DBA-4C0F-8EAE-7F50666AA533}" srcOrd="1" destOrd="0" presId="urn:microsoft.com/office/officeart/2005/8/layout/pList1"/>
    <dgm:cxn modelId="{62531039-7898-4139-93EB-10971BE7587B}" type="presParOf" srcId="{839D5CAE-D600-4FCA-A883-593F312F96BF}" destId="{BE5E8A5A-1169-4F1A-84BC-6F36596C85C5}" srcOrd="2" destOrd="0" presId="urn:microsoft.com/office/officeart/2005/8/layout/pList1"/>
    <dgm:cxn modelId="{9480E65B-648C-4BCD-AC84-16665482BE79}" type="presParOf" srcId="{BE5E8A5A-1169-4F1A-84BC-6F36596C85C5}" destId="{B13C0009-590A-44CE-9E77-E71566853064}" srcOrd="0" destOrd="0" presId="urn:microsoft.com/office/officeart/2005/8/layout/pList1"/>
    <dgm:cxn modelId="{1D21C645-978F-442F-ADAC-FDFCA3163FC7}" type="presParOf" srcId="{BE5E8A5A-1169-4F1A-84BC-6F36596C85C5}" destId="{3F622B28-49FE-4FFC-A4FB-B5676026F835}" srcOrd="1" destOrd="0" presId="urn:microsoft.com/office/officeart/2005/8/layout/pList1"/>
    <dgm:cxn modelId="{26582BBD-9C24-4455-99C8-61E82F51594D}" type="presParOf" srcId="{839D5CAE-D600-4FCA-A883-593F312F96BF}" destId="{A520B8E8-4BE5-47DA-9ABC-DC909B068629}" srcOrd="3" destOrd="0" presId="urn:microsoft.com/office/officeart/2005/8/layout/pList1"/>
    <dgm:cxn modelId="{5BFCAF12-062E-4767-8A3B-A995E3123CB5}" type="presParOf" srcId="{839D5CAE-D600-4FCA-A883-593F312F96BF}" destId="{EB24927C-361A-4213-BFA8-C2E43C337EAF}" srcOrd="4" destOrd="0" presId="urn:microsoft.com/office/officeart/2005/8/layout/pList1"/>
    <dgm:cxn modelId="{36375D5D-BCC9-4932-8C37-C23F360FA520}" type="presParOf" srcId="{EB24927C-361A-4213-BFA8-C2E43C337EAF}" destId="{9070ABE7-ADE3-4C34-96EA-805C56D10C37}" srcOrd="0" destOrd="0" presId="urn:microsoft.com/office/officeart/2005/8/layout/pList1"/>
    <dgm:cxn modelId="{0B1C3E98-E3FF-41A6-A522-043AA61F51A7}" type="presParOf" srcId="{EB24927C-361A-4213-BFA8-C2E43C337EAF}" destId="{41F98B3A-AD64-4B95-AE1A-E38392D1C2D9}" srcOrd="1" destOrd="0" presId="urn:microsoft.com/office/officeart/2005/8/layout/pList1"/>
    <dgm:cxn modelId="{29FB1342-05FC-41A1-AB25-77F60E83D10C}" type="presParOf" srcId="{839D5CAE-D600-4FCA-A883-593F312F96BF}" destId="{92CF7981-1C1E-42D7-8DC5-DBBAB1470FCF}" srcOrd="5" destOrd="0" presId="urn:microsoft.com/office/officeart/2005/8/layout/pList1"/>
    <dgm:cxn modelId="{AE341287-520D-43C3-A95B-2B26FAC35881}" type="presParOf" srcId="{839D5CAE-D600-4FCA-A883-593F312F96BF}" destId="{B3AA7E1C-C9A1-4320-BE5B-2F9311D56388}" srcOrd="6" destOrd="0" presId="urn:microsoft.com/office/officeart/2005/8/layout/pList1"/>
    <dgm:cxn modelId="{E0925865-23BC-4BD2-BB2E-5485C273278A}" type="presParOf" srcId="{B3AA7E1C-C9A1-4320-BE5B-2F9311D56388}" destId="{E44D781A-A1D4-4204-B814-73D410618984}" srcOrd="0" destOrd="0" presId="urn:microsoft.com/office/officeart/2005/8/layout/pList1"/>
    <dgm:cxn modelId="{7434D962-4274-4BA0-926C-82DA945F15F4}" type="presParOf" srcId="{B3AA7E1C-C9A1-4320-BE5B-2F9311D56388}" destId="{73274742-48C7-4AD8-99AB-36E7AA7B8641}" srcOrd="1" destOrd="0" presId="urn:microsoft.com/office/officeart/2005/8/layout/p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6B36C64-6AD4-4A63-A011-620A4560F8A6}"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4B8A2846-752B-4267-A712-33F590AF7419}">
      <dgm:prSet/>
      <dgm:spPr/>
      <dgm:t>
        <a:bodyPr/>
        <a:lstStyle/>
        <a:p>
          <a:pPr algn="ctr" rtl="0"/>
          <a:r>
            <a:rPr lang="en-US" b="1" i="0" baseline="0" smtClean="0"/>
            <a:t>Cost of Education continued</a:t>
          </a:r>
          <a:endParaRPr lang="en-US"/>
        </a:p>
      </dgm:t>
    </dgm:pt>
    <dgm:pt modelId="{5D789307-93C3-4F63-8D12-A0525BDE4643}" type="parTrans" cxnId="{3E5A0068-A3BE-4120-835D-E54B96F1720C}">
      <dgm:prSet/>
      <dgm:spPr/>
      <dgm:t>
        <a:bodyPr/>
        <a:lstStyle/>
        <a:p>
          <a:endParaRPr lang="en-US"/>
        </a:p>
      </dgm:t>
    </dgm:pt>
    <dgm:pt modelId="{5077A495-354B-42F1-89E4-EB14E67022FE}" type="sibTrans" cxnId="{3E5A0068-A3BE-4120-835D-E54B96F1720C}">
      <dgm:prSet/>
      <dgm:spPr/>
      <dgm:t>
        <a:bodyPr/>
        <a:lstStyle/>
        <a:p>
          <a:endParaRPr lang="en-US"/>
        </a:p>
      </dgm:t>
    </dgm:pt>
    <dgm:pt modelId="{B034B325-5177-4CAD-937D-AD673390980B}" type="pres">
      <dgm:prSet presAssocID="{76B36C64-6AD4-4A63-A011-620A4560F8A6}" presName="linear" presStyleCnt="0">
        <dgm:presLayoutVars>
          <dgm:animLvl val="lvl"/>
          <dgm:resizeHandles val="exact"/>
        </dgm:presLayoutVars>
      </dgm:prSet>
      <dgm:spPr/>
      <dgm:t>
        <a:bodyPr/>
        <a:lstStyle/>
        <a:p>
          <a:endParaRPr lang="en-US"/>
        </a:p>
      </dgm:t>
    </dgm:pt>
    <dgm:pt modelId="{1CA95568-C0AC-46E8-8923-444DEA80D14D}" type="pres">
      <dgm:prSet presAssocID="{4B8A2846-752B-4267-A712-33F590AF7419}" presName="parentText" presStyleLbl="node1" presStyleIdx="0" presStyleCnt="1">
        <dgm:presLayoutVars>
          <dgm:chMax val="0"/>
          <dgm:bulletEnabled val="1"/>
        </dgm:presLayoutVars>
      </dgm:prSet>
      <dgm:spPr/>
      <dgm:t>
        <a:bodyPr/>
        <a:lstStyle/>
        <a:p>
          <a:endParaRPr lang="en-US"/>
        </a:p>
      </dgm:t>
    </dgm:pt>
  </dgm:ptLst>
  <dgm:cxnLst>
    <dgm:cxn modelId="{3E5A0068-A3BE-4120-835D-E54B96F1720C}" srcId="{76B36C64-6AD4-4A63-A011-620A4560F8A6}" destId="{4B8A2846-752B-4267-A712-33F590AF7419}" srcOrd="0" destOrd="0" parTransId="{5D789307-93C3-4F63-8D12-A0525BDE4643}" sibTransId="{5077A495-354B-42F1-89E4-EB14E67022FE}"/>
    <dgm:cxn modelId="{7CFCCC6A-9CC7-4995-8491-A62503C892E5}" type="presOf" srcId="{4B8A2846-752B-4267-A712-33F590AF7419}" destId="{1CA95568-C0AC-46E8-8923-444DEA80D14D}" srcOrd="0" destOrd="0" presId="urn:microsoft.com/office/officeart/2005/8/layout/vList2"/>
    <dgm:cxn modelId="{C04AF688-D2FE-4D71-9E21-FA82A5CC4A65}" type="presOf" srcId="{76B36C64-6AD4-4A63-A011-620A4560F8A6}" destId="{B034B325-5177-4CAD-937D-AD673390980B}" srcOrd="0" destOrd="0" presId="urn:microsoft.com/office/officeart/2005/8/layout/vList2"/>
    <dgm:cxn modelId="{E6E28C91-E0DC-45DC-AC51-F9CF4CD54D63}" type="presParOf" srcId="{B034B325-5177-4CAD-937D-AD673390980B}" destId="{1CA95568-C0AC-46E8-8923-444DEA80D14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96DDF0E-F842-408E-94F8-466B2BC3CF62}"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0EDAC6E0-1FBF-4A07-A0BD-AEB2B4ED77B0}">
      <dgm:prSet phldrT="[Text]"/>
      <dgm:spPr/>
      <dgm:t>
        <a:bodyPr/>
        <a:lstStyle/>
        <a:p>
          <a:r>
            <a:rPr lang="en-US" dirty="0" smtClean="0"/>
            <a:t>Books</a:t>
          </a:r>
          <a:endParaRPr lang="en-US" dirty="0"/>
        </a:p>
      </dgm:t>
    </dgm:pt>
    <dgm:pt modelId="{2D704DDB-9321-4162-B78A-8865F1F2160C}" type="parTrans" cxnId="{56906A7E-BA72-4D46-B8A8-134637CE4D66}">
      <dgm:prSet/>
      <dgm:spPr/>
      <dgm:t>
        <a:bodyPr/>
        <a:lstStyle/>
        <a:p>
          <a:endParaRPr lang="en-US"/>
        </a:p>
      </dgm:t>
    </dgm:pt>
    <dgm:pt modelId="{2923B33F-31A7-4B7A-9D88-2A0CC25BC987}" type="sibTrans" cxnId="{56906A7E-BA72-4D46-B8A8-134637CE4D66}">
      <dgm:prSet/>
      <dgm:spPr/>
      <dgm:t>
        <a:bodyPr/>
        <a:lstStyle/>
        <a:p>
          <a:endParaRPr lang="en-US"/>
        </a:p>
      </dgm:t>
    </dgm:pt>
    <dgm:pt modelId="{83FFF5FC-D431-41CD-A4D1-98496204DA75}">
      <dgm:prSet phldrT="[Text]"/>
      <dgm:spPr/>
      <dgm:t>
        <a:bodyPr/>
        <a:lstStyle/>
        <a:p>
          <a:r>
            <a:rPr lang="en-US" dirty="0" smtClean="0"/>
            <a:t>Life Insurance – One time premium</a:t>
          </a:r>
          <a:endParaRPr lang="en-US" dirty="0"/>
        </a:p>
      </dgm:t>
    </dgm:pt>
    <dgm:pt modelId="{00F3B240-1DE2-4F18-BDE9-0AE239616BD8}" type="parTrans" cxnId="{F5F73F06-506E-4AB3-BA50-FCDFCD15B2B4}">
      <dgm:prSet/>
      <dgm:spPr/>
      <dgm:t>
        <a:bodyPr/>
        <a:lstStyle/>
        <a:p>
          <a:endParaRPr lang="en-US"/>
        </a:p>
      </dgm:t>
    </dgm:pt>
    <dgm:pt modelId="{F32806E2-7EEF-4C29-918F-AC21280B0E7A}" type="sibTrans" cxnId="{F5F73F06-506E-4AB3-BA50-FCDFCD15B2B4}">
      <dgm:prSet/>
      <dgm:spPr/>
      <dgm:t>
        <a:bodyPr/>
        <a:lstStyle/>
        <a:p>
          <a:endParaRPr lang="en-US"/>
        </a:p>
      </dgm:t>
    </dgm:pt>
    <dgm:pt modelId="{1AE0EA37-8D60-4948-9232-49C6F2066FC6}">
      <dgm:prSet phldrT="[Text]"/>
      <dgm:spPr/>
      <dgm:t>
        <a:bodyPr/>
        <a:lstStyle/>
        <a:p>
          <a:r>
            <a:rPr lang="en-US" dirty="0" smtClean="0"/>
            <a:t>General travel – India &amp; Abroad </a:t>
          </a:r>
          <a:endParaRPr lang="en-US" dirty="0"/>
        </a:p>
      </dgm:t>
    </dgm:pt>
    <dgm:pt modelId="{D4F9EC9F-670D-45EC-B0A5-EED94155F54B}" type="parTrans" cxnId="{2C12FA7F-6799-4DDF-8C44-A1B1149950C8}">
      <dgm:prSet/>
      <dgm:spPr/>
      <dgm:t>
        <a:bodyPr/>
        <a:lstStyle/>
        <a:p>
          <a:endParaRPr lang="en-US"/>
        </a:p>
      </dgm:t>
    </dgm:pt>
    <dgm:pt modelId="{907FDF75-03AA-4909-BB12-9497BC47BCE3}" type="sibTrans" cxnId="{2C12FA7F-6799-4DDF-8C44-A1B1149950C8}">
      <dgm:prSet/>
      <dgm:spPr/>
      <dgm:t>
        <a:bodyPr/>
        <a:lstStyle/>
        <a:p>
          <a:endParaRPr lang="en-US"/>
        </a:p>
      </dgm:t>
    </dgm:pt>
    <dgm:pt modelId="{B448322C-B7D0-4216-B406-9C570FC9370D}">
      <dgm:prSet phldrT="[Text]"/>
      <dgm:spPr/>
      <dgm:t>
        <a:bodyPr/>
        <a:lstStyle/>
        <a:p>
          <a:r>
            <a:rPr lang="en-US" dirty="0" smtClean="0"/>
            <a:t>Laboratory &amp; Library Fees</a:t>
          </a:r>
          <a:endParaRPr lang="en-US" dirty="0"/>
        </a:p>
      </dgm:t>
    </dgm:pt>
    <dgm:pt modelId="{AFD8A0B3-4DD2-4920-965D-ADCD1ABAC8AF}" type="parTrans" cxnId="{63F14AE9-5648-4F3B-89AE-4CE5541BCEB6}">
      <dgm:prSet/>
      <dgm:spPr/>
      <dgm:t>
        <a:bodyPr/>
        <a:lstStyle/>
        <a:p>
          <a:endParaRPr lang="en-US"/>
        </a:p>
      </dgm:t>
    </dgm:pt>
    <dgm:pt modelId="{AFAE4770-EF26-418D-9582-3A0F15BEA648}" type="sibTrans" cxnId="{63F14AE9-5648-4F3B-89AE-4CE5541BCEB6}">
      <dgm:prSet/>
      <dgm:spPr/>
      <dgm:t>
        <a:bodyPr/>
        <a:lstStyle/>
        <a:p>
          <a:endParaRPr lang="en-US"/>
        </a:p>
      </dgm:t>
    </dgm:pt>
    <dgm:pt modelId="{839D5CAE-D600-4FCA-A883-593F312F96BF}" type="pres">
      <dgm:prSet presAssocID="{A96DDF0E-F842-408E-94F8-466B2BC3CF62}" presName="Name0" presStyleCnt="0">
        <dgm:presLayoutVars>
          <dgm:dir/>
          <dgm:resizeHandles val="exact"/>
        </dgm:presLayoutVars>
      </dgm:prSet>
      <dgm:spPr/>
      <dgm:t>
        <a:bodyPr/>
        <a:lstStyle/>
        <a:p>
          <a:endParaRPr lang="en-US"/>
        </a:p>
      </dgm:t>
    </dgm:pt>
    <dgm:pt modelId="{9AE4869A-B13A-49BB-B223-B2AAEC43282D}" type="pres">
      <dgm:prSet presAssocID="{0EDAC6E0-1FBF-4A07-A0BD-AEB2B4ED77B0}" presName="compNode" presStyleCnt="0"/>
      <dgm:spPr/>
    </dgm:pt>
    <dgm:pt modelId="{4F0F2B98-7D73-45BC-A90B-7A0B9ED38C34}" type="pres">
      <dgm:prSet presAssocID="{0EDAC6E0-1FBF-4A07-A0BD-AEB2B4ED77B0}" presName="pictRect" presStyleLbl="node1" presStyleIdx="0" presStyleCnt="4"/>
      <dgm:spPr>
        <a:blipFill>
          <a:blip xmlns:r="http://schemas.openxmlformats.org/officeDocument/2006/relationships" r:embed="rId1" cstate="email">
            <a:extLst>
              <a:ext uri="{28A0092B-C50C-407E-A947-70E740481C1C}">
                <a14:useLocalDpi xmlns:a14="http://schemas.microsoft.com/office/drawing/2010/main"/>
              </a:ext>
            </a:extLst>
          </a:blip>
          <a:srcRect/>
          <a:stretch>
            <a:fillRect l="-2000" r="-2000"/>
          </a:stretch>
        </a:blipFill>
      </dgm:spPr>
      <dgm:t>
        <a:bodyPr/>
        <a:lstStyle/>
        <a:p>
          <a:endParaRPr lang="en-US"/>
        </a:p>
      </dgm:t>
    </dgm:pt>
    <dgm:pt modelId="{FEFAFA33-99DA-41F6-A525-DC70FE88ED06}" type="pres">
      <dgm:prSet presAssocID="{0EDAC6E0-1FBF-4A07-A0BD-AEB2B4ED77B0}" presName="textRect" presStyleLbl="revTx" presStyleIdx="0" presStyleCnt="4">
        <dgm:presLayoutVars>
          <dgm:bulletEnabled val="1"/>
        </dgm:presLayoutVars>
      </dgm:prSet>
      <dgm:spPr/>
      <dgm:t>
        <a:bodyPr/>
        <a:lstStyle/>
        <a:p>
          <a:endParaRPr lang="en-US"/>
        </a:p>
      </dgm:t>
    </dgm:pt>
    <dgm:pt modelId="{50D87FCB-5DBA-4C0F-8EAE-7F50666AA533}" type="pres">
      <dgm:prSet presAssocID="{2923B33F-31A7-4B7A-9D88-2A0CC25BC987}" presName="sibTrans" presStyleLbl="sibTrans2D1" presStyleIdx="0" presStyleCnt="0"/>
      <dgm:spPr/>
      <dgm:t>
        <a:bodyPr/>
        <a:lstStyle/>
        <a:p>
          <a:endParaRPr lang="en-US"/>
        </a:p>
      </dgm:t>
    </dgm:pt>
    <dgm:pt modelId="{BE5E8A5A-1169-4F1A-84BC-6F36596C85C5}" type="pres">
      <dgm:prSet presAssocID="{83FFF5FC-D431-41CD-A4D1-98496204DA75}" presName="compNode" presStyleCnt="0"/>
      <dgm:spPr/>
    </dgm:pt>
    <dgm:pt modelId="{B13C0009-590A-44CE-9E77-E71566853064}" type="pres">
      <dgm:prSet presAssocID="{83FFF5FC-D431-41CD-A4D1-98496204DA75}" presName="pictRect" presStyleLbl="node1" presStyleIdx="1" presStyleCnt="4"/>
      <dgm:spPr>
        <a:blipFill>
          <a:blip xmlns:r="http://schemas.openxmlformats.org/officeDocument/2006/relationships" r:embed="rId2" cstate="email">
            <a:extLst>
              <a:ext uri="{28A0092B-C50C-407E-A947-70E740481C1C}">
                <a14:useLocalDpi xmlns:a14="http://schemas.microsoft.com/office/drawing/2010/main"/>
              </a:ext>
            </a:extLst>
          </a:blip>
          <a:srcRect/>
          <a:stretch>
            <a:fillRect l="-10000" r="-10000"/>
          </a:stretch>
        </a:blipFill>
      </dgm:spPr>
      <dgm:t>
        <a:bodyPr/>
        <a:lstStyle/>
        <a:p>
          <a:endParaRPr lang="en-US"/>
        </a:p>
      </dgm:t>
    </dgm:pt>
    <dgm:pt modelId="{3F622B28-49FE-4FFC-A4FB-B5676026F835}" type="pres">
      <dgm:prSet presAssocID="{83FFF5FC-D431-41CD-A4D1-98496204DA75}" presName="textRect" presStyleLbl="revTx" presStyleIdx="1" presStyleCnt="4">
        <dgm:presLayoutVars>
          <dgm:bulletEnabled val="1"/>
        </dgm:presLayoutVars>
      </dgm:prSet>
      <dgm:spPr/>
      <dgm:t>
        <a:bodyPr/>
        <a:lstStyle/>
        <a:p>
          <a:endParaRPr lang="en-US"/>
        </a:p>
      </dgm:t>
    </dgm:pt>
    <dgm:pt modelId="{A520B8E8-4BE5-47DA-9ABC-DC909B068629}" type="pres">
      <dgm:prSet presAssocID="{F32806E2-7EEF-4C29-918F-AC21280B0E7A}" presName="sibTrans" presStyleLbl="sibTrans2D1" presStyleIdx="0" presStyleCnt="0"/>
      <dgm:spPr/>
      <dgm:t>
        <a:bodyPr/>
        <a:lstStyle/>
        <a:p>
          <a:endParaRPr lang="en-US"/>
        </a:p>
      </dgm:t>
    </dgm:pt>
    <dgm:pt modelId="{EB24927C-361A-4213-BFA8-C2E43C337EAF}" type="pres">
      <dgm:prSet presAssocID="{1AE0EA37-8D60-4948-9232-49C6F2066FC6}" presName="compNode" presStyleCnt="0"/>
      <dgm:spPr/>
    </dgm:pt>
    <dgm:pt modelId="{9070ABE7-ADE3-4C34-96EA-805C56D10C37}" type="pres">
      <dgm:prSet presAssocID="{1AE0EA37-8D60-4948-9232-49C6F2066FC6}" presName="pictRect" presStyleLbl="node1" presStyleIdx="2" presStyleCnt="4"/>
      <dgm:spPr>
        <a:blipFill>
          <a:blip xmlns:r="http://schemas.openxmlformats.org/officeDocument/2006/relationships" r:embed="rId3" cstate="email">
            <a:extLst>
              <a:ext uri="{28A0092B-C50C-407E-A947-70E740481C1C}">
                <a14:useLocalDpi xmlns:a14="http://schemas.microsoft.com/office/drawing/2010/main"/>
              </a:ext>
            </a:extLst>
          </a:blip>
          <a:srcRect/>
          <a:stretch>
            <a:fillRect t="-4000" b="-4000"/>
          </a:stretch>
        </a:blipFill>
      </dgm:spPr>
      <dgm:t>
        <a:bodyPr/>
        <a:lstStyle/>
        <a:p>
          <a:endParaRPr lang="en-US"/>
        </a:p>
      </dgm:t>
    </dgm:pt>
    <dgm:pt modelId="{41F98B3A-AD64-4B95-AE1A-E38392D1C2D9}" type="pres">
      <dgm:prSet presAssocID="{1AE0EA37-8D60-4948-9232-49C6F2066FC6}" presName="textRect" presStyleLbl="revTx" presStyleIdx="2" presStyleCnt="4">
        <dgm:presLayoutVars>
          <dgm:bulletEnabled val="1"/>
        </dgm:presLayoutVars>
      </dgm:prSet>
      <dgm:spPr/>
      <dgm:t>
        <a:bodyPr/>
        <a:lstStyle/>
        <a:p>
          <a:endParaRPr lang="en-US"/>
        </a:p>
      </dgm:t>
    </dgm:pt>
    <dgm:pt modelId="{92CF7981-1C1E-42D7-8DC5-DBBAB1470FCF}" type="pres">
      <dgm:prSet presAssocID="{907FDF75-03AA-4909-BB12-9497BC47BCE3}" presName="sibTrans" presStyleLbl="sibTrans2D1" presStyleIdx="0" presStyleCnt="0"/>
      <dgm:spPr/>
      <dgm:t>
        <a:bodyPr/>
        <a:lstStyle/>
        <a:p>
          <a:endParaRPr lang="en-US"/>
        </a:p>
      </dgm:t>
    </dgm:pt>
    <dgm:pt modelId="{B3AA7E1C-C9A1-4320-BE5B-2F9311D56388}" type="pres">
      <dgm:prSet presAssocID="{B448322C-B7D0-4216-B406-9C570FC9370D}" presName="compNode" presStyleCnt="0"/>
      <dgm:spPr/>
    </dgm:pt>
    <dgm:pt modelId="{E44D781A-A1D4-4204-B814-73D410618984}" type="pres">
      <dgm:prSet presAssocID="{B448322C-B7D0-4216-B406-9C570FC9370D}" presName="pictRect" presStyleLbl="node1" presStyleIdx="3" presStyleCnt="4"/>
      <dgm:spPr>
        <a:blipFill>
          <a:blip xmlns:r="http://schemas.openxmlformats.org/officeDocument/2006/relationships" r:embed="rId4" cstate="email">
            <a:extLst>
              <a:ext uri="{28A0092B-C50C-407E-A947-70E740481C1C}">
                <a14:useLocalDpi xmlns:a14="http://schemas.microsoft.com/office/drawing/2010/main"/>
              </a:ext>
            </a:extLst>
          </a:blip>
          <a:srcRect/>
          <a:stretch>
            <a:fillRect l="-11000" r="-11000"/>
          </a:stretch>
        </a:blipFill>
      </dgm:spPr>
      <dgm:t>
        <a:bodyPr/>
        <a:lstStyle/>
        <a:p>
          <a:endParaRPr lang="en-US"/>
        </a:p>
      </dgm:t>
    </dgm:pt>
    <dgm:pt modelId="{73274742-48C7-4AD8-99AB-36E7AA7B8641}" type="pres">
      <dgm:prSet presAssocID="{B448322C-B7D0-4216-B406-9C570FC9370D}" presName="textRect" presStyleLbl="revTx" presStyleIdx="3" presStyleCnt="4">
        <dgm:presLayoutVars>
          <dgm:bulletEnabled val="1"/>
        </dgm:presLayoutVars>
      </dgm:prSet>
      <dgm:spPr/>
      <dgm:t>
        <a:bodyPr/>
        <a:lstStyle/>
        <a:p>
          <a:endParaRPr lang="en-US"/>
        </a:p>
      </dgm:t>
    </dgm:pt>
  </dgm:ptLst>
  <dgm:cxnLst>
    <dgm:cxn modelId="{E3FB1AB0-A3EB-478C-8A9D-2B7EEAB8259D}" type="presOf" srcId="{907FDF75-03AA-4909-BB12-9497BC47BCE3}" destId="{92CF7981-1C1E-42D7-8DC5-DBBAB1470FCF}" srcOrd="0" destOrd="0" presId="urn:microsoft.com/office/officeart/2005/8/layout/pList1"/>
    <dgm:cxn modelId="{5A421396-82E6-43B2-BAF7-0154A738366C}" type="presOf" srcId="{83FFF5FC-D431-41CD-A4D1-98496204DA75}" destId="{3F622B28-49FE-4FFC-A4FB-B5676026F835}" srcOrd="0" destOrd="0" presId="urn:microsoft.com/office/officeart/2005/8/layout/pList1"/>
    <dgm:cxn modelId="{56906A7E-BA72-4D46-B8A8-134637CE4D66}" srcId="{A96DDF0E-F842-408E-94F8-466B2BC3CF62}" destId="{0EDAC6E0-1FBF-4A07-A0BD-AEB2B4ED77B0}" srcOrd="0" destOrd="0" parTransId="{2D704DDB-9321-4162-B78A-8865F1F2160C}" sibTransId="{2923B33F-31A7-4B7A-9D88-2A0CC25BC987}"/>
    <dgm:cxn modelId="{28866890-5183-44FC-B112-4DFE0587A135}" type="presOf" srcId="{A96DDF0E-F842-408E-94F8-466B2BC3CF62}" destId="{839D5CAE-D600-4FCA-A883-593F312F96BF}" srcOrd="0" destOrd="0" presId="urn:microsoft.com/office/officeart/2005/8/layout/pList1"/>
    <dgm:cxn modelId="{55F806F1-9F4E-4C98-AA3E-F0E029BECBAB}" type="presOf" srcId="{0EDAC6E0-1FBF-4A07-A0BD-AEB2B4ED77B0}" destId="{FEFAFA33-99DA-41F6-A525-DC70FE88ED06}" srcOrd="0" destOrd="0" presId="urn:microsoft.com/office/officeart/2005/8/layout/pList1"/>
    <dgm:cxn modelId="{F5F73F06-506E-4AB3-BA50-FCDFCD15B2B4}" srcId="{A96DDF0E-F842-408E-94F8-466B2BC3CF62}" destId="{83FFF5FC-D431-41CD-A4D1-98496204DA75}" srcOrd="1" destOrd="0" parTransId="{00F3B240-1DE2-4F18-BDE9-0AE239616BD8}" sibTransId="{F32806E2-7EEF-4C29-918F-AC21280B0E7A}"/>
    <dgm:cxn modelId="{848615F7-D24C-4681-944D-CE85C5D86152}" type="presOf" srcId="{F32806E2-7EEF-4C29-918F-AC21280B0E7A}" destId="{A520B8E8-4BE5-47DA-9ABC-DC909B068629}" srcOrd="0" destOrd="0" presId="urn:microsoft.com/office/officeart/2005/8/layout/pList1"/>
    <dgm:cxn modelId="{3F5980B0-5718-4D31-B70F-BC516B0C5AC6}" type="presOf" srcId="{2923B33F-31A7-4B7A-9D88-2A0CC25BC987}" destId="{50D87FCB-5DBA-4C0F-8EAE-7F50666AA533}" srcOrd="0" destOrd="0" presId="urn:microsoft.com/office/officeart/2005/8/layout/pList1"/>
    <dgm:cxn modelId="{2C12FA7F-6799-4DDF-8C44-A1B1149950C8}" srcId="{A96DDF0E-F842-408E-94F8-466B2BC3CF62}" destId="{1AE0EA37-8D60-4948-9232-49C6F2066FC6}" srcOrd="2" destOrd="0" parTransId="{D4F9EC9F-670D-45EC-B0A5-EED94155F54B}" sibTransId="{907FDF75-03AA-4909-BB12-9497BC47BCE3}"/>
    <dgm:cxn modelId="{275EA62F-97DD-48C3-A3D6-F20679D9A9EF}" type="presOf" srcId="{1AE0EA37-8D60-4948-9232-49C6F2066FC6}" destId="{41F98B3A-AD64-4B95-AE1A-E38392D1C2D9}" srcOrd="0" destOrd="0" presId="urn:microsoft.com/office/officeart/2005/8/layout/pList1"/>
    <dgm:cxn modelId="{3BCA723B-2CCD-427E-93AB-F5F08D472BC2}" type="presOf" srcId="{B448322C-B7D0-4216-B406-9C570FC9370D}" destId="{73274742-48C7-4AD8-99AB-36E7AA7B8641}" srcOrd="0" destOrd="0" presId="urn:microsoft.com/office/officeart/2005/8/layout/pList1"/>
    <dgm:cxn modelId="{63F14AE9-5648-4F3B-89AE-4CE5541BCEB6}" srcId="{A96DDF0E-F842-408E-94F8-466B2BC3CF62}" destId="{B448322C-B7D0-4216-B406-9C570FC9370D}" srcOrd="3" destOrd="0" parTransId="{AFD8A0B3-4DD2-4920-965D-ADCD1ABAC8AF}" sibTransId="{AFAE4770-EF26-418D-9582-3A0F15BEA648}"/>
    <dgm:cxn modelId="{E00EE8E8-EA50-4781-B88A-CAA7DA48458D}" type="presParOf" srcId="{839D5CAE-D600-4FCA-A883-593F312F96BF}" destId="{9AE4869A-B13A-49BB-B223-B2AAEC43282D}" srcOrd="0" destOrd="0" presId="urn:microsoft.com/office/officeart/2005/8/layout/pList1"/>
    <dgm:cxn modelId="{FAFFC5CA-8C57-4C5F-BBE1-13046E3E9756}" type="presParOf" srcId="{9AE4869A-B13A-49BB-B223-B2AAEC43282D}" destId="{4F0F2B98-7D73-45BC-A90B-7A0B9ED38C34}" srcOrd="0" destOrd="0" presId="urn:microsoft.com/office/officeart/2005/8/layout/pList1"/>
    <dgm:cxn modelId="{DCB1B407-ECD3-46EF-A7F7-748F54486FA5}" type="presParOf" srcId="{9AE4869A-B13A-49BB-B223-B2AAEC43282D}" destId="{FEFAFA33-99DA-41F6-A525-DC70FE88ED06}" srcOrd="1" destOrd="0" presId="urn:microsoft.com/office/officeart/2005/8/layout/pList1"/>
    <dgm:cxn modelId="{4C49C1D2-D614-4780-A768-3DB77DE4D2A0}" type="presParOf" srcId="{839D5CAE-D600-4FCA-A883-593F312F96BF}" destId="{50D87FCB-5DBA-4C0F-8EAE-7F50666AA533}" srcOrd="1" destOrd="0" presId="urn:microsoft.com/office/officeart/2005/8/layout/pList1"/>
    <dgm:cxn modelId="{62531039-7898-4139-93EB-10971BE7587B}" type="presParOf" srcId="{839D5CAE-D600-4FCA-A883-593F312F96BF}" destId="{BE5E8A5A-1169-4F1A-84BC-6F36596C85C5}" srcOrd="2" destOrd="0" presId="urn:microsoft.com/office/officeart/2005/8/layout/pList1"/>
    <dgm:cxn modelId="{9480E65B-648C-4BCD-AC84-16665482BE79}" type="presParOf" srcId="{BE5E8A5A-1169-4F1A-84BC-6F36596C85C5}" destId="{B13C0009-590A-44CE-9E77-E71566853064}" srcOrd="0" destOrd="0" presId="urn:microsoft.com/office/officeart/2005/8/layout/pList1"/>
    <dgm:cxn modelId="{1D21C645-978F-442F-ADAC-FDFCA3163FC7}" type="presParOf" srcId="{BE5E8A5A-1169-4F1A-84BC-6F36596C85C5}" destId="{3F622B28-49FE-4FFC-A4FB-B5676026F835}" srcOrd="1" destOrd="0" presId="urn:microsoft.com/office/officeart/2005/8/layout/pList1"/>
    <dgm:cxn modelId="{26582BBD-9C24-4455-99C8-61E82F51594D}" type="presParOf" srcId="{839D5CAE-D600-4FCA-A883-593F312F96BF}" destId="{A520B8E8-4BE5-47DA-9ABC-DC909B068629}" srcOrd="3" destOrd="0" presId="urn:microsoft.com/office/officeart/2005/8/layout/pList1"/>
    <dgm:cxn modelId="{5BFCAF12-062E-4767-8A3B-A995E3123CB5}" type="presParOf" srcId="{839D5CAE-D600-4FCA-A883-593F312F96BF}" destId="{EB24927C-361A-4213-BFA8-C2E43C337EAF}" srcOrd="4" destOrd="0" presId="urn:microsoft.com/office/officeart/2005/8/layout/pList1"/>
    <dgm:cxn modelId="{36375D5D-BCC9-4932-8C37-C23F360FA520}" type="presParOf" srcId="{EB24927C-361A-4213-BFA8-C2E43C337EAF}" destId="{9070ABE7-ADE3-4C34-96EA-805C56D10C37}" srcOrd="0" destOrd="0" presId="urn:microsoft.com/office/officeart/2005/8/layout/pList1"/>
    <dgm:cxn modelId="{0B1C3E98-E3FF-41A6-A522-043AA61F51A7}" type="presParOf" srcId="{EB24927C-361A-4213-BFA8-C2E43C337EAF}" destId="{41F98B3A-AD64-4B95-AE1A-E38392D1C2D9}" srcOrd="1" destOrd="0" presId="urn:microsoft.com/office/officeart/2005/8/layout/pList1"/>
    <dgm:cxn modelId="{29FB1342-05FC-41A1-AB25-77F60E83D10C}" type="presParOf" srcId="{839D5CAE-D600-4FCA-A883-593F312F96BF}" destId="{92CF7981-1C1E-42D7-8DC5-DBBAB1470FCF}" srcOrd="5" destOrd="0" presId="urn:microsoft.com/office/officeart/2005/8/layout/pList1"/>
    <dgm:cxn modelId="{AE341287-520D-43C3-A95B-2B26FAC35881}" type="presParOf" srcId="{839D5CAE-D600-4FCA-A883-593F312F96BF}" destId="{B3AA7E1C-C9A1-4320-BE5B-2F9311D56388}" srcOrd="6" destOrd="0" presId="urn:microsoft.com/office/officeart/2005/8/layout/pList1"/>
    <dgm:cxn modelId="{E0925865-23BC-4BD2-BB2E-5485C273278A}" type="presParOf" srcId="{B3AA7E1C-C9A1-4320-BE5B-2F9311D56388}" destId="{E44D781A-A1D4-4204-B814-73D410618984}" srcOrd="0" destOrd="0" presId="urn:microsoft.com/office/officeart/2005/8/layout/pList1"/>
    <dgm:cxn modelId="{7434D962-4274-4BA0-926C-82DA945F15F4}" type="presParOf" srcId="{B3AA7E1C-C9A1-4320-BE5B-2F9311D56388}" destId="{73274742-48C7-4AD8-99AB-36E7AA7B8641}" srcOrd="1" destOrd="0" presId="urn:microsoft.com/office/officeart/2005/8/layout/p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5413B3F-7F0B-447E-B471-583A2F272F81}"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4A34DF53-4ACB-4329-AF0E-9E24F23AEC8E}">
      <dgm:prSet/>
      <dgm:spPr/>
      <dgm:t>
        <a:bodyPr/>
        <a:lstStyle/>
        <a:p>
          <a:pPr algn="ctr" rtl="0"/>
          <a:r>
            <a:rPr lang="en-US" b="1" i="0" baseline="0" smtClean="0"/>
            <a:t>Deviations in COE</a:t>
          </a:r>
          <a:endParaRPr lang="en-US"/>
        </a:p>
      </dgm:t>
    </dgm:pt>
    <dgm:pt modelId="{82F68F2D-934A-40CA-A972-8A5BF34C5A68}" type="parTrans" cxnId="{73086415-E342-4C1A-AB44-40A4AAFA7AD7}">
      <dgm:prSet/>
      <dgm:spPr/>
      <dgm:t>
        <a:bodyPr/>
        <a:lstStyle/>
        <a:p>
          <a:endParaRPr lang="en-US"/>
        </a:p>
      </dgm:t>
    </dgm:pt>
    <dgm:pt modelId="{2D6CD07F-8D47-4176-B949-43C0FF66F8DE}" type="sibTrans" cxnId="{73086415-E342-4C1A-AB44-40A4AAFA7AD7}">
      <dgm:prSet/>
      <dgm:spPr/>
      <dgm:t>
        <a:bodyPr/>
        <a:lstStyle/>
        <a:p>
          <a:endParaRPr lang="en-US"/>
        </a:p>
      </dgm:t>
    </dgm:pt>
    <dgm:pt modelId="{C1D4D3AF-5D77-4CA6-A68D-E091FAA1826C}" type="pres">
      <dgm:prSet presAssocID="{C5413B3F-7F0B-447E-B471-583A2F272F81}" presName="linear" presStyleCnt="0">
        <dgm:presLayoutVars>
          <dgm:animLvl val="lvl"/>
          <dgm:resizeHandles val="exact"/>
        </dgm:presLayoutVars>
      </dgm:prSet>
      <dgm:spPr/>
      <dgm:t>
        <a:bodyPr/>
        <a:lstStyle/>
        <a:p>
          <a:endParaRPr lang="en-US"/>
        </a:p>
      </dgm:t>
    </dgm:pt>
    <dgm:pt modelId="{116066E4-3A68-499A-8D80-97D7230F469C}" type="pres">
      <dgm:prSet presAssocID="{4A34DF53-4ACB-4329-AF0E-9E24F23AEC8E}" presName="parentText" presStyleLbl="node1" presStyleIdx="0" presStyleCnt="1">
        <dgm:presLayoutVars>
          <dgm:chMax val="0"/>
          <dgm:bulletEnabled val="1"/>
        </dgm:presLayoutVars>
      </dgm:prSet>
      <dgm:spPr/>
      <dgm:t>
        <a:bodyPr/>
        <a:lstStyle/>
        <a:p>
          <a:endParaRPr lang="en-US"/>
        </a:p>
      </dgm:t>
    </dgm:pt>
  </dgm:ptLst>
  <dgm:cxnLst>
    <dgm:cxn modelId="{C1CB876E-8486-48E3-8399-B02F14E5729F}" type="presOf" srcId="{C5413B3F-7F0B-447E-B471-583A2F272F81}" destId="{C1D4D3AF-5D77-4CA6-A68D-E091FAA1826C}" srcOrd="0" destOrd="0" presId="urn:microsoft.com/office/officeart/2005/8/layout/vList2"/>
    <dgm:cxn modelId="{73086415-E342-4C1A-AB44-40A4AAFA7AD7}" srcId="{C5413B3F-7F0B-447E-B471-583A2F272F81}" destId="{4A34DF53-4ACB-4329-AF0E-9E24F23AEC8E}" srcOrd="0" destOrd="0" parTransId="{82F68F2D-934A-40CA-A972-8A5BF34C5A68}" sibTransId="{2D6CD07F-8D47-4176-B949-43C0FF66F8DE}"/>
    <dgm:cxn modelId="{BC17DAD1-3E76-4563-8092-6471F4399543}" type="presOf" srcId="{4A34DF53-4ACB-4329-AF0E-9E24F23AEC8E}" destId="{116066E4-3A68-499A-8D80-97D7230F469C}" srcOrd="0" destOrd="0" presId="urn:microsoft.com/office/officeart/2005/8/layout/vList2"/>
    <dgm:cxn modelId="{4B7AEFF7-E836-4F2B-8211-F1220D95CCF4}" type="presParOf" srcId="{C1D4D3AF-5D77-4CA6-A68D-E091FAA1826C}" destId="{116066E4-3A68-499A-8D80-97D7230F469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4925FDE-D961-4689-A618-937D4BE4435A}" type="doc">
      <dgm:prSet loTypeId="urn:microsoft.com/office/officeart/2005/8/layout/target3" loCatId="relationship" qsTypeId="urn:microsoft.com/office/officeart/2005/8/quickstyle/simple1" qsCatId="simple" csTypeId="urn:microsoft.com/office/officeart/2005/8/colors/colorful4" csCatId="colorful"/>
      <dgm:spPr/>
      <dgm:t>
        <a:bodyPr/>
        <a:lstStyle/>
        <a:p>
          <a:endParaRPr lang="en-US"/>
        </a:p>
      </dgm:t>
    </dgm:pt>
    <dgm:pt modelId="{782DF808-63AB-4768-BCE6-7CDFF98B5625}">
      <dgm:prSet/>
      <dgm:spPr/>
      <dgm:t>
        <a:bodyPr/>
        <a:lstStyle/>
        <a:p>
          <a:pPr rtl="0"/>
          <a:r>
            <a:rPr lang="en-US" baseline="0" smtClean="0"/>
            <a:t>Any deviation between the COE as calculated through Auxilo’s benchmark database and the sanctioned loan amount can be approved by the CM/RCM provided the variation does not exceed 20%</a:t>
          </a:r>
          <a:endParaRPr lang="en-US"/>
        </a:p>
      </dgm:t>
    </dgm:pt>
    <dgm:pt modelId="{02B92D70-53D5-4BF2-8979-C5CF3C37A66C}" type="parTrans" cxnId="{216FECCD-83E2-4043-ABA3-56D9FC0ED9CF}">
      <dgm:prSet/>
      <dgm:spPr/>
      <dgm:t>
        <a:bodyPr/>
        <a:lstStyle/>
        <a:p>
          <a:endParaRPr lang="en-US"/>
        </a:p>
      </dgm:t>
    </dgm:pt>
    <dgm:pt modelId="{E15E4919-E82A-49FB-B80F-21413D03907F}" type="sibTrans" cxnId="{216FECCD-83E2-4043-ABA3-56D9FC0ED9CF}">
      <dgm:prSet/>
      <dgm:spPr/>
      <dgm:t>
        <a:bodyPr/>
        <a:lstStyle/>
        <a:p>
          <a:endParaRPr lang="en-US"/>
        </a:p>
      </dgm:t>
    </dgm:pt>
    <dgm:pt modelId="{68B060B8-ABDE-47CD-9E38-284824DB5431}">
      <dgm:prSet/>
      <dgm:spPr/>
      <dgm:t>
        <a:bodyPr/>
        <a:lstStyle/>
        <a:p>
          <a:pPr rtl="0"/>
          <a:r>
            <a:rPr lang="en-US" baseline="0" smtClean="0"/>
            <a:t>Variations exceeding 20% to be approved by the NCM/HOD</a:t>
          </a:r>
          <a:endParaRPr lang="en-US"/>
        </a:p>
      </dgm:t>
    </dgm:pt>
    <dgm:pt modelId="{05F5FF43-3F71-49F7-B8D6-5F51B6525726}" type="parTrans" cxnId="{E7285090-24C3-4CC9-9391-186E82ADE864}">
      <dgm:prSet/>
      <dgm:spPr/>
      <dgm:t>
        <a:bodyPr/>
        <a:lstStyle/>
        <a:p>
          <a:endParaRPr lang="en-US"/>
        </a:p>
      </dgm:t>
    </dgm:pt>
    <dgm:pt modelId="{8E49297E-9FC5-44EB-AE66-D904BE128079}" type="sibTrans" cxnId="{E7285090-24C3-4CC9-9391-186E82ADE864}">
      <dgm:prSet/>
      <dgm:spPr/>
      <dgm:t>
        <a:bodyPr/>
        <a:lstStyle/>
        <a:p>
          <a:endParaRPr lang="en-US"/>
        </a:p>
      </dgm:t>
    </dgm:pt>
    <dgm:pt modelId="{7F42BC26-6497-4D33-83FF-8D8DB49735B5}" type="pres">
      <dgm:prSet presAssocID="{44925FDE-D961-4689-A618-937D4BE4435A}" presName="Name0" presStyleCnt="0">
        <dgm:presLayoutVars>
          <dgm:chMax val="7"/>
          <dgm:dir/>
          <dgm:animLvl val="lvl"/>
          <dgm:resizeHandles val="exact"/>
        </dgm:presLayoutVars>
      </dgm:prSet>
      <dgm:spPr/>
      <dgm:t>
        <a:bodyPr/>
        <a:lstStyle/>
        <a:p>
          <a:endParaRPr lang="en-US"/>
        </a:p>
      </dgm:t>
    </dgm:pt>
    <dgm:pt modelId="{6745AC9C-FFA4-4E40-81ED-D37E3D971EBB}" type="pres">
      <dgm:prSet presAssocID="{782DF808-63AB-4768-BCE6-7CDFF98B5625}" presName="circle1" presStyleLbl="node1" presStyleIdx="0" presStyleCnt="2"/>
      <dgm:spPr/>
    </dgm:pt>
    <dgm:pt modelId="{83344ECA-6929-4374-851B-9A70F92E8040}" type="pres">
      <dgm:prSet presAssocID="{782DF808-63AB-4768-BCE6-7CDFF98B5625}" presName="space" presStyleCnt="0"/>
      <dgm:spPr/>
    </dgm:pt>
    <dgm:pt modelId="{7788FC2C-7514-4BBD-BFA2-BD45CFB39183}" type="pres">
      <dgm:prSet presAssocID="{782DF808-63AB-4768-BCE6-7CDFF98B5625}" presName="rect1" presStyleLbl="alignAcc1" presStyleIdx="0" presStyleCnt="2"/>
      <dgm:spPr/>
      <dgm:t>
        <a:bodyPr/>
        <a:lstStyle/>
        <a:p>
          <a:endParaRPr lang="en-US"/>
        </a:p>
      </dgm:t>
    </dgm:pt>
    <dgm:pt modelId="{2D57410B-5DFF-4BAE-BD29-BF032440EEA2}" type="pres">
      <dgm:prSet presAssocID="{68B060B8-ABDE-47CD-9E38-284824DB5431}" presName="vertSpace2" presStyleLbl="node1" presStyleIdx="0" presStyleCnt="2"/>
      <dgm:spPr/>
    </dgm:pt>
    <dgm:pt modelId="{A7B1BBE4-77E2-49D8-873D-584EB0F2EB91}" type="pres">
      <dgm:prSet presAssocID="{68B060B8-ABDE-47CD-9E38-284824DB5431}" presName="circle2" presStyleLbl="node1" presStyleIdx="1" presStyleCnt="2"/>
      <dgm:spPr/>
    </dgm:pt>
    <dgm:pt modelId="{7C6D0FC8-D0CE-42E9-9341-D4055DC91489}" type="pres">
      <dgm:prSet presAssocID="{68B060B8-ABDE-47CD-9E38-284824DB5431}" presName="rect2" presStyleLbl="alignAcc1" presStyleIdx="1" presStyleCnt="2"/>
      <dgm:spPr/>
      <dgm:t>
        <a:bodyPr/>
        <a:lstStyle/>
        <a:p>
          <a:endParaRPr lang="en-US"/>
        </a:p>
      </dgm:t>
    </dgm:pt>
    <dgm:pt modelId="{EB39FCAC-7C77-46A2-83B3-B04AC8F3E6E8}" type="pres">
      <dgm:prSet presAssocID="{782DF808-63AB-4768-BCE6-7CDFF98B5625}" presName="rect1ParTxNoCh" presStyleLbl="alignAcc1" presStyleIdx="1" presStyleCnt="2">
        <dgm:presLayoutVars>
          <dgm:chMax val="1"/>
          <dgm:bulletEnabled val="1"/>
        </dgm:presLayoutVars>
      </dgm:prSet>
      <dgm:spPr/>
      <dgm:t>
        <a:bodyPr/>
        <a:lstStyle/>
        <a:p>
          <a:endParaRPr lang="en-US"/>
        </a:p>
      </dgm:t>
    </dgm:pt>
    <dgm:pt modelId="{66164527-E099-4409-99BD-F374D1C428EB}" type="pres">
      <dgm:prSet presAssocID="{68B060B8-ABDE-47CD-9E38-284824DB5431}" presName="rect2ParTxNoCh" presStyleLbl="alignAcc1" presStyleIdx="1" presStyleCnt="2">
        <dgm:presLayoutVars>
          <dgm:chMax val="1"/>
          <dgm:bulletEnabled val="1"/>
        </dgm:presLayoutVars>
      </dgm:prSet>
      <dgm:spPr/>
      <dgm:t>
        <a:bodyPr/>
        <a:lstStyle/>
        <a:p>
          <a:endParaRPr lang="en-US"/>
        </a:p>
      </dgm:t>
    </dgm:pt>
  </dgm:ptLst>
  <dgm:cxnLst>
    <dgm:cxn modelId="{323B68CB-52E1-4863-8A9A-FD014A6882E8}" type="presOf" srcId="{44925FDE-D961-4689-A618-937D4BE4435A}" destId="{7F42BC26-6497-4D33-83FF-8D8DB49735B5}" srcOrd="0" destOrd="0" presId="urn:microsoft.com/office/officeart/2005/8/layout/target3"/>
    <dgm:cxn modelId="{8FE9E7C6-3C2F-44A5-828C-A46DDADE4DD8}" type="presOf" srcId="{68B060B8-ABDE-47CD-9E38-284824DB5431}" destId="{66164527-E099-4409-99BD-F374D1C428EB}" srcOrd="1" destOrd="0" presId="urn:microsoft.com/office/officeart/2005/8/layout/target3"/>
    <dgm:cxn modelId="{47478F01-583E-4A26-8C4F-F31841BA5413}" type="presOf" srcId="{782DF808-63AB-4768-BCE6-7CDFF98B5625}" destId="{EB39FCAC-7C77-46A2-83B3-B04AC8F3E6E8}" srcOrd="1" destOrd="0" presId="urn:microsoft.com/office/officeart/2005/8/layout/target3"/>
    <dgm:cxn modelId="{031370BF-A69F-474F-BC0A-F5066006DE86}" type="presOf" srcId="{68B060B8-ABDE-47CD-9E38-284824DB5431}" destId="{7C6D0FC8-D0CE-42E9-9341-D4055DC91489}" srcOrd="0" destOrd="0" presId="urn:microsoft.com/office/officeart/2005/8/layout/target3"/>
    <dgm:cxn modelId="{04729F96-DA48-40E2-B7D5-870BD3C1891E}" type="presOf" srcId="{782DF808-63AB-4768-BCE6-7CDFF98B5625}" destId="{7788FC2C-7514-4BBD-BFA2-BD45CFB39183}" srcOrd="0" destOrd="0" presId="urn:microsoft.com/office/officeart/2005/8/layout/target3"/>
    <dgm:cxn modelId="{216FECCD-83E2-4043-ABA3-56D9FC0ED9CF}" srcId="{44925FDE-D961-4689-A618-937D4BE4435A}" destId="{782DF808-63AB-4768-BCE6-7CDFF98B5625}" srcOrd="0" destOrd="0" parTransId="{02B92D70-53D5-4BF2-8979-C5CF3C37A66C}" sibTransId="{E15E4919-E82A-49FB-B80F-21413D03907F}"/>
    <dgm:cxn modelId="{E7285090-24C3-4CC9-9391-186E82ADE864}" srcId="{44925FDE-D961-4689-A618-937D4BE4435A}" destId="{68B060B8-ABDE-47CD-9E38-284824DB5431}" srcOrd="1" destOrd="0" parTransId="{05F5FF43-3F71-49F7-B8D6-5F51B6525726}" sibTransId="{8E49297E-9FC5-44EB-AE66-D904BE128079}"/>
    <dgm:cxn modelId="{688DBC76-3F22-4C09-B325-E72A132923F3}" type="presParOf" srcId="{7F42BC26-6497-4D33-83FF-8D8DB49735B5}" destId="{6745AC9C-FFA4-4E40-81ED-D37E3D971EBB}" srcOrd="0" destOrd="0" presId="urn:microsoft.com/office/officeart/2005/8/layout/target3"/>
    <dgm:cxn modelId="{14A01D17-851D-4179-9737-7B8873AE42A6}" type="presParOf" srcId="{7F42BC26-6497-4D33-83FF-8D8DB49735B5}" destId="{83344ECA-6929-4374-851B-9A70F92E8040}" srcOrd="1" destOrd="0" presId="urn:microsoft.com/office/officeart/2005/8/layout/target3"/>
    <dgm:cxn modelId="{84D85DE6-4A52-4E7B-B60C-64A3156F1B6B}" type="presParOf" srcId="{7F42BC26-6497-4D33-83FF-8D8DB49735B5}" destId="{7788FC2C-7514-4BBD-BFA2-BD45CFB39183}" srcOrd="2" destOrd="0" presId="urn:microsoft.com/office/officeart/2005/8/layout/target3"/>
    <dgm:cxn modelId="{005CAE3F-3F4A-480D-ACDB-0C010F9807D4}" type="presParOf" srcId="{7F42BC26-6497-4D33-83FF-8D8DB49735B5}" destId="{2D57410B-5DFF-4BAE-BD29-BF032440EEA2}" srcOrd="3" destOrd="0" presId="urn:microsoft.com/office/officeart/2005/8/layout/target3"/>
    <dgm:cxn modelId="{32FE17C0-CEC7-48F9-9809-E9BBE541E831}" type="presParOf" srcId="{7F42BC26-6497-4D33-83FF-8D8DB49735B5}" destId="{A7B1BBE4-77E2-49D8-873D-584EB0F2EB91}" srcOrd="4" destOrd="0" presId="urn:microsoft.com/office/officeart/2005/8/layout/target3"/>
    <dgm:cxn modelId="{E4C36A6B-FDAB-454A-912B-965266DBC839}" type="presParOf" srcId="{7F42BC26-6497-4D33-83FF-8D8DB49735B5}" destId="{7C6D0FC8-D0CE-42E9-9341-D4055DC91489}" srcOrd="5" destOrd="0" presId="urn:microsoft.com/office/officeart/2005/8/layout/target3"/>
    <dgm:cxn modelId="{A6DFE87A-ED81-42A6-A8F1-BD30441D6679}" type="presParOf" srcId="{7F42BC26-6497-4D33-83FF-8D8DB49735B5}" destId="{EB39FCAC-7C77-46A2-83B3-B04AC8F3E6E8}" srcOrd="6" destOrd="0" presId="urn:microsoft.com/office/officeart/2005/8/layout/target3"/>
    <dgm:cxn modelId="{B39652F9-EA14-4D19-9AF3-D26B7DF329C6}" type="presParOf" srcId="{7F42BC26-6497-4D33-83FF-8D8DB49735B5}" destId="{66164527-E099-4409-99BD-F374D1C428EB}" srcOrd="7"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9B1C0B2-7528-4E8F-A0FA-FC1DB420D774}"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9EFCF405-BD39-4102-AAA9-37B51B2CDD1B}">
      <dgm:prSet/>
      <dgm:spPr/>
      <dgm:t>
        <a:bodyPr/>
        <a:lstStyle/>
        <a:p>
          <a:pPr algn="ctr" rtl="0"/>
          <a:r>
            <a:rPr lang="en-US" b="1" i="0" baseline="0" smtClean="0"/>
            <a:t>Margin Money &amp; Proof of Balance Funds</a:t>
          </a:r>
          <a:endParaRPr lang="en-US"/>
        </a:p>
      </dgm:t>
    </dgm:pt>
    <dgm:pt modelId="{7F1CE615-0D3E-4FCD-B2A7-30AC4DF2D1D2}" type="parTrans" cxnId="{87D65753-1C38-4324-A584-F5026286C81C}">
      <dgm:prSet/>
      <dgm:spPr/>
      <dgm:t>
        <a:bodyPr/>
        <a:lstStyle/>
        <a:p>
          <a:endParaRPr lang="en-US"/>
        </a:p>
      </dgm:t>
    </dgm:pt>
    <dgm:pt modelId="{6770684E-ECA7-4FBB-BE5A-92B62D1DBC95}" type="sibTrans" cxnId="{87D65753-1C38-4324-A584-F5026286C81C}">
      <dgm:prSet/>
      <dgm:spPr/>
      <dgm:t>
        <a:bodyPr/>
        <a:lstStyle/>
        <a:p>
          <a:endParaRPr lang="en-US"/>
        </a:p>
      </dgm:t>
    </dgm:pt>
    <dgm:pt modelId="{B6D4F609-9C4A-49D2-953A-CC7759C6CB35}" type="pres">
      <dgm:prSet presAssocID="{19B1C0B2-7528-4E8F-A0FA-FC1DB420D774}" presName="linear" presStyleCnt="0">
        <dgm:presLayoutVars>
          <dgm:animLvl val="lvl"/>
          <dgm:resizeHandles val="exact"/>
        </dgm:presLayoutVars>
      </dgm:prSet>
      <dgm:spPr/>
      <dgm:t>
        <a:bodyPr/>
        <a:lstStyle/>
        <a:p>
          <a:endParaRPr lang="en-US"/>
        </a:p>
      </dgm:t>
    </dgm:pt>
    <dgm:pt modelId="{547F9B45-EC0D-45CA-BD1A-89AB6F7334E5}" type="pres">
      <dgm:prSet presAssocID="{9EFCF405-BD39-4102-AAA9-37B51B2CDD1B}" presName="parentText" presStyleLbl="node1" presStyleIdx="0" presStyleCnt="1">
        <dgm:presLayoutVars>
          <dgm:chMax val="0"/>
          <dgm:bulletEnabled val="1"/>
        </dgm:presLayoutVars>
      </dgm:prSet>
      <dgm:spPr/>
      <dgm:t>
        <a:bodyPr/>
        <a:lstStyle/>
        <a:p>
          <a:endParaRPr lang="en-US"/>
        </a:p>
      </dgm:t>
    </dgm:pt>
  </dgm:ptLst>
  <dgm:cxnLst>
    <dgm:cxn modelId="{87D65753-1C38-4324-A584-F5026286C81C}" srcId="{19B1C0B2-7528-4E8F-A0FA-FC1DB420D774}" destId="{9EFCF405-BD39-4102-AAA9-37B51B2CDD1B}" srcOrd="0" destOrd="0" parTransId="{7F1CE615-0D3E-4FCD-B2A7-30AC4DF2D1D2}" sibTransId="{6770684E-ECA7-4FBB-BE5A-92B62D1DBC95}"/>
    <dgm:cxn modelId="{AF7EF888-ECFB-4AB3-ADA2-8BE03A579EE4}" type="presOf" srcId="{9EFCF405-BD39-4102-AAA9-37B51B2CDD1B}" destId="{547F9B45-EC0D-45CA-BD1A-89AB6F7334E5}" srcOrd="0" destOrd="0" presId="urn:microsoft.com/office/officeart/2005/8/layout/vList2"/>
    <dgm:cxn modelId="{D7FAFC39-81AC-4C3E-AAAA-D6BAC5CE9D4E}" type="presOf" srcId="{19B1C0B2-7528-4E8F-A0FA-FC1DB420D774}" destId="{B6D4F609-9C4A-49D2-953A-CC7759C6CB35}" srcOrd="0" destOrd="0" presId="urn:microsoft.com/office/officeart/2005/8/layout/vList2"/>
    <dgm:cxn modelId="{C81B2136-B33C-4442-BBC2-B5E06848FB61}" type="presParOf" srcId="{B6D4F609-9C4A-49D2-953A-CC7759C6CB35}" destId="{547F9B45-EC0D-45CA-BD1A-89AB6F7334E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3B63FD-AD37-4A96-920B-DD6558E0425B}"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B1CEE112-F534-4B99-B010-BDFA1B06F65C}">
      <dgm:prSet/>
      <dgm:spPr/>
      <dgm:t>
        <a:bodyPr/>
        <a:lstStyle/>
        <a:p>
          <a:pPr algn="ctr" rtl="0"/>
          <a:r>
            <a:rPr lang="en-US" b="1" i="0" baseline="0" smtClean="0"/>
            <a:t>Education Loans</a:t>
          </a:r>
          <a:endParaRPr lang="en-US"/>
        </a:p>
      </dgm:t>
    </dgm:pt>
    <dgm:pt modelId="{8F0F10F6-3A17-42A2-9057-4EFADEFE66E9}" type="parTrans" cxnId="{A3105708-A549-4834-9E16-45B9C0130747}">
      <dgm:prSet/>
      <dgm:spPr/>
      <dgm:t>
        <a:bodyPr/>
        <a:lstStyle/>
        <a:p>
          <a:endParaRPr lang="en-US"/>
        </a:p>
      </dgm:t>
    </dgm:pt>
    <dgm:pt modelId="{2FC1B0D9-720B-4FF2-9345-AC1F0A8E8BBF}" type="sibTrans" cxnId="{A3105708-A549-4834-9E16-45B9C0130747}">
      <dgm:prSet/>
      <dgm:spPr/>
      <dgm:t>
        <a:bodyPr/>
        <a:lstStyle/>
        <a:p>
          <a:endParaRPr lang="en-US"/>
        </a:p>
      </dgm:t>
    </dgm:pt>
    <dgm:pt modelId="{42DE5650-DBBB-4859-8A2B-E044BC0B06F1}" type="pres">
      <dgm:prSet presAssocID="{023B63FD-AD37-4A96-920B-DD6558E0425B}" presName="linear" presStyleCnt="0">
        <dgm:presLayoutVars>
          <dgm:animLvl val="lvl"/>
          <dgm:resizeHandles val="exact"/>
        </dgm:presLayoutVars>
      </dgm:prSet>
      <dgm:spPr/>
      <dgm:t>
        <a:bodyPr/>
        <a:lstStyle/>
        <a:p>
          <a:endParaRPr lang="en-US"/>
        </a:p>
      </dgm:t>
    </dgm:pt>
    <dgm:pt modelId="{702B1CB1-446C-4A45-9363-E62129A6AF4C}" type="pres">
      <dgm:prSet presAssocID="{B1CEE112-F534-4B99-B010-BDFA1B06F65C}" presName="parentText" presStyleLbl="node1" presStyleIdx="0" presStyleCnt="1">
        <dgm:presLayoutVars>
          <dgm:chMax val="0"/>
          <dgm:bulletEnabled val="1"/>
        </dgm:presLayoutVars>
      </dgm:prSet>
      <dgm:spPr/>
      <dgm:t>
        <a:bodyPr/>
        <a:lstStyle/>
        <a:p>
          <a:endParaRPr lang="en-US"/>
        </a:p>
      </dgm:t>
    </dgm:pt>
  </dgm:ptLst>
  <dgm:cxnLst>
    <dgm:cxn modelId="{75B45C80-E0C3-4A81-AA80-35091539EE6C}" type="presOf" srcId="{B1CEE112-F534-4B99-B010-BDFA1B06F65C}" destId="{702B1CB1-446C-4A45-9363-E62129A6AF4C}" srcOrd="0" destOrd="0" presId="urn:microsoft.com/office/officeart/2005/8/layout/vList2"/>
    <dgm:cxn modelId="{504CF55D-F38B-4962-9520-A1E768C080D4}" type="presOf" srcId="{023B63FD-AD37-4A96-920B-DD6558E0425B}" destId="{42DE5650-DBBB-4859-8A2B-E044BC0B06F1}" srcOrd="0" destOrd="0" presId="urn:microsoft.com/office/officeart/2005/8/layout/vList2"/>
    <dgm:cxn modelId="{A3105708-A549-4834-9E16-45B9C0130747}" srcId="{023B63FD-AD37-4A96-920B-DD6558E0425B}" destId="{B1CEE112-F534-4B99-B010-BDFA1B06F65C}" srcOrd="0" destOrd="0" parTransId="{8F0F10F6-3A17-42A2-9057-4EFADEFE66E9}" sibTransId="{2FC1B0D9-720B-4FF2-9345-AC1F0A8E8BBF}"/>
    <dgm:cxn modelId="{B7BA4061-77A3-4C92-BADF-0D6CF33F1B27}" type="presParOf" srcId="{42DE5650-DBBB-4859-8A2B-E044BC0B06F1}" destId="{702B1CB1-446C-4A45-9363-E62129A6AF4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BA86115-1CFC-4400-AC78-F1E98B7050B0}"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20A22E8F-50BF-4667-81F7-F4C3FDBF9C4C}">
      <dgm:prSet/>
      <dgm:spPr/>
      <dgm:t>
        <a:bodyPr/>
        <a:lstStyle/>
        <a:p>
          <a:pPr rtl="0"/>
          <a:r>
            <a:rPr lang="en-US" baseline="0" dirty="0" smtClean="0"/>
            <a:t>Credit Team may ask for margin money varied from case to case depending on their risk profile</a:t>
          </a:r>
          <a:endParaRPr lang="en-US" dirty="0"/>
        </a:p>
      </dgm:t>
    </dgm:pt>
    <dgm:pt modelId="{2174B619-C6D6-41F8-BEFE-839FB3F9F01A}" type="parTrans" cxnId="{251D718C-CDBE-4707-8ED1-168C7798F186}">
      <dgm:prSet/>
      <dgm:spPr/>
      <dgm:t>
        <a:bodyPr/>
        <a:lstStyle/>
        <a:p>
          <a:endParaRPr lang="en-US"/>
        </a:p>
      </dgm:t>
    </dgm:pt>
    <dgm:pt modelId="{9AA7D149-F245-4FEA-B143-956ED03324FF}" type="sibTrans" cxnId="{251D718C-CDBE-4707-8ED1-168C7798F186}">
      <dgm:prSet/>
      <dgm:spPr/>
      <dgm:t>
        <a:bodyPr/>
        <a:lstStyle/>
        <a:p>
          <a:endParaRPr lang="en-US"/>
        </a:p>
      </dgm:t>
    </dgm:pt>
    <dgm:pt modelId="{21D11374-4D7D-4A98-A467-337180AD0953}">
      <dgm:prSet/>
      <dgm:spPr/>
      <dgm:t>
        <a:bodyPr/>
        <a:lstStyle/>
        <a:p>
          <a:pPr rtl="0"/>
          <a:r>
            <a:rPr lang="en-IN" baseline="0" dirty="0" smtClean="0"/>
            <a:t>Proof for own source of funds waived for US MS unsecured and loans booked under secured category</a:t>
          </a:r>
          <a:endParaRPr lang="en-US" dirty="0"/>
        </a:p>
      </dgm:t>
    </dgm:pt>
    <dgm:pt modelId="{C6EAB39E-88EB-4119-BEFA-B162D6917860}" type="parTrans" cxnId="{22CF828D-AAC5-4D87-AC5F-137E0042C0EC}">
      <dgm:prSet/>
      <dgm:spPr/>
      <dgm:t>
        <a:bodyPr/>
        <a:lstStyle/>
        <a:p>
          <a:endParaRPr lang="en-US"/>
        </a:p>
      </dgm:t>
    </dgm:pt>
    <dgm:pt modelId="{D8322A47-2054-4C9E-B042-3CDBA7FF0129}" type="sibTrans" cxnId="{22CF828D-AAC5-4D87-AC5F-137E0042C0EC}">
      <dgm:prSet/>
      <dgm:spPr/>
      <dgm:t>
        <a:bodyPr/>
        <a:lstStyle/>
        <a:p>
          <a:endParaRPr lang="en-US"/>
        </a:p>
      </dgm:t>
    </dgm:pt>
    <dgm:pt modelId="{38D20CFF-408B-479F-B868-D8DC66FE7612}">
      <dgm:prSet/>
      <dgm:spPr/>
      <dgm:t>
        <a:bodyPr/>
        <a:lstStyle/>
        <a:p>
          <a:pPr rtl="0"/>
          <a:r>
            <a:rPr lang="en-IN" baseline="0" dirty="0" smtClean="0"/>
            <a:t>For other (India, US &amp; Abroad) cases, explanation to the extent of 80% of COE as per Auxilo’s calculation to be documented including Auxilo Loan</a:t>
          </a:r>
          <a:endParaRPr lang="en-US" dirty="0"/>
        </a:p>
      </dgm:t>
    </dgm:pt>
    <dgm:pt modelId="{50260E7A-1523-4D73-B28B-219A5307B1C2}" type="parTrans" cxnId="{693338CB-A0E1-471E-B01A-2FA569756FAA}">
      <dgm:prSet/>
      <dgm:spPr/>
      <dgm:t>
        <a:bodyPr/>
        <a:lstStyle/>
        <a:p>
          <a:endParaRPr lang="en-US"/>
        </a:p>
      </dgm:t>
    </dgm:pt>
    <dgm:pt modelId="{E13BA422-6C6C-4D07-8577-6C01AFCCE595}" type="sibTrans" cxnId="{693338CB-A0E1-471E-B01A-2FA569756FAA}">
      <dgm:prSet/>
      <dgm:spPr/>
      <dgm:t>
        <a:bodyPr/>
        <a:lstStyle/>
        <a:p>
          <a:endParaRPr lang="en-US"/>
        </a:p>
      </dgm:t>
    </dgm:pt>
    <dgm:pt modelId="{2CF82E9B-64F0-458B-A726-F008C0935B21}" type="pres">
      <dgm:prSet presAssocID="{ABA86115-1CFC-4400-AC78-F1E98B7050B0}" presName="outerComposite" presStyleCnt="0">
        <dgm:presLayoutVars>
          <dgm:chMax val="5"/>
          <dgm:dir/>
          <dgm:resizeHandles val="exact"/>
        </dgm:presLayoutVars>
      </dgm:prSet>
      <dgm:spPr/>
      <dgm:t>
        <a:bodyPr/>
        <a:lstStyle/>
        <a:p>
          <a:endParaRPr lang="en-US"/>
        </a:p>
      </dgm:t>
    </dgm:pt>
    <dgm:pt modelId="{401942DE-3F33-4F0E-976D-B08E9EDBF74C}" type="pres">
      <dgm:prSet presAssocID="{ABA86115-1CFC-4400-AC78-F1E98B7050B0}" presName="dummyMaxCanvas" presStyleCnt="0">
        <dgm:presLayoutVars/>
      </dgm:prSet>
      <dgm:spPr/>
      <dgm:t>
        <a:bodyPr/>
        <a:lstStyle/>
        <a:p>
          <a:endParaRPr lang="en-US"/>
        </a:p>
      </dgm:t>
    </dgm:pt>
    <dgm:pt modelId="{90CA2256-12BA-4C2D-9AA6-261E88840D30}" type="pres">
      <dgm:prSet presAssocID="{ABA86115-1CFC-4400-AC78-F1E98B7050B0}" presName="ThreeNodes_1" presStyleLbl="node1" presStyleIdx="0" presStyleCnt="3">
        <dgm:presLayoutVars>
          <dgm:bulletEnabled val="1"/>
        </dgm:presLayoutVars>
      </dgm:prSet>
      <dgm:spPr/>
      <dgm:t>
        <a:bodyPr/>
        <a:lstStyle/>
        <a:p>
          <a:endParaRPr lang="en-US"/>
        </a:p>
      </dgm:t>
    </dgm:pt>
    <dgm:pt modelId="{A075D0ED-3229-491A-AC5A-E6EFC936D414}" type="pres">
      <dgm:prSet presAssocID="{ABA86115-1CFC-4400-AC78-F1E98B7050B0}" presName="ThreeNodes_2" presStyleLbl="node1" presStyleIdx="1" presStyleCnt="3">
        <dgm:presLayoutVars>
          <dgm:bulletEnabled val="1"/>
        </dgm:presLayoutVars>
      </dgm:prSet>
      <dgm:spPr/>
      <dgm:t>
        <a:bodyPr/>
        <a:lstStyle/>
        <a:p>
          <a:endParaRPr lang="en-US"/>
        </a:p>
      </dgm:t>
    </dgm:pt>
    <dgm:pt modelId="{79056376-F91F-4B30-9DBC-7F3676350637}" type="pres">
      <dgm:prSet presAssocID="{ABA86115-1CFC-4400-AC78-F1E98B7050B0}" presName="ThreeNodes_3" presStyleLbl="node1" presStyleIdx="2" presStyleCnt="3">
        <dgm:presLayoutVars>
          <dgm:bulletEnabled val="1"/>
        </dgm:presLayoutVars>
      </dgm:prSet>
      <dgm:spPr/>
      <dgm:t>
        <a:bodyPr/>
        <a:lstStyle/>
        <a:p>
          <a:endParaRPr lang="en-US"/>
        </a:p>
      </dgm:t>
    </dgm:pt>
    <dgm:pt modelId="{5A756420-E9CB-4E74-A8CC-6C13A0F7CF5A}" type="pres">
      <dgm:prSet presAssocID="{ABA86115-1CFC-4400-AC78-F1E98B7050B0}" presName="ThreeConn_1-2" presStyleLbl="fgAccFollowNode1" presStyleIdx="0" presStyleCnt="2">
        <dgm:presLayoutVars>
          <dgm:bulletEnabled val="1"/>
        </dgm:presLayoutVars>
      </dgm:prSet>
      <dgm:spPr/>
      <dgm:t>
        <a:bodyPr/>
        <a:lstStyle/>
        <a:p>
          <a:endParaRPr lang="en-US"/>
        </a:p>
      </dgm:t>
    </dgm:pt>
    <dgm:pt modelId="{04EA5738-B35E-464E-9E0D-DF4AEBF12264}" type="pres">
      <dgm:prSet presAssocID="{ABA86115-1CFC-4400-AC78-F1E98B7050B0}" presName="ThreeConn_2-3" presStyleLbl="fgAccFollowNode1" presStyleIdx="1" presStyleCnt="2">
        <dgm:presLayoutVars>
          <dgm:bulletEnabled val="1"/>
        </dgm:presLayoutVars>
      </dgm:prSet>
      <dgm:spPr/>
      <dgm:t>
        <a:bodyPr/>
        <a:lstStyle/>
        <a:p>
          <a:endParaRPr lang="en-US"/>
        </a:p>
      </dgm:t>
    </dgm:pt>
    <dgm:pt modelId="{B7530E21-FA2F-4B83-BB04-9FAA47767568}" type="pres">
      <dgm:prSet presAssocID="{ABA86115-1CFC-4400-AC78-F1E98B7050B0}" presName="ThreeNodes_1_text" presStyleLbl="node1" presStyleIdx="2" presStyleCnt="3">
        <dgm:presLayoutVars>
          <dgm:bulletEnabled val="1"/>
        </dgm:presLayoutVars>
      </dgm:prSet>
      <dgm:spPr/>
      <dgm:t>
        <a:bodyPr/>
        <a:lstStyle/>
        <a:p>
          <a:endParaRPr lang="en-US"/>
        </a:p>
      </dgm:t>
    </dgm:pt>
    <dgm:pt modelId="{34C31590-3967-476D-B82C-2C1F9D1753A6}" type="pres">
      <dgm:prSet presAssocID="{ABA86115-1CFC-4400-AC78-F1E98B7050B0}" presName="ThreeNodes_2_text" presStyleLbl="node1" presStyleIdx="2" presStyleCnt="3">
        <dgm:presLayoutVars>
          <dgm:bulletEnabled val="1"/>
        </dgm:presLayoutVars>
      </dgm:prSet>
      <dgm:spPr/>
      <dgm:t>
        <a:bodyPr/>
        <a:lstStyle/>
        <a:p>
          <a:endParaRPr lang="en-US"/>
        </a:p>
      </dgm:t>
    </dgm:pt>
    <dgm:pt modelId="{0E8FFCD1-C230-404C-8C45-FC8D60821C75}" type="pres">
      <dgm:prSet presAssocID="{ABA86115-1CFC-4400-AC78-F1E98B7050B0}" presName="ThreeNodes_3_text" presStyleLbl="node1" presStyleIdx="2" presStyleCnt="3">
        <dgm:presLayoutVars>
          <dgm:bulletEnabled val="1"/>
        </dgm:presLayoutVars>
      </dgm:prSet>
      <dgm:spPr/>
      <dgm:t>
        <a:bodyPr/>
        <a:lstStyle/>
        <a:p>
          <a:endParaRPr lang="en-US"/>
        </a:p>
      </dgm:t>
    </dgm:pt>
  </dgm:ptLst>
  <dgm:cxnLst>
    <dgm:cxn modelId="{6F94FEF6-97C3-4A47-B525-A80F09E81EE0}" type="presOf" srcId="{ABA86115-1CFC-4400-AC78-F1E98B7050B0}" destId="{2CF82E9B-64F0-458B-A726-F008C0935B21}" srcOrd="0" destOrd="0" presId="urn:microsoft.com/office/officeart/2005/8/layout/vProcess5"/>
    <dgm:cxn modelId="{79E326E2-FB8D-44C6-9A28-4691B4064474}" type="presOf" srcId="{20A22E8F-50BF-4667-81F7-F4C3FDBF9C4C}" destId="{B7530E21-FA2F-4B83-BB04-9FAA47767568}" srcOrd="1" destOrd="0" presId="urn:microsoft.com/office/officeart/2005/8/layout/vProcess5"/>
    <dgm:cxn modelId="{D58380C3-4407-4EAD-86D6-7FA95CF20A03}" type="presOf" srcId="{21D11374-4D7D-4A98-A467-337180AD0953}" destId="{34C31590-3967-476D-B82C-2C1F9D1753A6}" srcOrd="1" destOrd="0" presId="urn:microsoft.com/office/officeart/2005/8/layout/vProcess5"/>
    <dgm:cxn modelId="{E780EC5F-34FC-464A-902A-FA9F55659E2D}" type="presOf" srcId="{9AA7D149-F245-4FEA-B143-956ED03324FF}" destId="{5A756420-E9CB-4E74-A8CC-6C13A0F7CF5A}" srcOrd="0" destOrd="0" presId="urn:microsoft.com/office/officeart/2005/8/layout/vProcess5"/>
    <dgm:cxn modelId="{22CF828D-AAC5-4D87-AC5F-137E0042C0EC}" srcId="{ABA86115-1CFC-4400-AC78-F1E98B7050B0}" destId="{21D11374-4D7D-4A98-A467-337180AD0953}" srcOrd="1" destOrd="0" parTransId="{C6EAB39E-88EB-4119-BEFA-B162D6917860}" sibTransId="{D8322A47-2054-4C9E-B042-3CDBA7FF0129}"/>
    <dgm:cxn modelId="{693338CB-A0E1-471E-B01A-2FA569756FAA}" srcId="{ABA86115-1CFC-4400-AC78-F1E98B7050B0}" destId="{38D20CFF-408B-479F-B868-D8DC66FE7612}" srcOrd="2" destOrd="0" parTransId="{50260E7A-1523-4D73-B28B-219A5307B1C2}" sibTransId="{E13BA422-6C6C-4D07-8577-6C01AFCCE595}"/>
    <dgm:cxn modelId="{88D35832-4F53-41E4-ACBE-F89E9722092F}" type="presOf" srcId="{38D20CFF-408B-479F-B868-D8DC66FE7612}" destId="{79056376-F91F-4B30-9DBC-7F3676350637}" srcOrd="0" destOrd="0" presId="urn:microsoft.com/office/officeart/2005/8/layout/vProcess5"/>
    <dgm:cxn modelId="{145DBC94-FA2B-4B2B-AE41-0B7B04E48D66}" type="presOf" srcId="{38D20CFF-408B-479F-B868-D8DC66FE7612}" destId="{0E8FFCD1-C230-404C-8C45-FC8D60821C75}" srcOrd="1" destOrd="0" presId="urn:microsoft.com/office/officeart/2005/8/layout/vProcess5"/>
    <dgm:cxn modelId="{916AFAC0-7EB2-4391-A0D5-AED3F5853819}" type="presOf" srcId="{D8322A47-2054-4C9E-B042-3CDBA7FF0129}" destId="{04EA5738-B35E-464E-9E0D-DF4AEBF12264}" srcOrd="0" destOrd="0" presId="urn:microsoft.com/office/officeart/2005/8/layout/vProcess5"/>
    <dgm:cxn modelId="{4028A8A1-DACC-44E4-A1C9-10EFBDB01A8F}" type="presOf" srcId="{21D11374-4D7D-4A98-A467-337180AD0953}" destId="{A075D0ED-3229-491A-AC5A-E6EFC936D414}" srcOrd="0" destOrd="0" presId="urn:microsoft.com/office/officeart/2005/8/layout/vProcess5"/>
    <dgm:cxn modelId="{CB3D9AAE-FABA-4C67-B38E-01C6C8261F98}" type="presOf" srcId="{20A22E8F-50BF-4667-81F7-F4C3FDBF9C4C}" destId="{90CA2256-12BA-4C2D-9AA6-261E88840D30}" srcOrd="0" destOrd="0" presId="urn:microsoft.com/office/officeart/2005/8/layout/vProcess5"/>
    <dgm:cxn modelId="{251D718C-CDBE-4707-8ED1-168C7798F186}" srcId="{ABA86115-1CFC-4400-AC78-F1E98B7050B0}" destId="{20A22E8F-50BF-4667-81F7-F4C3FDBF9C4C}" srcOrd="0" destOrd="0" parTransId="{2174B619-C6D6-41F8-BEFE-839FB3F9F01A}" sibTransId="{9AA7D149-F245-4FEA-B143-956ED03324FF}"/>
    <dgm:cxn modelId="{99A5D945-8EC4-4CE7-85F8-2EA0D3B8FB56}" type="presParOf" srcId="{2CF82E9B-64F0-458B-A726-F008C0935B21}" destId="{401942DE-3F33-4F0E-976D-B08E9EDBF74C}" srcOrd="0" destOrd="0" presId="urn:microsoft.com/office/officeart/2005/8/layout/vProcess5"/>
    <dgm:cxn modelId="{2148D629-AD47-471B-A33A-D872FA6F46E8}" type="presParOf" srcId="{2CF82E9B-64F0-458B-A726-F008C0935B21}" destId="{90CA2256-12BA-4C2D-9AA6-261E88840D30}" srcOrd="1" destOrd="0" presId="urn:microsoft.com/office/officeart/2005/8/layout/vProcess5"/>
    <dgm:cxn modelId="{21841502-069E-4E51-9479-C769587DF878}" type="presParOf" srcId="{2CF82E9B-64F0-458B-A726-F008C0935B21}" destId="{A075D0ED-3229-491A-AC5A-E6EFC936D414}" srcOrd="2" destOrd="0" presId="urn:microsoft.com/office/officeart/2005/8/layout/vProcess5"/>
    <dgm:cxn modelId="{53726C3B-DFC6-4CAC-93A1-249D1AA6370E}" type="presParOf" srcId="{2CF82E9B-64F0-458B-A726-F008C0935B21}" destId="{79056376-F91F-4B30-9DBC-7F3676350637}" srcOrd="3" destOrd="0" presId="urn:microsoft.com/office/officeart/2005/8/layout/vProcess5"/>
    <dgm:cxn modelId="{2101FFD1-9331-4C5F-8C55-3BC4571CFA03}" type="presParOf" srcId="{2CF82E9B-64F0-458B-A726-F008C0935B21}" destId="{5A756420-E9CB-4E74-A8CC-6C13A0F7CF5A}" srcOrd="4" destOrd="0" presId="urn:microsoft.com/office/officeart/2005/8/layout/vProcess5"/>
    <dgm:cxn modelId="{2D58076E-1AD5-4D08-945A-AF60F6DC7BD5}" type="presParOf" srcId="{2CF82E9B-64F0-458B-A726-F008C0935B21}" destId="{04EA5738-B35E-464E-9E0D-DF4AEBF12264}" srcOrd="5" destOrd="0" presId="urn:microsoft.com/office/officeart/2005/8/layout/vProcess5"/>
    <dgm:cxn modelId="{038A7156-1F52-4494-8E83-90B208165E48}" type="presParOf" srcId="{2CF82E9B-64F0-458B-A726-F008C0935B21}" destId="{B7530E21-FA2F-4B83-BB04-9FAA47767568}" srcOrd="6" destOrd="0" presId="urn:microsoft.com/office/officeart/2005/8/layout/vProcess5"/>
    <dgm:cxn modelId="{0CB0AF6E-5BAD-4DF8-985F-88785EA29B2C}" type="presParOf" srcId="{2CF82E9B-64F0-458B-A726-F008C0935B21}" destId="{34C31590-3967-476D-B82C-2C1F9D1753A6}" srcOrd="7" destOrd="0" presId="urn:microsoft.com/office/officeart/2005/8/layout/vProcess5"/>
    <dgm:cxn modelId="{68500803-D05F-42DE-B83B-48809FB3A6B0}" type="presParOf" srcId="{2CF82E9B-64F0-458B-A726-F008C0935B21}" destId="{0E8FFCD1-C230-404C-8C45-FC8D60821C75}" srcOrd="8"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647C7B9-62AF-4E15-9271-BA9E1CB5D6EB}"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CFF22CBE-3342-4577-836F-8DE88A487181}">
      <dgm:prSet/>
      <dgm:spPr/>
      <dgm:t>
        <a:bodyPr/>
        <a:lstStyle/>
        <a:p>
          <a:pPr algn="ctr" rtl="0"/>
          <a:r>
            <a:rPr lang="en-US" b="1" i="0" baseline="0" smtClean="0"/>
            <a:t>What is Accepted – Proof of Balance Funds</a:t>
          </a:r>
          <a:endParaRPr lang="en-US"/>
        </a:p>
      </dgm:t>
    </dgm:pt>
    <dgm:pt modelId="{C6C3942C-EB12-4A1B-8402-99676F16B891}" type="parTrans" cxnId="{A1CF56CB-F9A1-4D8F-9E7E-6ED1C4D50ED3}">
      <dgm:prSet/>
      <dgm:spPr/>
      <dgm:t>
        <a:bodyPr/>
        <a:lstStyle/>
        <a:p>
          <a:endParaRPr lang="en-US"/>
        </a:p>
      </dgm:t>
    </dgm:pt>
    <dgm:pt modelId="{E0F1A32A-E418-46F7-8A63-11268F3F86B9}" type="sibTrans" cxnId="{A1CF56CB-F9A1-4D8F-9E7E-6ED1C4D50ED3}">
      <dgm:prSet/>
      <dgm:spPr/>
      <dgm:t>
        <a:bodyPr/>
        <a:lstStyle/>
        <a:p>
          <a:endParaRPr lang="en-US"/>
        </a:p>
      </dgm:t>
    </dgm:pt>
    <dgm:pt modelId="{9604DD8E-DC4B-4D56-8652-0364D58E746A}" type="pres">
      <dgm:prSet presAssocID="{0647C7B9-62AF-4E15-9271-BA9E1CB5D6EB}" presName="linear" presStyleCnt="0">
        <dgm:presLayoutVars>
          <dgm:animLvl val="lvl"/>
          <dgm:resizeHandles val="exact"/>
        </dgm:presLayoutVars>
      </dgm:prSet>
      <dgm:spPr/>
      <dgm:t>
        <a:bodyPr/>
        <a:lstStyle/>
        <a:p>
          <a:endParaRPr lang="en-US"/>
        </a:p>
      </dgm:t>
    </dgm:pt>
    <dgm:pt modelId="{C2C600B1-B2AE-44B9-90F4-55C231AA6909}" type="pres">
      <dgm:prSet presAssocID="{CFF22CBE-3342-4577-836F-8DE88A487181}" presName="parentText" presStyleLbl="node1" presStyleIdx="0" presStyleCnt="1">
        <dgm:presLayoutVars>
          <dgm:chMax val="0"/>
          <dgm:bulletEnabled val="1"/>
        </dgm:presLayoutVars>
      </dgm:prSet>
      <dgm:spPr/>
      <dgm:t>
        <a:bodyPr/>
        <a:lstStyle/>
        <a:p>
          <a:endParaRPr lang="en-US"/>
        </a:p>
      </dgm:t>
    </dgm:pt>
  </dgm:ptLst>
  <dgm:cxnLst>
    <dgm:cxn modelId="{CA8C5A36-CD9A-40C2-88DA-BC5386A5A279}" type="presOf" srcId="{0647C7B9-62AF-4E15-9271-BA9E1CB5D6EB}" destId="{9604DD8E-DC4B-4D56-8652-0364D58E746A}" srcOrd="0" destOrd="0" presId="urn:microsoft.com/office/officeart/2005/8/layout/vList2"/>
    <dgm:cxn modelId="{A1CF56CB-F9A1-4D8F-9E7E-6ED1C4D50ED3}" srcId="{0647C7B9-62AF-4E15-9271-BA9E1CB5D6EB}" destId="{CFF22CBE-3342-4577-836F-8DE88A487181}" srcOrd="0" destOrd="0" parTransId="{C6C3942C-EB12-4A1B-8402-99676F16B891}" sibTransId="{E0F1A32A-E418-46F7-8A63-11268F3F86B9}"/>
    <dgm:cxn modelId="{F9A8F5A7-E25B-439F-A652-09D26D098DB6}" type="presOf" srcId="{CFF22CBE-3342-4577-836F-8DE88A487181}" destId="{C2C600B1-B2AE-44B9-90F4-55C231AA6909}" srcOrd="0" destOrd="0" presId="urn:microsoft.com/office/officeart/2005/8/layout/vList2"/>
    <dgm:cxn modelId="{A9E395DF-D90E-421A-A2D1-1E9C228B2C3E}" type="presParOf" srcId="{9604DD8E-DC4B-4D56-8652-0364D58E746A}" destId="{C2C600B1-B2AE-44B9-90F4-55C231AA690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698A1C9-A518-4100-98CD-D883543D741E}" type="doc">
      <dgm:prSet loTypeId="urn:microsoft.com/office/officeart/2005/8/layout/venn1" loCatId="relationship" qsTypeId="urn:microsoft.com/office/officeart/2005/8/quickstyle/simple1" qsCatId="simple" csTypeId="urn:microsoft.com/office/officeart/2005/8/colors/colorful4" csCatId="colorful" phldr="1"/>
      <dgm:spPr/>
      <dgm:t>
        <a:bodyPr/>
        <a:lstStyle/>
        <a:p>
          <a:endParaRPr lang="en-US"/>
        </a:p>
      </dgm:t>
    </dgm:pt>
    <dgm:pt modelId="{15D4BC3B-3938-4B32-9DC5-50F2DF2072AD}">
      <dgm:prSet custT="1"/>
      <dgm:spPr/>
      <dgm:t>
        <a:bodyPr/>
        <a:lstStyle/>
        <a:p>
          <a:pPr rtl="0"/>
          <a:r>
            <a:rPr lang="en-US" sz="1800" baseline="0" dirty="0" smtClean="0"/>
            <a:t>Fixed Deposits</a:t>
          </a:r>
          <a:endParaRPr lang="en-US" sz="1800" dirty="0"/>
        </a:p>
      </dgm:t>
    </dgm:pt>
    <dgm:pt modelId="{C48E8CD9-F66D-4E32-BBA5-4FB2ACF7A98C}" type="parTrans" cxnId="{F28C16D8-A4C2-4F61-8E96-496ED3F7BB81}">
      <dgm:prSet/>
      <dgm:spPr/>
      <dgm:t>
        <a:bodyPr/>
        <a:lstStyle/>
        <a:p>
          <a:endParaRPr lang="en-US" sz="2800"/>
        </a:p>
      </dgm:t>
    </dgm:pt>
    <dgm:pt modelId="{4EF01436-87BE-4EA0-953E-DE581CE66180}" type="sibTrans" cxnId="{F28C16D8-A4C2-4F61-8E96-496ED3F7BB81}">
      <dgm:prSet/>
      <dgm:spPr/>
      <dgm:t>
        <a:bodyPr/>
        <a:lstStyle/>
        <a:p>
          <a:endParaRPr lang="en-US" sz="2800"/>
        </a:p>
      </dgm:t>
    </dgm:pt>
    <dgm:pt modelId="{4236ED15-E29A-4E55-B0E1-FCB92E68ED1C}">
      <dgm:prSet custT="1"/>
      <dgm:spPr/>
      <dgm:t>
        <a:bodyPr/>
        <a:lstStyle/>
        <a:p>
          <a:pPr rtl="0"/>
          <a:r>
            <a:rPr lang="en-US" sz="1800" baseline="0" dirty="0" smtClean="0"/>
            <a:t>Provident fund account statement</a:t>
          </a:r>
          <a:endParaRPr lang="en-US" sz="1800" dirty="0"/>
        </a:p>
      </dgm:t>
    </dgm:pt>
    <dgm:pt modelId="{48E9467E-5C59-40BC-9851-2DD0E6D7BF81}" type="parTrans" cxnId="{BA20E174-44BB-4026-AAEB-003307564957}">
      <dgm:prSet/>
      <dgm:spPr/>
      <dgm:t>
        <a:bodyPr/>
        <a:lstStyle/>
        <a:p>
          <a:endParaRPr lang="en-US" sz="2800"/>
        </a:p>
      </dgm:t>
    </dgm:pt>
    <dgm:pt modelId="{F6F791C0-C8B9-4F6D-89DF-505D877D5A5D}" type="sibTrans" cxnId="{BA20E174-44BB-4026-AAEB-003307564957}">
      <dgm:prSet/>
      <dgm:spPr/>
      <dgm:t>
        <a:bodyPr/>
        <a:lstStyle/>
        <a:p>
          <a:endParaRPr lang="en-US" sz="2800"/>
        </a:p>
      </dgm:t>
    </dgm:pt>
    <dgm:pt modelId="{1FD0B76D-C703-4B98-BE23-73D149B45376}">
      <dgm:prSet custT="1"/>
      <dgm:spPr/>
      <dgm:t>
        <a:bodyPr/>
        <a:lstStyle/>
        <a:p>
          <a:pPr rtl="0"/>
          <a:r>
            <a:rPr lang="en-US" sz="1800" baseline="0" smtClean="0"/>
            <a:t>Cash in bank</a:t>
          </a:r>
          <a:endParaRPr lang="en-US" sz="1800"/>
        </a:p>
      </dgm:t>
    </dgm:pt>
    <dgm:pt modelId="{40420A3E-49F1-4E81-8C4C-EBD3823C7C3C}" type="parTrans" cxnId="{B85ABEF2-EAB1-40B6-AF81-CA122BE37F6A}">
      <dgm:prSet/>
      <dgm:spPr/>
      <dgm:t>
        <a:bodyPr/>
        <a:lstStyle/>
        <a:p>
          <a:endParaRPr lang="en-US" sz="2800"/>
        </a:p>
      </dgm:t>
    </dgm:pt>
    <dgm:pt modelId="{C841E17F-B4F6-431A-A3D2-5A20F93754AE}" type="sibTrans" cxnId="{B85ABEF2-EAB1-40B6-AF81-CA122BE37F6A}">
      <dgm:prSet/>
      <dgm:spPr/>
      <dgm:t>
        <a:bodyPr/>
        <a:lstStyle/>
        <a:p>
          <a:endParaRPr lang="en-US" sz="2800"/>
        </a:p>
      </dgm:t>
    </dgm:pt>
    <dgm:pt modelId="{AE602A23-F5B6-465A-86D2-77C5AF0680C8}">
      <dgm:prSet custT="1"/>
      <dgm:spPr/>
      <dgm:t>
        <a:bodyPr/>
        <a:lstStyle/>
        <a:p>
          <a:pPr rtl="0"/>
          <a:r>
            <a:rPr lang="en-US" sz="1800" baseline="0" dirty="0" smtClean="0"/>
            <a:t>Jewelry/ Gold valuation certificate</a:t>
          </a:r>
          <a:endParaRPr lang="en-US" sz="1800" dirty="0"/>
        </a:p>
      </dgm:t>
    </dgm:pt>
    <dgm:pt modelId="{E9D92714-6727-437D-A36D-076BA17A773E}" type="parTrans" cxnId="{BA8D908C-851B-4BFD-96A5-5B4A88DB6652}">
      <dgm:prSet/>
      <dgm:spPr/>
      <dgm:t>
        <a:bodyPr/>
        <a:lstStyle/>
        <a:p>
          <a:endParaRPr lang="en-US" sz="2800"/>
        </a:p>
      </dgm:t>
    </dgm:pt>
    <dgm:pt modelId="{822D84FA-3573-4A66-8CF9-1A3ED496E65F}" type="sibTrans" cxnId="{BA8D908C-851B-4BFD-96A5-5B4A88DB6652}">
      <dgm:prSet/>
      <dgm:spPr/>
      <dgm:t>
        <a:bodyPr/>
        <a:lstStyle/>
        <a:p>
          <a:endParaRPr lang="en-US" sz="2800"/>
        </a:p>
      </dgm:t>
    </dgm:pt>
    <dgm:pt modelId="{88841CC0-EF4E-4AF4-9A63-D1D1E88B3389}">
      <dgm:prSet custT="1"/>
      <dgm:spPr/>
      <dgm:t>
        <a:bodyPr/>
        <a:lstStyle/>
        <a:p>
          <a:pPr rtl="0"/>
          <a:r>
            <a:rPr lang="en-US" sz="1800" baseline="0" smtClean="0"/>
            <a:t>Mutual funds latest statement</a:t>
          </a:r>
          <a:endParaRPr lang="en-US" sz="1800"/>
        </a:p>
      </dgm:t>
    </dgm:pt>
    <dgm:pt modelId="{A72AC637-E69E-4804-8AB4-65EDB8ECF6F8}" type="parTrans" cxnId="{324F591A-4351-49FF-B08D-EA4D5D9D665B}">
      <dgm:prSet/>
      <dgm:spPr/>
      <dgm:t>
        <a:bodyPr/>
        <a:lstStyle/>
        <a:p>
          <a:endParaRPr lang="en-US" sz="2800"/>
        </a:p>
      </dgm:t>
    </dgm:pt>
    <dgm:pt modelId="{D28F75C2-6CB5-479E-B882-7ACDD8B12076}" type="sibTrans" cxnId="{324F591A-4351-49FF-B08D-EA4D5D9D665B}">
      <dgm:prSet/>
      <dgm:spPr/>
      <dgm:t>
        <a:bodyPr/>
        <a:lstStyle/>
        <a:p>
          <a:endParaRPr lang="en-US" sz="2800"/>
        </a:p>
      </dgm:t>
    </dgm:pt>
    <dgm:pt modelId="{637C8C33-5984-4E86-9263-DD3EACC89ABC}">
      <dgm:prSet custT="1"/>
      <dgm:spPr/>
      <dgm:t>
        <a:bodyPr/>
        <a:lstStyle/>
        <a:p>
          <a:pPr rtl="0"/>
          <a:r>
            <a:rPr lang="en-US" sz="1800" baseline="0" smtClean="0"/>
            <a:t>Shares</a:t>
          </a:r>
          <a:endParaRPr lang="en-US" sz="1800"/>
        </a:p>
      </dgm:t>
    </dgm:pt>
    <dgm:pt modelId="{54C34599-C746-496D-870C-84443BC5D138}" type="parTrans" cxnId="{852C648D-7B00-4E25-BACF-190BB17D93A2}">
      <dgm:prSet/>
      <dgm:spPr/>
      <dgm:t>
        <a:bodyPr/>
        <a:lstStyle/>
        <a:p>
          <a:endParaRPr lang="en-US" sz="2800"/>
        </a:p>
      </dgm:t>
    </dgm:pt>
    <dgm:pt modelId="{CF743491-BFB1-4E35-A3BF-68937736F2C9}" type="sibTrans" cxnId="{852C648D-7B00-4E25-BACF-190BB17D93A2}">
      <dgm:prSet/>
      <dgm:spPr/>
      <dgm:t>
        <a:bodyPr/>
        <a:lstStyle/>
        <a:p>
          <a:endParaRPr lang="en-US" sz="2800"/>
        </a:p>
      </dgm:t>
    </dgm:pt>
    <dgm:pt modelId="{BB685BAD-5DC8-4549-9684-F583D4DC69EE}">
      <dgm:prSet custT="1"/>
      <dgm:spPr/>
      <dgm:t>
        <a:bodyPr/>
        <a:lstStyle/>
        <a:p>
          <a:pPr rtl="0"/>
          <a:r>
            <a:rPr lang="en-US" sz="1800" baseline="0" dirty="0" smtClean="0"/>
            <a:t>Scholarship/ Internship letter from the college</a:t>
          </a:r>
          <a:endParaRPr lang="en-US" sz="1800" dirty="0"/>
        </a:p>
      </dgm:t>
    </dgm:pt>
    <dgm:pt modelId="{25CCC56C-8B4F-41C9-A3E0-F70B38FDFE88}" type="parTrans" cxnId="{A1C63280-EFCB-47A4-9B48-B026721DA271}">
      <dgm:prSet/>
      <dgm:spPr/>
      <dgm:t>
        <a:bodyPr/>
        <a:lstStyle/>
        <a:p>
          <a:endParaRPr lang="en-US" sz="2800"/>
        </a:p>
      </dgm:t>
    </dgm:pt>
    <dgm:pt modelId="{6EBFC9BA-9669-46DE-A474-F2C5F9B9FA1A}" type="sibTrans" cxnId="{A1C63280-EFCB-47A4-9B48-B026721DA271}">
      <dgm:prSet/>
      <dgm:spPr/>
      <dgm:t>
        <a:bodyPr/>
        <a:lstStyle/>
        <a:p>
          <a:endParaRPr lang="en-US" sz="2800"/>
        </a:p>
      </dgm:t>
    </dgm:pt>
    <dgm:pt modelId="{3C5C282D-F133-4FC4-B08E-A6FC96234710}">
      <dgm:prSet/>
      <dgm:spPr/>
      <dgm:t>
        <a:bodyPr/>
        <a:lstStyle/>
        <a:p>
          <a:endParaRPr lang="en-US" sz="1400"/>
        </a:p>
      </dgm:t>
    </dgm:pt>
    <dgm:pt modelId="{B426F672-57F5-421F-903A-6F88AAE6DD10}" type="parTrans" cxnId="{05575A76-999C-497B-A0A3-E4B9E2FAE55C}">
      <dgm:prSet/>
      <dgm:spPr/>
      <dgm:t>
        <a:bodyPr/>
        <a:lstStyle/>
        <a:p>
          <a:endParaRPr lang="en-US" sz="2800"/>
        </a:p>
      </dgm:t>
    </dgm:pt>
    <dgm:pt modelId="{BDC87F73-3E9C-4389-A586-F1300C5881A9}" type="sibTrans" cxnId="{05575A76-999C-497B-A0A3-E4B9E2FAE55C}">
      <dgm:prSet/>
      <dgm:spPr/>
      <dgm:t>
        <a:bodyPr/>
        <a:lstStyle/>
        <a:p>
          <a:endParaRPr lang="en-US" sz="2800"/>
        </a:p>
      </dgm:t>
    </dgm:pt>
    <dgm:pt modelId="{77C782EF-9BA3-4B7A-86E4-58E38FCCAE32}" type="pres">
      <dgm:prSet presAssocID="{8698A1C9-A518-4100-98CD-D883543D741E}" presName="compositeShape" presStyleCnt="0">
        <dgm:presLayoutVars>
          <dgm:chMax val="7"/>
          <dgm:dir/>
          <dgm:resizeHandles val="exact"/>
        </dgm:presLayoutVars>
      </dgm:prSet>
      <dgm:spPr/>
      <dgm:t>
        <a:bodyPr/>
        <a:lstStyle/>
        <a:p>
          <a:endParaRPr lang="en-US"/>
        </a:p>
      </dgm:t>
    </dgm:pt>
    <dgm:pt modelId="{2DF53157-CDB6-44E3-9DD4-20A6E1D77502}" type="pres">
      <dgm:prSet presAssocID="{15D4BC3B-3938-4B32-9DC5-50F2DF2072AD}" presName="circ1" presStyleLbl="vennNode1" presStyleIdx="0" presStyleCnt="7"/>
      <dgm:spPr/>
    </dgm:pt>
    <dgm:pt modelId="{8A398889-1759-45CE-903D-E9378EB719A9}" type="pres">
      <dgm:prSet presAssocID="{15D4BC3B-3938-4B32-9DC5-50F2DF2072AD}" presName="circ1Tx" presStyleLbl="revTx" presStyleIdx="0" presStyleCnt="0">
        <dgm:presLayoutVars>
          <dgm:chMax val="0"/>
          <dgm:chPref val="0"/>
          <dgm:bulletEnabled val="1"/>
        </dgm:presLayoutVars>
      </dgm:prSet>
      <dgm:spPr/>
      <dgm:t>
        <a:bodyPr/>
        <a:lstStyle/>
        <a:p>
          <a:endParaRPr lang="en-US"/>
        </a:p>
      </dgm:t>
    </dgm:pt>
    <dgm:pt modelId="{7C9828D8-D008-4002-9CEE-53891F3C32B9}" type="pres">
      <dgm:prSet presAssocID="{4236ED15-E29A-4E55-B0E1-FCB92E68ED1C}" presName="circ2" presStyleLbl="vennNode1" presStyleIdx="1" presStyleCnt="7"/>
      <dgm:spPr/>
    </dgm:pt>
    <dgm:pt modelId="{E21A4C4D-BED2-4B26-A72F-35FE96A6F35C}" type="pres">
      <dgm:prSet presAssocID="{4236ED15-E29A-4E55-B0E1-FCB92E68ED1C}" presName="circ2Tx" presStyleLbl="revTx" presStyleIdx="0" presStyleCnt="0">
        <dgm:presLayoutVars>
          <dgm:chMax val="0"/>
          <dgm:chPref val="0"/>
          <dgm:bulletEnabled val="1"/>
        </dgm:presLayoutVars>
      </dgm:prSet>
      <dgm:spPr/>
      <dgm:t>
        <a:bodyPr/>
        <a:lstStyle/>
        <a:p>
          <a:endParaRPr lang="en-US"/>
        </a:p>
      </dgm:t>
    </dgm:pt>
    <dgm:pt modelId="{8A59AF9B-8C9D-4ABE-B6E4-1669283C87D6}" type="pres">
      <dgm:prSet presAssocID="{1FD0B76D-C703-4B98-BE23-73D149B45376}" presName="circ3" presStyleLbl="vennNode1" presStyleIdx="2" presStyleCnt="7"/>
      <dgm:spPr/>
    </dgm:pt>
    <dgm:pt modelId="{86A405AE-EB30-448C-AE82-6B2660104F96}" type="pres">
      <dgm:prSet presAssocID="{1FD0B76D-C703-4B98-BE23-73D149B45376}" presName="circ3Tx" presStyleLbl="revTx" presStyleIdx="0" presStyleCnt="0">
        <dgm:presLayoutVars>
          <dgm:chMax val="0"/>
          <dgm:chPref val="0"/>
          <dgm:bulletEnabled val="1"/>
        </dgm:presLayoutVars>
      </dgm:prSet>
      <dgm:spPr/>
      <dgm:t>
        <a:bodyPr/>
        <a:lstStyle/>
        <a:p>
          <a:endParaRPr lang="en-US"/>
        </a:p>
      </dgm:t>
    </dgm:pt>
    <dgm:pt modelId="{204EE435-92A5-45AD-883F-057D06679CC6}" type="pres">
      <dgm:prSet presAssocID="{AE602A23-F5B6-465A-86D2-77C5AF0680C8}" presName="circ4" presStyleLbl="vennNode1" presStyleIdx="3" presStyleCnt="7"/>
      <dgm:spPr/>
    </dgm:pt>
    <dgm:pt modelId="{A5003E63-0A2F-432F-8E30-164097A8BB16}" type="pres">
      <dgm:prSet presAssocID="{AE602A23-F5B6-465A-86D2-77C5AF0680C8}" presName="circ4Tx" presStyleLbl="revTx" presStyleIdx="0" presStyleCnt="0">
        <dgm:presLayoutVars>
          <dgm:chMax val="0"/>
          <dgm:chPref val="0"/>
          <dgm:bulletEnabled val="1"/>
        </dgm:presLayoutVars>
      </dgm:prSet>
      <dgm:spPr/>
      <dgm:t>
        <a:bodyPr/>
        <a:lstStyle/>
        <a:p>
          <a:endParaRPr lang="en-US"/>
        </a:p>
      </dgm:t>
    </dgm:pt>
    <dgm:pt modelId="{F2D37A44-A671-423D-9333-8BF077EEFAC6}" type="pres">
      <dgm:prSet presAssocID="{88841CC0-EF4E-4AF4-9A63-D1D1E88B3389}" presName="circ5" presStyleLbl="vennNode1" presStyleIdx="4" presStyleCnt="7"/>
      <dgm:spPr/>
    </dgm:pt>
    <dgm:pt modelId="{B5F2259D-5D14-414B-BB6F-45483567A529}" type="pres">
      <dgm:prSet presAssocID="{88841CC0-EF4E-4AF4-9A63-D1D1E88B3389}" presName="circ5Tx" presStyleLbl="revTx" presStyleIdx="0" presStyleCnt="0">
        <dgm:presLayoutVars>
          <dgm:chMax val="0"/>
          <dgm:chPref val="0"/>
          <dgm:bulletEnabled val="1"/>
        </dgm:presLayoutVars>
      </dgm:prSet>
      <dgm:spPr/>
      <dgm:t>
        <a:bodyPr/>
        <a:lstStyle/>
        <a:p>
          <a:endParaRPr lang="en-US"/>
        </a:p>
      </dgm:t>
    </dgm:pt>
    <dgm:pt modelId="{0E36C994-C49B-42D9-8361-29AF30F830DA}" type="pres">
      <dgm:prSet presAssocID="{637C8C33-5984-4E86-9263-DD3EACC89ABC}" presName="circ6" presStyleLbl="vennNode1" presStyleIdx="5" presStyleCnt="7"/>
      <dgm:spPr/>
    </dgm:pt>
    <dgm:pt modelId="{5C300A2F-21B2-4AFD-AD6C-3B6CCA0D08F1}" type="pres">
      <dgm:prSet presAssocID="{637C8C33-5984-4E86-9263-DD3EACC89ABC}" presName="circ6Tx" presStyleLbl="revTx" presStyleIdx="0" presStyleCnt="0">
        <dgm:presLayoutVars>
          <dgm:chMax val="0"/>
          <dgm:chPref val="0"/>
          <dgm:bulletEnabled val="1"/>
        </dgm:presLayoutVars>
      </dgm:prSet>
      <dgm:spPr/>
      <dgm:t>
        <a:bodyPr/>
        <a:lstStyle/>
        <a:p>
          <a:endParaRPr lang="en-US"/>
        </a:p>
      </dgm:t>
    </dgm:pt>
    <dgm:pt modelId="{9254C3A5-906F-4F6C-B5E3-1BCEBDDA7481}" type="pres">
      <dgm:prSet presAssocID="{BB685BAD-5DC8-4549-9684-F583D4DC69EE}" presName="circ7" presStyleLbl="vennNode1" presStyleIdx="6" presStyleCnt="7"/>
      <dgm:spPr/>
    </dgm:pt>
    <dgm:pt modelId="{C6F9EE50-A07F-43AF-B242-C94D0B71E48E}" type="pres">
      <dgm:prSet presAssocID="{BB685BAD-5DC8-4549-9684-F583D4DC69EE}" presName="circ7Tx" presStyleLbl="revTx" presStyleIdx="0" presStyleCnt="0">
        <dgm:presLayoutVars>
          <dgm:chMax val="0"/>
          <dgm:chPref val="0"/>
          <dgm:bulletEnabled val="1"/>
        </dgm:presLayoutVars>
      </dgm:prSet>
      <dgm:spPr/>
      <dgm:t>
        <a:bodyPr/>
        <a:lstStyle/>
        <a:p>
          <a:endParaRPr lang="en-US"/>
        </a:p>
      </dgm:t>
    </dgm:pt>
  </dgm:ptLst>
  <dgm:cxnLst>
    <dgm:cxn modelId="{A1C63280-EFCB-47A4-9B48-B026721DA271}" srcId="{8698A1C9-A518-4100-98CD-D883543D741E}" destId="{BB685BAD-5DC8-4549-9684-F583D4DC69EE}" srcOrd="6" destOrd="0" parTransId="{25CCC56C-8B4F-41C9-A3E0-F70B38FDFE88}" sibTransId="{6EBFC9BA-9669-46DE-A474-F2C5F9B9FA1A}"/>
    <dgm:cxn modelId="{6ED9BCE7-7450-46AB-8CA3-23583A011473}" type="presOf" srcId="{637C8C33-5984-4E86-9263-DD3EACC89ABC}" destId="{5C300A2F-21B2-4AFD-AD6C-3B6CCA0D08F1}" srcOrd="0" destOrd="0" presId="urn:microsoft.com/office/officeart/2005/8/layout/venn1"/>
    <dgm:cxn modelId="{7014C973-14AB-4E67-802C-613CD8D35C94}" type="presOf" srcId="{BB685BAD-5DC8-4549-9684-F583D4DC69EE}" destId="{C6F9EE50-A07F-43AF-B242-C94D0B71E48E}" srcOrd="0" destOrd="0" presId="urn:microsoft.com/office/officeart/2005/8/layout/venn1"/>
    <dgm:cxn modelId="{05575A76-999C-497B-A0A3-E4B9E2FAE55C}" srcId="{8698A1C9-A518-4100-98CD-D883543D741E}" destId="{3C5C282D-F133-4FC4-B08E-A6FC96234710}" srcOrd="7" destOrd="0" parTransId="{B426F672-57F5-421F-903A-6F88AAE6DD10}" sibTransId="{BDC87F73-3E9C-4389-A586-F1300C5881A9}"/>
    <dgm:cxn modelId="{15DC19D6-D884-4F13-9703-A84FCF4ABC9E}" type="presOf" srcId="{4236ED15-E29A-4E55-B0E1-FCB92E68ED1C}" destId="{E21A4C4D-BED2-4B26-A72F-35FE96A6F35C}" srcOrd="0" destOrd="0" presId="urn:microsoft.com/office/officeart/2005/8/layout/venn1"/>
    <dgm:cxn modelId="{E4B6A53D-4EA8-46A7-8C25-065A4948CDA1}" type="presOf" srcId="{8698A1C9-A518-4100-98CD-D883543D741E}" destId="{77C782EF-9BA3-4B7A-86E4-58E38FCCAE32}" srcOrd="0" destOrd="0" presId="urn:microsoft.com/office/officeart/2005/8/layout/venn1"/>
    <dgm:cxn modelId="{BF64D3B5-DFA5-4E25-BF1E-C3D81CA95D17}" type="presOf" srcId="{1FD0B76D-C703-4B98-BE23-73D149B45376}" destId="{86A405AE-EB30-448C-AE82-6B2660104F96}" srcOrd="0" destOrd="0" presId="urn:microsoft.com/office/officeart/2005/8/layout/venn1"/>
    <dgm:cxn modelId="{BA8D908C-851B-4BFD-96A5-5B4A88DB6652}" srcId="{8698A1C9-A518-4100-98CD-D883543D741E}" destId="{AE602A23-F5B6-465A-86D2-77C5AF0680C8}" srcOrd="3" destOrd="0" parTransId="{E9D92714-6727-437D-A36D-076BA17A773E}" sibTransId="{822D84FA-3573-4A66-8CF9-1A3ED496E65F}"/>
    <dgm:cxn modelId="{324F591A-4351-49FF-B08D-EA4D5D9D665B}" srcId="{8698A1C9-A518-4100-98CD-D883543D741E}" destId="{88841CC0-EF4E-4AF4-9A63-D1D1E88B3389}" srcOrd="4" destOrd="0" parTransId="{A72AC637-E69E-4804-8AB4-65EDB8ECF6F8}" sibTransId="{D28F75C2-6CB5-479E-B882-7ACDD8B12076}"/>
    <dgm:cxn modelId="{DDB44350-057B-40E4-B094-C1B0E118E9D5}" type="presOf" srcId="{88841CC0-EF4E-4AF4-9A63-D1D1E88B3389}" destId="{B5F2259D-5D14-414B-BB6F-45483567A529}" srcOrd="0" destOrd="0" presId="urn:microsoft.com/office/officeart/2005/8/layout/venn1"/>
    <dgm:cxn modelId="{31072713-1702-4D57-984D-7AE05D5E1D42}" type="presOf" srcId="{15D4BC3B-3938-4B32-9DC5-50F2DF2072AD}" destId="{8A398889-1759-45CE-903D-E9378EB719A9}" srcOrd="0" destOrd="0" presId="urn:microsoft.com/office/officeart/2005/8/layout/venn1"/>
    <dgm:cxn modelId="{BA20E174-44BB-4026-AAEB-003307564957}" srcId="{8698A1C9-A518-4100-98CD-D883543D741E}" destId="{4236ED15-E29A-4E55-B0E1-FCB92E68ED1C}" srcOrd="1" destOrd="0" parTransId="{48E9467E-5C59-40BC-9851-2DD0E6D7BF81}" sibTransId="{F6F791C0-C8B9-4F6D-89DF-505D877D5A5D}"/>
    <dgm:cxn modelId="{852C648D-7B00-4E25-BACF-190BB17D93A2}" srcId="{8698A1C9-A518-4100-98CD-D883543D741E}" destId="{637C8C33-5984-4E86-9263-DD3EACC89ABC}" srcOrd="5" destOrd="0" parTransId="{54C34599-C746-496D-870C-84443BC5D138}" sibTransId="{CF743491-BFB1-4E35-A3BF-68937736F2C9}"/>
    <dgm:cxn modelId="{F28C16D8-A4C2-4F61-8E96-496ED3F7BB81}" srcId="{8698A1C9-A518-4100-98CD-D883543D741E}" destId="{15D4BC3B-3938-4B32-9DC5-50F2DF2072AD}" srcOrd="0" destOrd="0" parTransId="{C48E8CD9-F66D-4E32-BBA5-4FB2ACF7A98C}" sibTransId="{4EF01436-87BE-4EA0-953E-DE581CE66180}"/>
    <dgm:cxn modelId="{CBCA506C-4550-4468-9810-3D20D5779863}" type="presOf" srcId="{AE602A23-F5B6-465A-86D2-77C5AF0680C8}" destId="{A5003E63-0A2F-432F-8E30-164097A8BB16}" srcOrd="0" destOrd="0" presId="urn:microsoft.com/office/officeart/2005/8/layout/venn1"/>
    <dgm:cxn modelId="{B85ABEF2-EAB1-40B6-AF81-CA122BE37F6A}" srcId="{8698A1C9-A518-4100-98CD-D883543D741E}" destId="{1FD0B76D-C703-4B98-BE23-73D149B45376}" srcOrd="2" destOrd="0" parTransId="{40420A3E-49F1-4E81-8C4C-EBD3823C7C3C}" sibTransId="{C841E17F-B4F6-431A-A3D2-5A20F93754AE}"/>
    <dgm:cxn modelId="{3DA44BC8-E571-4950-8E03-5626D6DB568A}" type="presParOf" srcId="{77C782EF-9BA3-4B7A-86E4-58E38FCCAE32}" destId="{2DF53157-CDB6-44E3-9DD4-20A6E1D77502}" srcOrd="0" destOrd="0" presId="urn:microsoft.com/office/officeart/2005/8/layout/venn1"/>
    <dgm:cxn modelId="{96C27BDB-66C4-4F1D-9410-03E219E43CAE}" type="presParOf" srcId="{77C782EF-9BA3-4B7A-86E4-58E38FCCAE32}" destId="{8A398889-1759-45CE-903D-E9378EB719A9}" srcOrd="1" destOrd="0" presId="urn:microsoft.com/office/officeart/2005/8/layout/venn1"/>
    <dgm:cxn modelId="{B0E469FB-0A5E-46F7-B4D7-EA9EFBC73E58}" type="presParOf" srcId="{77C782EF-9BA3-4B7A-86E4-58E38FCCAE32}" destId="{7C9828D8-D008-4002-9CEE-53891F3C32B9}" srcOrd="2" destOrd="0" presId="urn:microsoft.com/office/officeart/2005/8/layout/venn1"/>
    <dgm:cxn modelId="{F8FEA5FD-C930-4166-9D0B-15CAF385E48A}" type="presParOf" srcId="{77C782EF-9BA3-4B7A-86E4-58E38FCCAE32}" destId="{E21A4C4D-BED2-4B26-A72F-35FE96A6F35C}" srcOrd="3" destOrd="0" presId="urn:microsoft.com/office/officeart/2005/8/layout/venn1"/>
    <dgm:cxn modelId="{8A811BD6-49CF-4526-8660-CCE814A9B921}" type="presParOf" srcId="{77C782EF-9BA3-4B7A-86E4-58E38FCCAE32}" destId="{8A59AF9B-8C9D-4ABE-B6E4-1669283C87D6}" srcOrd="4" destOrd="0" presId="urn:microsoft.com/office/officeart/2005/8/layout/venn1"/>
    <dgm:cxn modelId="{F2E0F109-838F-4375-BC76-4AA567B3FC2C}" type="presParOf" srcId="{77C782EF-9BA3-4B7A-86E4-58E38FCCAE32}" destId="{86A405AE-EB30-448C-AE82-6B2660104F96}" srcOrd="5" destOrd="0" presId="urn:microsoft.com/office/officeart/2005/8/layout/venn1"/>
    <dgm:cxn modelId="{9BB0A81C-F403-4B52-806C-2EF19D4B8045}" type="presParOf" srcId="{77C782EF-9BA3-4B7A-86E4-58E38FCCAE32}" destId="{204EE435-92A5-45AD-883F-057D06679CC6}" srcOrd="6" destOrd="0" presId="urn:microsoft.com/office/officeart/2005/8/layout/venn1"/>
    <dgm:cxn modelId="{5C00C941-BABF-4AD3-8C9F-42CF16045F3E}" type="presParOf" srcId="{77C782EF-9BA3-4B7A-86E4-58E38FCCAE32}" destId="{A5003E63-0A2F-432F-8E30-164097A8BB16}" srcOrd="7" destOrd="0" presId="urn:microsoft.com/office/officeart/2005/8/layout/venn1"/>
    <dgm:cxn modelId="{9663AFF7-EACE-4061-A44A-BF9C606A2BC8}" type="presParOf" srcId="{77C782EF-9BA3-4B7A-86E4-58E38FCCAE32}" destId="{F2D37A44-A671-423D-9333-8BF077EEFAC6}" srcOrd="8" destOrd="0" presId="urn:microsoft.com/office/officeart/2005/8/layout/venn1"/>
    <dgm:cxn modelId="{E1E48128-C89A-4872-A295-3FD94E5BFDE4}" type="presParOf" srcId="{77C782EF-9BA3-4B7A-86E4-58E38FCCAE32}" destId="{B5F2259D-5D14-414B-BB6F-45483567A529}" srcOrd="9" destOrd="0" presId="urn:microsoft.com/office/officeart/2005/8/layout/venn1"/>
    <dgm:cxn modelId="{68F75238-012B-4D35-8488-C7E061269B26}" type="presParOf" srcId="{77C782EF-9BA3-4B7A-86E4-58E38FCCAE32}" destId="{0E36C994-C49B-42D9-8361-29AF30F830DA}" srcOrd="10" destOrd="0" presId="urn:microsoft.com/office/officeart/2005/8/layout/venn1"/>
    <dgm:cxn modelId="{D538A801-674A-46B1-96FE-FFD950F4C3E4}" type="presParOf" srcId="{77C782EF-9BA3-4B7A-86E4-58E38FCCAE32}" destId="{5C300A2F-21B2-4AFD-AD6C-3B6CCA0D08F1}" srcOrd="11" destOrd="0" presId="urn:microsoft.com/office/officeart/2005/8/layout/venn1"/>
    <dgm:cxn modelId="{CEEBF15D-3D73-4B77-8304-A118EA70B3A8}" type="presParOf" srcId="{77C782EF-9BA3-4B7A-86E4-58E38FCCAE32}" destId="{9254C3A5-906F-4F6C-B5E3-1BCEBDDA7481}" srcOrd="12" destOrd="0" presId="urn:microsoft.com/office/officeart/2005/8/layout/venn1"/>
    <dgm:cxn modelId="{AC7F161D-545C-4B6B-9B5B-09B11E3E615C}" type="presParOf" srcId="{77C782EF-9BA3-4B7A-86E4-58E38FCCAE32}" destId="{C6F9EE50-A07F-43AF-B242-C94D0B71E48E}" srcOrd="13"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15A8B2F-545F-4D95-956D-13FF8AB7D46F}"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A81ABAD7-F009-47F2-AA2D-AFA53F7EB8B0}">
      <dgm:prSet/>
      <dgm:spPr/>
      <dgm:t>
        <a:bodyPr/>
        <a:lstStyle/>
        <a:p>
          <a:pPr algn="ctr" rtl="0"/>
          <a:r>
            <a:rPr lang="en-US" b="1" i="0" baseline="0" smtClean="0"/>
            <a:t>Processing Fees</a:t>
          </a:r>
          <a:endParaRPr lang="en-US"/>
        </a:p>
      </dgm:t>
    </dgm:pt>
    <dgm:pt modelId="{845F9FDA-5659-4149-9423-D7E2C3679F08}" type="parTrans" cxnId="{84D09738-A1E5-49A4-BD33-AEF509C6ED28}">
      <dgm:prSet/>
      <dgm:spPr/>
      <dgm:t>
        <a:bodyPr/>
        <a:lstStyle/>
        <a:p>
          <a:endParaRPr lang="en-US"/>
        </a:p>
      </dgm:t>
    </dgm:pt>
    <dgm:pt modelId="{EEF1C916-AF65-4F3C-871E-6686D56C01DE}" type="sibTrans" cxnId="{84D09738-A1E5-49A4-BD33-AEF509C6ED28}">
      <dgm:prSet/>
      <dgm:spPr/>
      <dgm:t>
        <a:bodyPr/>
        <a:lstStyle/>
        <a:p>
          <a:endParaRPr lang="en-US"/>
        </a:p>
      </dgm:t>
    </dgm:pt>
    <dgm:pt modelId="{51AB2A51-9CC3-4BCC-962C-9DB68CE4B7BC}" type="pres">
      <dgm:prSet presAssocID="{F15A8B2F-545F-4D95-956D-13FF8AB7D46F}" presName="linear" presStyleCnt="0">
        <dgm:presLayoutVars>
          <dgm:animLvl val="lvl"/>
          <dgm:resizeHandles val="exact"/>
        </dgm:presLayoutVars>
      </dgm:prSet>
      <dgm:spPr/>
      <dgm:t>
        <a:bodyPr/>
        <a:lstStyle/>
        <a:p>
          <a:endParaRPr lang="en-US"/>
        </a:p>
      </dgm:t>
    </dgm:pt>
    <dgm:pt modelId="{39AB1A75-BE6C-4BC0-8C12-B8A483ADB0FD}" type="pres">
      <dgm:prSet presAssocID="{A81ABAD7-F009-47F2-AA2D-AFA53F7EB8B0}" presName="parentText" presStyleLbl="node1" presStyleIdx="0" presStyleCnt="1">
        <dgm:presLayoutVars>
          <dgm:chMax val="0"/>
          <dgm:bulletEnabled val="1"/>
        </dgm:presLayoutVars>
      </dgm:prSet>
      <dgm:spPr/>
      <dgm:t>
        <a:bodyPr/>
        <a:lstStyle/>
        <a:p>
          <a:endParaRPr lang="en-US"/>
        </a:p>
      </dgm:t>
    </dgm:pt>
  </dgm:ptLst>
  <dgm:cxnLst>
    <dgm:cxn modelId="{366ECF9E-7078-406E-821F-73EF15457FAE}" type="presOf" srcId="{F15A8B2F-545F-4D95-956D-13FF8AB7D46F}" destId="{51AB2A51-9CC3-4BCC-962C-9DB68CE4B7BC}" srcOrd="0" destOrd="0" presId="urn:microsoft.com/office/officeart/2005/8/layout/vList2"/>
    <dgm:cxn modelId="{3465CA9D-9017-4A7D-AD55-DC38E318D5E2}" type="presOf" srcId="{A81ABAD7-F009-47F2-AA2D-AFA53F7EB8B0}" destId="{39AB1A75-BE6C-4BC0-8C12-B8A483ADB0FD}" srcOrd="0" destOrd="0" presId="urn:microsoft.com/office/officeart/2005/8/layout/vList2"/>
    <dgm:cxn modelId="{84D09738-A1E5-49A4-BD33-AEF509C6ED28}" srcId="{F15A8B2F-545F-4D95-956D-13FF8AB7D46F}" destId="{A81ABAD7-F009-47F2-AA2D-AFA53F7EB8B0}" srcOrd="0" destOrd="0" parTransId="{845F9FDA-5659-4149-9423-D7E2C3679F08}" sibTransId="{EEF1C916-AF65-4F3C-871E-6686D56C01DE}"/>
    <dgm:cxn modelId="{019CE23C-FD33-4555-8A9D-FF5A4CAEF60A}" type="presParOf" srcId="{51AB2A51-9CC3-4BCC-962C-9DB68CE4B7BC}" destId="{39AB1A75-BE6C-4BC0-8C12-B8A483ADB0F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E3427D3-B4C9-4351-A551-868DDE5CE8AA}" type="doc">
      <dgm:prSet loTypeId="urn:microsoft.com/office/officeart/2008/layout/AlternatingPictureBlocks" loCatId="list" qsTypeId="urn:microsoft.com/office/officeart/2005/8/quickstyle/simple1" qsCatId="simple" csTypeId="urn:microsoft.com/office/officeart/2005/8/colors/colorful5" csCatId="colorful" phldr="1"/>
      <dgm:spPr/>
      <dgm:t>
        <a:bodyPr/>
        <a:lstStyle/>
        <a:p>
          <a:endParaRPr lang="en-US"/>
        </a:p>
      </dgm:t>
    </dgm:pt>
    <dgm:pt modelId="{7F63495F-07CA-4E7F-BAAC-9CB00E03C0C0}">
      <dgm:prSet phldrT="[Text]"/>
      <dgm:spPr/>
      <dgm:t>
        <a:bodyPr/>
        <a:lstStyle/>
        <a:p>
          <a:r>
            <a:rPr lang="en-US" dirty="0" smtClean="0"/>
            <a:t>Upto 2%</a:t>
          </a:r>
          <a:endParaRPr lang="en-US" dirty="0"/>
        </a:p>
      </dgm:t>
    </dgm:pt>
    <dgm:pt modelId="{84FA52BE-337C-4F19-BB0A-750D5312054A}" type="parTrans" cxnId="{2A5F21F1-6DF4-4F8B-AF0C-B65631A64678}">
      <dgm:prSet/>
      <dgm:spPr/>
      <dgm:t>
        <a:bodyPr/>
        <a:lstStyle/>
        <a:p>
          <a:endParaRPr lang="en-US"/>
        </a:p>
      </dgm:t>
    </dgm:pt>
    <dgm:pt modelId="{D9643D82-ADAE-4447-B0D9-B1345365599A}" type="sibTrans" cxnId="{2A5F21F1-6DF4-4F8B-AF0C-B65631A64678}">
      <dgm:prSet/>
      <dgm:spPr/>
      <dgm:t>
        <a:bodyPr/>
        <a:lstStyle/>
        <a:p>
          <a:endParaRPr lang="en-US"/>
        </a:p>
      </dgm:t>
    </dgm:pt>
    <dgm:pt modelId="{3F597D8F-6E62-4D4D-B078-6A4336F94FB9}">
      <dgm:prSet phldrT="[Text]"/>
      <dgm:spPr/>
      <dgm:t>
        <a:bodyPr/>
        <a:lstStyle/>
        <a:p>
          <a:r>
            <a:rPr lang="en-US" dirty="0" smtClean="0"/>
            <a:t>Any waiver: Approval from appropriate authority (deviation matrix)</a:t>
          </a:r>
          <a:endParaRPr lang="en-US" dirty="0"/>
        </a:p>
      </dgm:t>
    </dgm:pt>
    <dgm:pt modelId="{285EF0E8-36D3-48DE-BFDD-48388E01F057}" type="parTrans" cxnId="{C9320A8E-85A5-4745-9AFB-9A3B54188A0D}">
      <dgm:prSet/>
      <dgm:spPr/>
      <dgm:t>
        <a:bodyPr/>
        <a:lstStyle/>
        <a:p>
          <a:endParaRPr lang="en-US"/>
        </a:p>
      </dgm:t>
    </dgm:pt>
    <dgm:pt modelId="{74C8E744-1447-4A83-AFDC-E162480C0704}" type="sibTrans" cxnId="{C9320A8E-85A5-4745-9AFB-9A3B54188A0D}">
      <dgm:prSet/>
      <dgm:spPr/>
      <dgm:t>
        <a:bodyPr/>
        <a:lstStyle/>
        <a:p>
          <a:endParaRPr lang="en-US"/>
        </a:p>
      </dgm:t>
    </dgm:pt>
    <dgm:pt modelId="{8890D93D-76D1-4CEE-9660-D83F8A487A36}">
      <dgm:prSet phldrT="[Text]"/>
      <dgm:spPr/>
      <dgm:t>
        <a:bodyPr/>
        <a:lstStyle/>
        <a:p>
          <a:r>
            <a:rPr lang="en-US" dirty="0" smtClean="0"/>
            <a:t>While processing fee waiver: Approval required only to go below scheme defined fee</a:t>
          </a:r>
          <a:endParaRPr lang="en-US" dirty="0"/>
        </a:p>
      </dgm:t>
    </dgm:pt>
    <dgm:pt modelId="{ECF7A052-D1EF-4AA3-986A-737F10FF67D2}" type="parTrans" cxnId="{98B59267-177A-4311-AA11-19D996E42864}">
      <dgm:prSet/>
      <dgm:spPr/>
      <dgm:t>
        <a:bodyPr/>
        <a:lstStyle/>
        <a:p>
          <a:endParaRPr lang="en-US"/>
        </a:p>
      </dgm:t>
    </dgm:pt>
    <dgm:pt modelId="{5EE0BE1D-CC76-4242-AEEE-8A8D358ABAC5}" type="sibTrans" cxnId="{98B59267-177A-4311-AA11-19D996E42864}">
      <dgm:prSet/>
      <dgm:spPr/>
      <dgm:t>
        <a:bodyPr/>
        <a:lstStyle/>
        <a:p>
          <a:endParaRPr lang="en-US"/>
        </a:p>
      </dgm:t>
    </dgm:pt>
    <dgm:pt modelId="{4CF4F430-8E79-430F-998F-BF9B9C312F4B}" type="pres">
      <dgm:prSet presAssocID="{0E3427D3-B4C9-4351-A551-868DDE5CE8AA}" presName="linearFlow" presStyleCnt="0">
        <dgm:presLayoutVars>
          <dgm:dir/>
          <dgm:resizeHandles val="exact"/>
        </dgm:presLayoutVars>
      </dgm:prSet>
      <dgm:spPr/>
      <dgm:t>
        <a:bodyPr/>
        <a:lstStyle/>
        <a:p>
          <a:endParaRPr lang="en-US"/>
        </a:p>
      </dgm:t>
    </dgm:pt>
    <dgm:pt modelId="{5386795B-61E9-4476-BF31-ECB3D5C16BA7}" type="pres">
      <dgm:prSet presAssocID="{7F63495F-07CA-4E7F-BAAC-9CB00E03C0C0}" presName="comp" presStyleCnt="0"/>
      <dgm:spPr/>
    </dgm:pt>
    <dgm:pt modelId="{A9041123-3BD3-4243-959F-5CA8A75F5E15}" type="pres">
      <dgm:prSet presAssocID="{7F63495F-07CA-4E7F-BAAC-9CB00E03C0C0}" presName="rect2" presStyleLbl="node1" presStyleIdx="0" presStyleCnt="3">
        <dgm:presLayoutVars>
          <dgm:bulletEnabled val="1"/>
        </dgm:presLayoutVars>
      </dgm:prSet>
      <dgm:spPr/>
      <dgm:t>
        <a:bodyPr/>
        <a:lstStyle/>
        <a:p>
          <a:endParaRPr lang="en-US"/>
        </a:p>
      </dgm:t>
    </dgm:pt>
    <dgm:pt modelId="{BFE5A8E3-8DE7-4224-8BD1-1FF39DFCC15B}" type="pres">
      <dgm:prSet presAssocID="{7F63495F-07CA-4E7F-BAAC-9CB00E03C0C0}" presName="rect1" presStyleLbl="lnNode1" presStyleIdx="0" presStyleCnt="3"/>
      <dgm:spPr>
        <a:blipFill>
          <a:blip xmlns:r="http://schemas.openxmlformats.org/officeDocument/2006/relationships" r:embed="rId1" cstate="email">
            <a:extLst>
              <a:ext uri="{28A0092B-C50C-407E-A947-70E740481C1C}">
                <a14:useLocalDpi xmlns:a14="http://schemas.microsoft.com/office/drawing/2010/main"/>
              </a:ext>
            </a:extLst>
          </a:blip>
          <a:srcRect/>
          <a:stretch>
            <a:fillRect l="-28000" r="-28000"/>
          </a:stretch>
        </a:blipFill>
      </dgm:spPr>
      <dgm:t>
        <a:bodyPr/>
        <a:lstStyle/>
        <a:p>
          <a:endParaRPr lang="en-US"/>
        </a:p>
      </dgm:t>
    </dgm:pt>
    <dgm:pt modelId="{2E146186-4CEA-4742-BBF2-F97CFB511135}" type="pres">
      <dgm:prSet presAssocID="{D9643D82-ADAE-4447-B0D9-B1345365599A}" presName="sibTrans" presStyleCnt="0"/>
      <dgm:spPr/>
    </dgm:pt>
    <dgm:pt modelId="{39C2AC9B-AC9E-450F-BE66-40C3F205727B}" type="pres">
      <dgm:prSet presAssocID="{3F597D8F-6E62-4D4D-B078-6A4336F94FB9}" presName="comp" presStyleCnt="0"/>
      <dgm:spPr/>
    </dgm:pt>
    <dgm:pt modelId="{E3048DDF-534D-40D8-8907-D576527E7DF7}" type="pres">
      <dgm:prSet presAssocID="{3F597D8F-6E62-4D4D-B078-6A4336F94FB9}" presName="rect2" presStyleLbl="node1" presStyleIdx="1" presStyleCnt="3">
        <dgm:presLayoutVars>
          <dgm:bulletEnabled val="1"/>
        </dgm:presLayoutVars>
      </dgm:prSet>
      <dgm:spPr/>
      <dgm:t>
        <a:bodyPr/>
        <a:lstStyle/>
        <a:p>
          <a:endParaRPr lang="en-US"/>
        </a:p>
      </dgm:t>
    </dgm:pt>
    <dgm:pt modelId="{3EF17D50-3B9D-452C-BF43-48B0E3AA3FFD}" type="pres">
      <dgm:prSet presAssocID="{3F597D8F-6E62-4D4D-B078-6A4336F94FB9}" presName="rect1" presStyleLbl="lnNode1" presStyleIdx="1" presStyleCnt="3"/>
      <dgm:spPr>
        <a:blipFill>
          <a:blip xmlns:r="http://schemas.openxmlformats.org/officeDocument/2006/relationships" r:embed="rId2" cstate="email">
            <a:extLst>
              <a:ext uri="{28A0092B-C50C-407E-A947-70E740481C1C}">
                <a14:useLocalDpi xmlns:a14="http://schemas.microsoft.com/office/drawing/2010/main"/>
              </a:ext>
            </a:extLst>
          </a:blip>
          <a:srcRect/>
          <a:stretch>
            <a:fillRect l="-16000" r="-16000"/>
          </a:stretch>
        </a:blipFill>
      </dgm:spPr>
      <dgm:t>
        <a:bodyPr/>
        <a:lstStyle/>
        <a:p>
          <a:endParaRPr lang="en-US"/>
        </a:p>
      </dgm:t>
    </dgm:pt>
    <dgm:pt modelId="{D26E0C18-12D5-4EF9-8472-9F9605CC502F}" type="pres">
      <dgm:prSet presAssocID="{74C8E744-1447-4A83-AFDC-E162480C0704}" presName="sibTrans" presStyleCnt="0"/>
      <dgm:spPr/>
    </dgm:pt>
    <dgm:pt modelId="{2D269982-B764-493B-9070-E3EC8B1B2BE2}" type="pres">
      <dgm:prSet presAssocID="{8890D93D-76D1-4CEE-9660-D83F8A487A36}" presName="comp" presStyleCnt="0"/>
      <dgm:spPr/>
    </dgm:pt>
    <dgm:pt modelId="{B0EC3127-5488-4FC5-932D-E9E02217F429}" type="pres">
      <dgm:prSet presAssocID="{8890D93D-76D1-4CEE-9660-D83F8A487A36}" presName="rect2" presStyleLbl="node1" presStyleIdx="2" presStyleCnt="3">
        <dgm:presLayoutVars>
          <dgm:bulletEnabled val="1"/>
        </dgm:presLayoutVars>
      </dgm:prSet>
      <dgm:spPr/>
      <dgm:t>
        <a:bodyPr/>
        <a:lstStyle/>
        <a:p>
          <a:endParaRPr lang="en-US"/>
        </a:p>
      </dgm:t>
    </dgm:pt>
    <dgm:pt modelId="{DD977991-DADF-441F-97E7-DFFAD01C36D0}" type="pres">
      <dgm:prSet presAssocID="{8890D93D-76D1-4CEE-9660-D83F8A487A36}" presName="rect1" presStyleLbl="lnNode1" presStyleIdx="2" presStyleCnt="3"/>
      <dgm:spPr>
        <a:blipFill>
          <a:blip xmlns:r="http://schemas.openxmlformats.org/officeDocument/2006/relationships" r:embed="rId3" cstate="email">
            <a:extLst>
              <a:ext uri="{28A0092B-C50C-407E-A947-70E740481C1C}">
                <a14:useLocalDpi xmlns:a14="http://schemas.microsoft.com/office/drawing/2010/main"/>
              </a:ext>
            </a:extLst>
          </a:blip>
          <a:srcRect/>
          <a:stretch>
            <a:fillRect l="-28000" r="-28000"/>
          </a:stretch>
        </a:blipFill>
      </dgm:spPr>
      <dgm:t>
        <a:bodyPr/>
        <a:lstStyle/>
        <a:p>
          <a:endParaRPr lang="en-US"/>
        </a:p>
      </dgm:t>
    </dgm:pt>
  </dgm:ptLst>
  <dgm:cxnLst>
    <dgm:cxn modelId="{2A5F21F1-6DF4-4F8B-AF0C-B65631A64678}" srcId="{0E3427D3-B4C9-4351-A551-868DDE5CE8AA}" destId="{7F63495F-07CA-4E7F-BAAC-9CB00E03C0C0}" srcOrd="0" destOrd="0" parTransId="{84FA52BE-337C-4F19-BB0A-750D5312054A}" sibTransId="{D9643D82-ADAE-4447-B0D9-B1345365599A}"/>
    <dgm:cxn modelId="{C9320A8E-85A5-4745-9AFB-9A3B54188A0D}" srcId="{0E3427D3-B4C9-4351-A551-868DDE5CE8AA}" destId="{3F597D8F-6E62-4D4D-B078-6A4336F94FB9}" srcOrd="1" destOrd="0" parTransId="{285EF0E8-36D3-48DE-BFDD-48388E01F057}" sibTransId="{74C8E744-1447-4A83-AFDC-E162480C0704}"/>
    <dgm:cxn modelId="{98B59267-177A-4311-AA11-19D996E42864}" srcId="{0E3427D3-B4C9-4351-A551-868DDE5CE8AA}" destId="{8890D93D-76D1-4CEE-9660-D83F8A487A36}" srcOrd="2" destOrd="0" parTransId="{ECF7A052-D1EF-4AA3-986A-737F10FF67D2}" sibTransId="{5EE0BE1D-CC76-4242-AEEE-8A8D358ABAC5}"/>
    <dgm:cxn modelId="{2C081EAD-6636-42E1-B115-F0A3BADA472B}" type="presOf" srcId="{3F597D8F-6E62-4D4D-B078-6A4336F94FB9}" destId="{E3048DDF-534D-40D8-8907-D576527E7DF7}" srcOrd="0" destOrd="0" presId="urn:microsoft.com/office/officeart/2008/layout/AlternatingPictureBlocks"/>
    <dgm:cxn modelId="{4A8157DC-D935-43D8-816E-C3D26203068A}" type="presOf" srcId="{0E3427D3-B4C9-4351-A551-868DDE5CE8AA}" destId="{4CF4F430-8E79-430F-998F-BF9B9C312F4B}" srcOrd="0" destOrd="0" presId="urn:microsoft.com/office/officeart/2008/layout/AlternatingPictureBlocks"/>
    <dgm:cxn modelId="{F6FC024C-945F-4D85-911D-17E3DD7FEC5C}" type="presOf" srcId="{8890D93D-76D1-4CEE-9660-D83F8A487A36}" destId="{B0EC3127-5488-4FC5-932D-E9E02217F429}" srcOrd="0" destOrd="0" presId="urn:microsoft.com/office/officeart/2008/layout/AlternatingPictureBlocks"/>
    <dgm:cxn modelId="{E99B79EB-BCE3-4056-9268-4BEE1645074E}" type="presOf" srcId="{7F63495F-07CA-4E7F-BAAC-9CB00E03C0C0}" destId="{A9041123-3BD3-4243-959F-5CA8A75F5E15}" srcOrd="0" destOrd="0" presId="urn:microsoft.com/office/officeart/2008/layout/AlternatingPictureBlocks"/>
    <dgm:cxn modelId="{F54C1769-22F0-43A7-ADDF-D8EA218CF785}" type="presParOf" srcId="{4CF4F430-8E79-430F-998F-BF9B9C312F4B}" destId="{5386795B-61E9-4476-BF31-ECB3D5C16BA7}" srcOrd="0" destOrd="0" presId="urn:microsoft.com/office/officeart/2008/layout/AlternatingPictureBlocks"/>
    <dgm:cxn modelId="{ACB249D1-9A5A-4CE1-9347-AA7C8E009454}" type="presParOf" srcId="{5386795B-61E9-4476-BF31-ECB3D5C16BA7}" destId="{A9041123-3BD3-4243-959F-5CA8A75F5E15}" srcOrd="0" destOrd="0" presId="urn:microsoft.com/office/officeart/2008/layout/AlternatingPictureBlocks"/>
    <dgm:cxn modelId="{0620B5E1-067C-46A7-8FF5-CBE88D313D09}" type="presParOf" srcId="{5386795B-61E9-4476-BF31-ECB3D5C16BA7}" destId="{BFE5A8E3-8DE7-4224-8BD1-1FF39DFCC15B}" srcOrd="1" destOrd="0" presId="urn:microsoft.com/office/officeart/2008/layout/AlternatingPictureBlocks"/>
    <dgm:cxn modelId="{58ECC42D-9F3D-4E82-9A46-D5BE384BF06D}" type="presParOf" srcId="{4CF4F430-8E79-430F-998F-BF9B9C312F4B}" destId="{2E146186-4CEA-4742-BBF2-F97CFB511135}" srcOrd="1" destOrd="0" presId="urn:microsoft.com/office/officeart/2008/layout/AlternatingPictureBlocks"/>
    <dgm:cxn modelId="{C5BF3012-C8C6-495D-801C-AB2A6FD97456}" type="presParOf" srcId="{4CF4F430-8E79-430F-998F-BF9B9C312F4B}" destId="{39C2AC9B-AC9E-450F-BE66-40C3F205727B}" srcOrd="2" destOrd="0" presId="urn:microsoft.com/office/officeart/2008/layout/AlternatingPictureBlocks"/>
    <dgm:cxn modelId="{CE3ED05A-9CFB-4694-8D5E-E73346B0A4B5}" type="presParOf" srcId="{39C2AC9B-AC9E-450F-BE66-40C3F205727B}" destId="{E3048DDF-534D-40D8-8907-D576527E7DF7}" srcOrd="0" destOrd="0" presId="urn:microsoft.com/office/officeart/2008/layout/AlternatingPictureBlocks"/>
    <dgm:cxn modelId="{4E0C1390-8110-4C44-ACCD-822CB55D5512}" type="presParOf" srcId="{39C2AC9B-AC9E-450F-BE66-40C3F205727B}" destId="{3EF17D50-3B9D-452C-BF43-48B0E3AA3FFD}" srcOrd="1" destOrd="0" presId="urn:microsoft.com/office/officeart/2008/layout/AlternatingPictureBlocks"/>
    <dgm:cxn modelId="{0003DC14-4C3C-4654-BB08-B60EB8708A5F}" type="presParOf" srcId="{4CF4F430-8E79-430F-998F-BF9B9C312F4B}" destId="{D26E0C18-12D5-4EF9-8472-9F9605CC502F}" srcOrd="3" destOrd="0" presId="urn:microsoft.com/office/officeart/2008/layout/AlternatingPictureBlocks"/>
    <dgm:cxn modelId="{D89B95B6-32AF-41F8-A64B-1511A5A70746}" type="presParOf" srcId="{4CF4F430-8E79-430F-998F-BF9B9C312F4B}" destId="{2D269982-B764-493B-9070-E3EC8B1B2BE2}" srcOrd="4" destOrd="0" presId="urn:microsoft.com/office/officeart/2008/layout/AlternatingPictureBlocks"/>
    <dgm:cxn modelId="{EFA98D51-0D41-4132-8716-4B482E9C3F83}" type="presParOf" srcId="{2D269982-B764-493B-9070-E3EC8B1B2BE2}" destId="{B0EC3127-5488-4FC5-932D-E9E02217F429}" srcOrd="0" destOrd="0" presId="urn:microsoft.com/office/officeart/2008/layout/AlternatingPictureBlocks"/>
    <dgm:cxn modelId="{22CCA810-1135-40F5-81FF-396C5D7C5C08}" type="presParOf" srcId="{2D269982-B764-493B-9070-E3EC8B1B2BE2}" destId="{DD977991-DADF-441F-97E7-DFFAD01C36D0}" srcOrd="1" destOrd="0" presId="urn:microsoft.com/office/officeart/2008/layout/Alternating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0EB7CCD-54B9-4C1A-A2F4-3955D67F5DF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23DB7B75-4FD8-4E7A-8DAF-C0EC93EC50BA}">
      <dgm:prSet/>
      <dgm:spPr/>
      <dgm:t>
        <a:bodyPr/>
        <a:lstStyle/>
        <a:p>
          <a:pPr algn="ctr" rtl="0"/>
          <a:r>
            <a:rPr lang="en-US" b="1" i="0" baseline="0" dirty="0" smtClean="0"/>
            <a:t>Refinancing</a:t>
          </a:r>
          <a:endParaRPr lang="en-US" b="1" dirty="0"/>
        </a:p>
      </dgm:t>
    </dgm:pt>
    <dgm:pt modelId="{A47F7301-E946-46DD-9690-5BD0A418D7DA}" type="parTrans" cxnId="{988D9026-BE44-42F9-A8BC-74809920E25C}">
      <dgm:prSet/>
      <dgm:spPr/>
      <dgm:t>
        <a:bodyPr/>
        <a:lstStyle/>
        <a:p>
          <a:endParaRPr lang="en-US"/>
        </a:p>
      </dgm:t>
    </dgm:pt>
    <dgm:pt modelId="{1A7796D9-A88D-4B61-B20A-F20A0453BB6C}" type="sibTrans" cxnId="{988D9026-BE44-42F9-A8BC-74809920E25C}">
      <dgm:prSet/>
      <dgm:spPr/>
      <dgm:t>
        <a:bodyPr/>
        <a:lstStyle/>
        <a:p>
          <a:endParaRPr lang="en-US"/>
        </a:p>
      </dgm:t>
    </dgm:pt>
    <dgm:pt modelId="{3B47870A-DDF2-4745-B196-89B002B2C030}" type="pres">
      <dgm:prSet presAssocID="{80EB7CCD-54B9-4C1A-A2F4-3955D67F5DF9}" presName="linear" presStyleCnt="0">
        <dgm:presLayoutVars>
          <dgm:animLvl val="lvl"/>
          <dgm:resizeHandles val="exact"/>
        </dgm:presLayoutVars>
      </dgm:prSet>
      <dgm:spPr/>
      <dgm:t>
        <a:bodyPr/>
        <a:lstStyle/>
        <a:p>
          <a:endParaRPr lang="en-US"/>
        </a:p>
      </dgm:t>
    </dgm:pt>
    <dgm:pt modelId="{285998F2-000A-4FCB-9973-21BE6BB6E664}" type="pres">
      <dgm:prSet presAssocID="{23DB7B75-4FD8-4E7A-8DAF-C0EC93EC50BA}" presName="parentText" presStyleLbl="node1" presStyleIdx="0" presStyleCnt="1">
        <dgm:presLayoutVars>
          <dgm:chMax val="0"/>
          <dgm:bulletEnabled val="1"/>
        </dgm:presLayoutVars>
      </dgm:prSet>
      <dgm:spPr/>
      <dgm:t>
        <a:bodyPr/>
        <a:lstStyle/>
        <a:p>
          <a:endParaRPr lang="en-US"/>
        </a:p>
      </dgm:t>
    </dgm:pt>
  </dgm:ptLst>
  <dgm:cxnLst>
    <dgm:cxn modelId="{C96B010C-52E8-4762-9CCC-B35AE9CC407E}" type="presOf" srcId="{80EB7CCD-54B9-4C1A-A2F4-3955D67F5DF9}" destId="{3B47870A-DDF2-4745-B196-89B002B2C030}" srcOrd="0" destOrd="0" presId="urn:microsoft.com/office/officeart/2005/8/layout/vList2"/>
    <dgm:cxn modelId="{988D9026-BE44-42F9-A8BC-74809920E25C}" srcId="{80EB7CCD-54B9-4C1A-A2F4-3955D67F5DF9}" destId="{23DB7B75-4FD8-4E7A-8DAF-C0EC93EC50BA}" srcOrd="0" destOrd="0" parTransId="{A47F7301-E946-46DD-9690-5BD0A418D7DA}" sibTransId="{1A7796D9-A88D-4B61-B20A-F20A0453BB6C}"/>
    <dgm:cxn modelId="{BB4CABAD-3F87-45DF-9DFC-6B2D489465C2}" type="presOf" srcId="{23DB7B75-4FD8-4E7A-8DAF-C0EC93EC50BA}" destId="{285998F2-000A-4FCB-9973-21BE6BB6E664}" srcOrd="0" destOrd="0" presId="urn:microsoft.com/office/officeart/2005/8/layout/vList2"/>
    <dgm:cxn modelId="{C0C38D02-FFC0-4EF8-AC47-F05CB642FEF3}" type="presParOf" srcId="{3B47870A-DDF2-4745-B196-89B002B2C030}" destId="{285998F2-000A-4FCB-9973-21BE6BB6E66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688C79B-69E8-47EB-B9A8-CFCB2D825B1F}" type="doc">
      <dgm:prSet loTypeId="urn:diagrams.loki3.com/BracketList" loCatId="list" qsTypeId="urn:microsoft.com/office/officeart/2005/8/quickstyle/simple1" qsCatId="simple" csTypeId="urn:microsoft.com/office/officeart/2005/8/colors/colorful2" csCatId="colorful" phldr="1"/>
      <dgm:spPr/>
      <dgm:t>
        <a:bodyPr/>
        <a:lstStyle/>
        <a:p>
          <a:endParaRPr lang="en-US"/>
        </a:p>
      </dgm:t>
    </dgm:pt>
    <dgm:pt modelId="{A7307256-8013-4BD0-A643-BED4C6A08E3E}">
      <dgm:prSet phldrT="[Text]"/>
      <dgm:spPr/>
      <dgm:t>
        <a:bodyPr/>
        <a:lstStyle/>
        <a:p>
          <a:r>
            <a:rPr lang="en-US" dirty="0" smtClean="0"/>
            <a:t>Refinance</a:t>
          </a:r>
          <a:endParaRPr lang="en-US" dirty="0"/>
        </a:p>
      </dgm:t>
    </dgm:pt>
    <dgm:pt modelId="{1B718EBE-315B-4D7D-B29E-86258F1F6882}" type="parTrans" cxnId="{500AC455-76B4-4193-9648-F1F956FE4E93}">
      <dgm:prSet/>
      <dgm:spPr/>
      <dgm:t>
        <a:bodyPr/>
        <a:lstStyle/>
        <a:p>
          <a:endParaRPr lang="en-US"/>
        </a:p>
      </dgm:t>
    </dgm:pt>
    <dgm:pt modelId="{36B25D2A-E1D5-48A9-895C-502AC8AAA36C}" type="sibTrans" cxnId="{500AC455-76B4-4193-9648-F1F956FE4E93}">
      <dgm:prSet/>
      <dgm:spPr/>
      <dgm:t>
        <a:bodyPr/>
        <a:lstStyle/>
        <a:p>
          <a:endParaRPr lang="en-US"/>
        </a:p>
      </dgm:t>
    </dgm:pt>
    <dgm:pt modelId="{2EE6EE82-AF28-452E-B835-6F3941CC0A63}">
      <dgm:prSet phldrT="[Text]"/>
      <dgm:spPr/>
      <dgm:t>
        <a:bodyPr/>
        <a:lstStyle/>
        <a:p>
          <a:r>
            <a:rPr lang="en-US" dirty="0" smtClean="0"/>
            <a:t>Only for payments made in last one year from date of application</a:t>
          </a:r>
          <a:endParaRPr lang="en-US" dirty="0"/>
        </a:p>
      </dgm:t>
    </dgm:pt>
    <dgm:pt modelId="{DE2E2478-7D10-4F17-902B-2A6FA0D48FEB}" type="parTrans" cxnId="{036DC379-C6AC-4C00-919C-1E709E218A16}">
      <dgm:prSet/>
      <dgm:spPr/>
      <dgm:t>
        <a:bodyPr/>
        <a:lstStyle/>
        <a:p>
          <a:endParaRPr lang="en-US"/>
        </a:p>
      </dgm:t>
    </dgm:pt>
    <dgm:pt modelId="{D4DE0C0E-6198-467E-B173-5F9F12A89057}" type="sibTrans" cxnId="{036DC379-C6AC-4C00-919C-1E709E218A16}">
      <dgm:prSet/>
      <dgm:spPr/>
      <dgm:t>
        <a:bodyPr/>
        <a:lstStyle/>
        <a:p>
          <a:endParaRPr lang="en-US"/>
        </a:p>
      </dgm:t>
    </dgm:pt>
    <dgm:pt modelId="{A393AEB4-DC1E-4A1C-A600-4C6F70E8BE46}">
      <dgm:prSet phldrT="[Text]"/>
      <dgm:spPr/>
      <dgm:t>
        <a:bodyPr/>
        <a:lstStyle/>
        <a:p>
          <a:r>
            <a:rPr lang="en-US" dirty="0" smtClean="0"/>
            <a:t>Deviation: Approval from HOD - Credit</a:t>
          </a:r>
          <a:endParaRPr lang="en-US" dirty="0"/>
        </a:p>
      </dgm:t>
    </dgm:pt>
    <dgm:pt modelId="{30C5D3CF-335A-4CFF-B183-374014B3544E}" type="parTrans" cxnId="{9644CA35-B5FF-4916-B031-1C534FE4DCEF}">
      <dgm:prSet/>
      <dgm:spPr/>
      <dgm:t>
        <a:bodyPr/>
        <a:lstStyle/>
        <a:p>
          <a:endParaRPr lang="en-US"/>
        </a:p>
      </dgm:t>
    </dgm:pt>
    <dgm:pt modelId="{0724DB29-F1F1-41E3-932D-E5ED02F8539F}" type="sibTrans" cxnId="{9644CA35-B5FF-4916-B031-1C534FE4DCEF}">
      <dgm:prSet/>
      <dgm:spPr/>
      <dgm:t>
        <a:bodyPr/>
        <a:lstStyle/>
        <a:p>
          <a:endParaRPr lang="en-US"/>
        </a:p>
      </dgm:t>
    </dgm:pt>
    <dgm:pt modelId="{ACA8EDEF-17FE-4F47-9715-35D55A318E40}">
      <dgm:prSet phldrT="[Text]"/>
      <dgm:spPr/>
      <dgm:t>
        <a:bodyPr/>
        <a:lstStyle/>
        <a:p>
          <a:r>
            <a:rPr lang="en-US" dirty="0" smtClean="0"/>
            <a:t>Special Case</a:t>
          </a:r>
          <a:endParaRPr lang="en-US" dirty="0"/>
        </a:p>
      </dgm:t>
    </dgm:pt>
    <dgm:pt modelId="{C395BF62-8E13-4561-98B2-7FA1DD92D984}" type="sibTrans" cxnId="{BDA2EFBB-8C1D-47F3-9FCF-D22E78DB3769}">
      <dgm:prSet/>
      <dgm:spPr/>
      <dgm:t>
        <a:bodyPr/>
        <a:lstStyle/>
        <a:p>
          <a:endParaRPr lang="en-US"/>
        </a:p>
      </dgm:t>
    </dgm:pt>
    <dgm:pt modelId="{D9BAE195-9C27-4A42-AF2B-D3B79ABCA118}" type="parTrans" cxnId="{BDA2EFBB-8C1D-47F3-9FCF-D22E78DB3769}">
      <dgm:prSet/>
      <dgm:spPr/>
      <dgm:t>
        <a:bodyPr/>
        <a:lstStyle/>
        <a:p>
          <a:endParaRPr lang="en-US"/>
        </a:p>
      </dgm:t>
    </dgm:pt>
    <dgm:pt modelId="{CF9E045A-54AA-48B4-881E-D3006F533B65}" type="pres">
      <dgm:prSet presAssocID="{B688C79B-69E8-47EB-B9A8-CFCB2D825B1F}" presName="Name0" presStyleCnt="0">
        <dgm:presLayoutVars>
          <dgm:dir/>
          <dgm:animLvl val="lvl"/>
          <dgm:resizeHandles val="exact"/>
        </dgm:presLayoutVars>
      </dgm:prSet>
      <dgm:spPr/>
      <dgm:t>
        <a:bodyPr/>
        <a:lstStyle/>
        <a:p>
          <a:endParaRPr lang="en-US"/>
        </a:p>
      </dgm:t>
    </dgm:pt>
    <dgm:pt modelId="{947CA031-D300-4B22-97D3-7B4F2847DF1B}" type="pres">
      <dgm:prSet presAssocID="{A7307256-8013-4BD0-A643-BED4C6A08E3E}" presName="linNode" presStyleCnt="0"/>
      <dgm:spPr/>
    </dgm:pt>
    <dgm:pt modelId="{FC29D367-CDC5-4E9F-9F30-374F487C0C4A}" type="pres">
      <dgm:prSet presAssocID="{A7307256-8013-4BD0-A643-BED4C6A08E3E}" presName="parTx" presStyleLbl="revTx" presStyleIdx="0" presStyleCnt="2">
        <dgm:presLayoutVars>
          <dgm:chMax val="1"/>
          <dgm:bulletEnabled val="1"/>
        </dgm:presLayoutVars>
      </dgm:prSet>
      <dgm:spPr/>
      <dgm:t>
        <a:bodyPr/>
        <a:lstStyle/>
        <a:p>
          <a:endParaRPr lang="en-US"/>
        </a:p>
      </dgm:t>
    </dgm:pt>
    <dgm:pt modelId="{845AD526-12D2-4DA4-B59F-A1B27FF2652B}" type="pres">
      <dgm:prSet presAssocID="{A7307256-8013-4BD0-A643-BED4C6A08E3E}" presName="bracket" presStyleLbl="parChTrans1D1" presStyleIdx="0" presStyleCnt="2"/>
      <dgm:spPr/>
    </dgm:pt>
    <dgm:pt modelId="{54EFB16D-9EAC-48CD-A136-EFDA95A6E128}" type="pres">
      <dgm:prSet presAssocID="{A7307256-8013-4BD0-A643-BED4C6A08E3E}" presName="spH" presStyleCnt="0"/>
      <dgm:spPr/>
    </dgm:pt>
    <dgm:pt modelId="{F64A637D-CA5E-4F93-A4B0-685B10AF914A}" type="pres">
      <dgm:prSet presAssocID="{A7307256-8013-4BD0-A643-BED4C6A08E3E}" presName="desTx" presStyleLbl="node1" presStyleIdx="0" presStyleCnt="2">
        <dgm:presLayoutVars>
          <dgm:bulletEnabled val="1"/>
        </dgm:presLayoutVars>
      </dgm:prSet>
      <dgm:spPr/>
      <dgm:t>
        <a:bodyPr/>
        <a:lstStyle/>
        <a:p>
          <a:endParaRPr lang="en-US"/>
        </a:p>
      </dgm:t>
    </dgm:pt>
    <dgm:pt modelId="{624FE166-9070-499F-B4DD-DC75B9F0FE23}" type="pres">
      <dgm:prSet presAssocID="{36B25D2A-E1D5-48A9-895C-502AC8AAA36C}" presName="spV" presStyleCnt="0"/>
      <dgm:spPr/>
    </dgm:pt>
    <dgm:pt modelId="{00C89FF4-F652-4DA6-BD48-8EE926ED36A6}" type="pres">
      <dgm:prSet presAssocID="{ACA8EDEF-17FE-4F47-9715-35D55A318E40}" presName="linNode" presStyleCnt="0"/>
      <dgm:spPr/>
    </dgm:pt>
    <dgm:pt modelId="{C4F74115-38CD-461A-9468-D9A79F35B9DD}" type="pres">
      <dgm:prSet presAssocID="{ACA8EDEF-17FE-4F47-9715-35D55A318E40}" presName="parTx" presStyleLbl="revTx" presStyleIdx="1" presStyleCnt="2">
        <dgm:presLayoutVars>
          <dgm:chMax val="1"/>
          <dgm:bulletEnabled val="1"/>
        </dgm:presLayoutVars>
      </dgm:prSet>
      <dgm:spPr/>
      <dgm:t>
        <a:bodyPr/>
        <a:lstStyle/>
        <a:p>
          <a:endParaRPr lang="en-US"/>
        </a:p>
      </dgm:t>
    </dgm:pt>
    <dgm:pt modelId="{1B9B33BC-C0C0-4645-8202-951224C9B122}" type="pres">
      <dgm:prSet presAssocID="{ACA8EDEF-17FE-4F47-9715-35D55A318E40}" presName="bracket" presStyleLbl="parChTrans1D1" presStyleIdx="1" presStyleCnt="2"/>
      <dgm:spPr/>
    </dgm:pt>
    <dgm:pt modelId="{131B72F2-6F78-4BCC-88C9-7B5510F58B28}" type="pres">
      <dgm:prSet presAssocID="{ACA8EDEF-17FE-4F47-9715-35D55A318E40}" presName="spH" presStyleCnt="0"/>
      <dgm:spPr/>
    </dgm:pt>
    <dgm:pt modelId="{9B2F6886-8510-4D86-8093-076E89D36652}" type="pres">
      <dgm:prSet presAssocID="{ACA8EDEF-17FE-4F47-9715-35D55A318E40}" presName="desTx" presStyleLbl="node1" presStyleIdx="1" presStyleCnt="2">
        <dgm:presLayoutVars>
          <dgm:bulletEnabled val="1"/>
        </dgm:presLayoutVars>
      </dgm:prSet>
      <dgm:spPr/>
      <dgm:t>
        <a:bodyPr/>
        <a:lstStyle/>
        <a:p>
          <a:endParaRPr lang="en-US"/>
        </a:p>
      </dgm:t>
    </dgm:pt>
  </dgm:ptLst>
  <dgm:cxnLst>
    <dgm:cxn modelId="{343A9186-001F-434C-8AC4-5316343B3152}" type="presOf" srcId="{A7307256-8013-4BD0-A643-BED4C6A08E3E}" destId="{FC29D367-CDC5-4E9F-9F30-374F487C0C4A}" srcOrd="0" destOrd="0" presId="urn:diagrams.loki3.com/BracketList"/>
    <dgm:cxn modelId="{BDA2EFBB-8C1D-47F3-9FCF-D22E78DB3769}" srcId="{B688C79B-69E8-47EB-B9A8-CFCB2D825B1F}" destId="{ACA8EDEF-17FE-4F47-9715-35D55A318E40}" srcOrd="1" destOrd="0" parTransId="{D9BAE195-9C27-4A42-AF2B-D3B79ABCA118}" sibTransId="{C395BF62-8E13-4561-98B2-7FA1DD92D984}"/>
    <dgm:cxn modelId="{9644CA35-B5FF-4916-B031-1C534FE4DCEF}" srcId="{ACA8EDEF-17FE-4F47-9715-35D55A318E40}" destId="{A393AEB4-DC1E-4A1C-A600-4C6F70E8BE46}" srcOrd="0" destOrd="0" parTransId="{30C5D3CF-335A-4CFF-B183-374014B3544E}" sibTransId="{0724DB29-F1F1-41E3-932D-E5ED02F8539F}"/>
    <dgm:cxn modelId="{443CE1FA-E944-42DB-8E7B-589FC885D362}" type="presOf" srcId="{B688C79B-69E8-47EB-B9A8-CFCB2D825B1F}" destId="{CF9E045A-54AA-48B4-881E-D3006F533B65}" srcOrd="0" destOrd="0" presId="urn:diagrams.loki3.com/BracketList"/>
    <dgm:cxn modelId="{036DC379-C6AC-4C00-919C-1E709E218A16}" srcId="{A7307256-8013-4BD0-A643-BED4C6A08E3E}" destId="{2EE6EE82-AF28-452E-B835-6F3941CC0A63}" srcOrd="0" destOrd="0" parTransId="{DE2E2478-7D10-4F17-902B-2A6FA0D48FEB}" sibTransId="{D4DE0C0E-6198-467E-B173-5F9F12A89057}"/>
    <dgm:cxn modelId="{7F0F1D8C-DCB7-44E5-AD08-A05CBEA1C272}" type="presOf" srcId="{A393AEB4-DC1E-4A1C-A600-4C6F70E8BE46}" destId="{9B2F6886-8510-4D86-8093-076E89D36652}" srcOrd="0" destOrd="0" presId="urn:diagrams.loki3.com/BracketList"/>
    <dgm:cxn modelId="{8BFA8C22-B371-42D0-B3B7-BBFEDAB26E25}" type="presOf" srcId="{2EE6EE82-AF28-452E-B835-6F3941CC0A63}" destId="{F64A637D-CA5E-4F93-A4B0-685B10AF914A}" srcOrd="0" destOrd="0" presId="urn:diagrams.loki3.com/BracketList"/>
    <dgm:cxn modelId="{500AC455-76B4-4193-9648-F1F956FE4E93}" srcId="{B688C79B-69E8-47EB-B9A8-CFCB2D825B1F}" destId="{A7307256-8013-4BD0-A643-BED4C6A08E3E}" srcOrd="0" destOrd="0" parTransId="{1B718EBE-315B-4D7D-B29E-86258F1F6882}" sibTransId="{36B25D2A-E1D5-48A9-895C-502AC8AAA36C}"/>
    <dgm:cxn modelId="{2CE2F697-94CB-4DC9-9D79-0D23309C2122}" type="presOf" srcId="{ACA8EDEF-17FE-4F47-9715-35D55A318E40}" destId="{C4F74115-38CD-461A-9468-D9A79F35B9DD}" srcOrd="0" destOrd="0" presId="urn:diagrams.loki3.com/BracketList"/>
    <dgm:cxn modelId="{4916A3F2-CF65-4AF1-BB33-A10109B1C985}" type="presParOf" srcId="{CF9E045A-54AA-48B4-881E-D3006F533B65}" destId="{947CA031-D300-4B22-97D3-7B4F2847DF1B}" srcOrd="0" destOrd="0" presId="urn:diagrams.loki3.com/BracketList"/>
    <dgm:cxn modelId="{D5A3D358-7B1B-440F-A623-87984A95D502}" type="presParOf" srcId="{947CA031-D300-4B22-97D3-7B4F2847DF1B}" destId="{FC29D367-CDC5-4E9F-9F30-374F487C0C4A}" srcOrd="0" destOrd="0" presId="urn:diagrams.loki3.com/BracketList"/>
    <dgm:cxn modelId="{5B8C1517-ABE9-45D8-89B0-2CDCEF780390}" type="presParOf" srcId="{947CA031-D300-4B22-97D3-7B4F2847DF1B}" destId="{845AD526-12D2-4DA4-B59F-A1B27FF2652B}" srcOrd="1" destOrd="0" presId="urn:diagrams.loki3.com/BracketList"/>
    <dgm:cxn modelId="{8D91FB51-DDC3-4CBB-80FF-F9074E553285}" type="presParOf" srcId="{947CA031-D300-4B22-97D3-7B4F2847DF1B}" destId="{54EFB16D-9EAC-48CD-A136-EFDA95A6E128}" srcOrd="2" destOrd="0" presId="urn:diagrams.loki3.com/BracketList"/>
    <dgm:cxn modelId="{AA8F8E3D-D3CA-4E7E-AD9F-7820E966400F}" type="presParOf" srcId="{947CA031-D300-4B22-97D3-7B4F2847DF1B}" destId="{F64A637D-CA5E-4F93-A4B0-685B10AF914A}" srcOrd="3" destOrd="0" presId="urn:diagrams.loki3.com/BracketList"/>
    <dgm:cxn modelId="{966C13D0-A2E5-4B09-8C34-18374C36B17B}" type="presParOf" srcId="{CF9E045A-54AA-48B4-881E-D3006F533B65}" destId="{624FE166-9070-499F-B4DD-DC75B9F0FE23}" srcOrd="1" destOrd="0" presId="urn:diagrams.loki3.com/BracketList"/>
    <dgm:cxn modelId="{799BE3AE-70F3-4500-9AF4-821A5C4E9C80}" type="presParOf" srcId="{CF9E045A-54AA-48B4-881E-D3006F533B65}" destId="{00C89FF4-F652-4DA6-BD48-8EE926ED36A6}" srcOrd="2" destOrd="0" presId="urn:diagrams.loki3.com/BracketList"/>
    <dgm:cxn modelId="{3BD17DE9-13C3-47D1-A69D-0EB8353D9A99}" type="presParOf" srcId="{00C89FF4-F652-4DA6-BD48-8EE926ED36A6}" destId="{C4F74115-38CD-461A-9468-D9A79F35B9DD}" srcOrd="0" destOrd="0" presId="urn:diagrams.loki3.com/BracketList"/>
    <dgm:cxn modelId="{0802175C-1CCF-4E01-85B7-051C4A1889A0}" type="presParOf" srcId="{00C89FF4-F652-4DA6-BD48-8EE926ED36A6}" destId="{1B9B33BC-C0C0-4645-8202-951224C9B122}" srcOrd="1" destOrd="0" presId="urn:diagrams.loki3.com/BracketList"/>
    <dgm:cxn modelId="{C32F94E8-2870-40A5-AECC-32BDDF4E8754}" type="presParOf" srcId="{00C89FF4-F652-4DA6-BD48-8EE926ED36A6}" destId="{131B72F2-6F78-4BCC-88C9-7B5510F58B28}" srcOrd="2" destOrd="0" presId="urn:diagrams.loki3.com/BracketList"/>
    <dgm:cxn modelId="{3296A8D2-C19C-409F-8A5B-F08C4C0323E9}" type="presParOf" srcId="{00C89FF4-F652-4DA6-BD48-8EE926ED36A6}" destId="{9B2F6886-8510-4D86-8093-076E89D36652}" srcOrd="3" destOrd="0" presId="urn:diagrams.loki3.com/Bracke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104C3CA-3A4A-4EF9-950F-8EE09EE28118}"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FF6C01BA-C654-4250-B2C2-D2A50663BFB6}">
      <dgm:prSet/>
      <dgm:spPr/>
      <dgm:t>
        <a:bodyPr/>
        <a:lstStyle/>
        <a:p>
          <a:pPr algn="ctr" rtl="0"/>
          <a:r>
            <a:rPr lang="en-US" b="1" i="0" baseline="0" smtClean="0"/>
            <a:t>End Use Monitoring</a:t>
          </a:r>
          <a:endParaRPr lang="en-US"/>
        </a:p>
      </dgm:t>
    </dgm:pt>
    <dgm:pt modelId="{C3B9BE85-2285-4C56-89B9-9C7C41C45C43}" type="parTrans" cxnId="{32083711-2D55-40D5-8FC7-03A1A7250C3B}">
      <dgm:prSet/>
      <dgm:spPr/>
      <dgm:t>
        <a:bodyPr/>
        <a:lstStyle/>
        <a:p>
          <a:endParaRPr lang="en-US"/>
        </a:p>
      </dgm:t>
    </dgm:pt>
    <dgm:pt modelId="{5498E50B-C761-4FE3-9B7B-280E3D317019}" type="sibTrans" cxnId="{32083711-2D55-40D5-8FC7-03A1A7250C3B}">
      <dgm:prSet/>
      <dgm:spPr/>
      <dgm:t>
        <a:bodyPr/>
        <a:lstStyle/>
        <a:p>
          <a:endParaRPr lang="en-US"/>
        </a:p>
      </dgm:t>
    </dgm:pt>
    <dgm:pt modelId="{CA453E96-E8A4-4167-BC3B-EC195EE8B10D}" type="pres">
      <dgm:prSet presAssocID="{3104C3CA-3A4A-4EF9-950F-8EE09EE28118}" presName="linear" presStyleCnt="0">
        <dgm:presLayoutVars>
          <dgm:animLvl val="lvl"/>
          <dgm:resizeHandles val="exact"/>
        </dgm:presLayoutVars>
      </dgm:prSet>
      <dgm:spPr/>
      <dgm:t>
        <a:bodyPr/>
        <a:lstStyle/>
        <a:p>
          <a:endParaRPr lang="en-US"/>
        </a:p>
      </dgm:t>
    </dgm:pt>
    <dgm:pt modelId="{75F04408-6D1D-4239-B1F7-599CA77C0D5E}" type="pres">
      <dgm:prSet presAssocID="{FF6C01BA-C654-4250-B2C2-D2A50663BFB6}" presName="parentText" presStyleLbl="node1" presStyleIdx="0" presStyleCnt="1">
        <dgm:presLayoutVars>
          <dgm:chMax val="0"/>
          <dgm:bulletEnabled val="1"/>
        </dgm:presLayoutVars>
      </dgm:prSet>
      <dgm:spPr/>
      <dgm:t>
        <a:bodyPr/>
        <a:lstStyle/>
        <a:p>
          <a:endParaRPr lang="en-US"/>
        </a:p>
      </dgm:t>
    </dgm:pt>
  </dgm:ptLst>
  <dgm:cxnLst>
    <dgm:cxn modelId="{C98E18E8-61CF-4DED-B194-05CBC7363594}" type="presOf" srcId="{FF6C01BA-C654-4250-B2C2-D2A50663BFB6}" destId="{75F04408-6D1D-4239-B1F7-599CA77C0D5E}" srcOrd="0" destOrd="0" presId="urn:microsoft.com/office/officeart/2005/8/layout/vList2"/>
    <dgm:cxn modelId="{32083711-2D55-40D5-8FC7-03A1A7250C3B}" srcId="{3104C3CA-3A4A-4EF9-950F-8EE09EE28118}" destId="{FF6C01BA-C654-4250-B2C2-D2A50663BFB6}" srcOrd="0" destOrd="0" parTransId="{C3B9BE85-2285-4C56-89B9-9C7C41C45C43}" sibTransId="{5498E50B-C761-4FE3-9B7B-280E3D317019}"/>
    <dgm:cxn modelId="{D0A86546-9EBC-4A73-99FB-80AACCA476AB}" type="presOf" srcId="{3104C3CA-3A4A-4EF9-950F-8EE09EE28118}" destId="{CA453E96-E8A4-4167-BC3B-EC195EE8B10D}" srcOrd="0" destOrd="0" presId="urn:microsoft.com/office/officeart/2005/8/layout/vList2"/>
    <dgm:cxn modelId="{F0752EF9-4633-4DBB-86FA-AAF93236349B}" type="presParOf" srcId="{CA453E96-E8A4-4167-BC3B-EC195EE8B10D}" destId="{75F04408-6D1D-4239-B1F7-599CA77C0D5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092B7B5-1211-4FA5-9B7A-B43E2786BDF5}"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5AC0DB8B-F555-4BAC-B266-6C8CF927047D}">
      <dgm:prSet phldrT="[Text]"/>
      <dgm:spPr/>
      <dgm:t>
        <a:bodyPr/>
        <a:lstStyle/>
        <a:p>
          <a:r>
            <a:rPr lang="en-US" dirty="0" smtClean="0"/>
            <a:t>Domestic</a:t>
          </a:r>
          <a:endParaRPr lang="en-US" dirty="0"/>
        </a:p>
      </dgm:t>
    </dgm:pt>
    <dgm:pt modelId="{347BD275-401B-4BB4-B49D-06810D2670C8}" type="parTrans" cxnId="{9E8C5964-4C72-4422-9E1F-C717F4B0C689}">
      <dgm:prSet/>
      <dgm:spPr/>
      <dgm:t>
        <a:bodyPr/>
        <a:lstStyle/>
        <a:p>
          <a:endParaRPr lang="en-US"/>
        </a:p>
      </dgm:t>
    </dgm:pt>
    <dgm:pt modelId="{F3EA0F84-F850-4B44-83FF-5F77F365A20A}" type="sibTrans" cxnId="{9E8C5964-4C72-4422-9E1F-C717F4B0C689}">
      <dgm:prSet/>
      <dgm:spPr/>
      <dgm:t>
        <a:bodyPr/>
        <a:lstStyle/>
        <a:p>
          <a:endParaRPr lang="en-US"/>
        </a:p>
      </dgm:t>
    </dgm:pt>
    <dgm:pt modelId="{ADD3BE4E-5A09-4634-AF6C-E417AA270333}">
      <dgm:prSet phldrT="[Text]"/>
      <dgm:spPr/>
      <dgm:t>
        <a:bodyPr/>
        <a:lstStyle/>
        <a:p>
          <a:r>
            <a:rPr lang="en-US" dirty="0" smtClean="0"/>
            <a:t>Tuition fees disbursed via online/cheque/DD in University/College account</a:t>
          </a:r>
          <a:endParaRPr lang="en-US" dirty="0"/>
        </a:p>
      </dgm:t>
    </dgm:pt>
    <dgm:pt modelId="{99356971-7052-4AD5-8E8D-F35D1D76FA9A}" type="parTrans" cxnId="{6B5225A0-15E7-48E0-BC06-593EF5BE185F}">
      <dgm:prSet/>
      <dgm:spPr/>
      <dgm:t>
        <a:bodyPr/>
        <a:lstStyle/>
        <a:p>
          <a:endParaRPr lang="en-US"/>
        </a:p>
      </dgm:t>
    </dgm:pt>
    <dgm:pt modelId="{3FD92377-BCEF-42CD-97EC-1067EF00133E}" type="sibTrans" cxnId="{6B5225A0-15E7-48E0-BC06-593EF5BE185F}">
      <dgm:prSet/>
      <dgm:spPr/>
      <dgm:t>
        <a:bodyPr/>
        <a:lstStyle/>
        <a:p>
          <a:endParaRPr lang="en-US"/>
        </a:p>
      </dgm:t>
    </dgm:pt>
    <dgm:pt modelId="{AA85B8CA-AEC1-4BF7-A460-49B51F629842}">
      <dgm:prSet phldrT="[Text]"/>
      <dgm:spPr/>
      <dgm:t>
        <a:bodyPr/>
        <a:lstStyle/>
        <a:p>
          <a:r>
            <a:rPr lang="en-US" dirty="0" smtClean="0"/>
            <a:t>Abroad</a:t>
          </a:r>
          <a:endParaRPr lang="en-US" dirty="0"/>
        </a:p>
      </dgm:t>
    </dgm:pt>
    <dgm:pt modelId="{B6567BEE-3E7B-4FB6-90F5-C21C1ACB0588}" type="parTrans" cxnId="{476F08D9-EC78-48C7-B52F-75708EC5C369}">
      <dgm:prSet/>
      <dgm:spPr/>
      <dgm:t>
        <a:bodyPr/>
        <a:lstStyle/>
        <a:p>
          <a:endParaRPr lang="en-US"/>
        </a:p>
      </dgm:t>
    </dgm:pt>
    <dgm:pt modelId="{DCCD65A7-A008-419F-B3D5-750CD4409ACD}" type="sibTrans" cxnId="{476F08D9-EC78-48C7-B52F-75708EC5C369}">
      <dgm:prSet/>
      <dgm:spPr/>
      <dgm:t>
        <a:bodyPr/>
        <a:lstStyle/>
        <a:p>
          <a:endParaRPr lang="en-US"/>
        </a:p>
      </dgm:t>
    </dgm:pt>
    <dgm:pt modelId="{903211FF-0142-4B62-9C26-D6BA8EA40533}">
      <dgm:prSet phldrT="[Text]"/>
      <dgm:spPr/>
      <dgm:t>
        <a:bodyPr/>
        <a:lstStyle/>
        <a:p>
          <a:r>
            <a:rPr lang="en-US" dirty="0" smtClean="0"/>
            <a:t>Co-borrower/student’s account </a:t>
          </a:r>
          <a:endParaRPr lang="en-US" dirty="0"/>
        </a:p>
      </dgm:t>
    </dgm:pt>
    <dgm:pt modelId="{5260069B-D444-4FD9-9D7D-FAE703E20443}" type="parTrans" cxnId="{98686C25-DF36-4B4E-AFC8-FA5B3F927442}">
      <dgm:prSet/>
      <dgm:spPr/>
      <dgm:t>
        <a:bodyPr/>
        <a:lstStyle/>
        <a:p>
          <a:endParaRPr lang="en-US"/>
        </a:p>
      </dgm:t>
    </dgm:pt>
    <dgm:pt modelId="{95AEE7FF-8B9B-4AA6-9996-91AFD1EC54E3}" type="sibTrans" cxnId="{98686C25-DF36-4B4E-AFC8-FA5B3F927442}">
      <dgm:prSet/>
      <dgm:spPr/>
      <dgm:t>
        <a:bodyPr/>
        <a:lstStyle/>
        <a:p>
          <a:endParaRPr lang="en-US"/>
        </a:p>
      </dgm:t>
    </dgm:pt>
    <dgm:pt modelId="{DAA1344F-CC08-4DF4-928B-AC2E1D2D5097}">
      <dgm:prSet phldrT="[Text]"/>
      <dgm:spPr/>
      <dgm:t>
        <a:bodyPr/>
        <a:lstStyle/>
        <a:p>
          <a:r>
            <a:rPr lang="en-US" dirty="0" smtClean="0"/>
            <a:t>Outside Campus – based on documented proof: into co-borrower’s account</a:t>
          </a:r>
          <a:endParaRPr lang="en-US" dirty="0"/>
        </a:p>
      </dgm:t>
    </dgm:pt>
    <dgm:pt modelId="{9525D4BE-5E4D-4055-B1B4-9F47C86817A2}" type="parTrans" cxnId="{F108E318-22A6-417A-9C8C-C80B9B6C29A1}">
      <dgm:prSet/>
      <dgm:spPr/>
      <dgm:t>
        <a:bodyPr/>
        <a:lstStyle/>
        <a:p>
          <a:endParaRPr lang="en-US"/>
        </a:p>
      </dgm:t>
    </dgm:pt>
    <dgm:pt modelId="{09C70A23-6CF5-428C-BCA8-3D6B61FD03AC}" type="sibTrans" cxnId="{F108E318-22A6-417A-9C8C-C80B9B6C29A1}">
      <dgm:prSet/>
      <dgm:spPr/>
      <dgm:t>
        <a:bodyPr/>
        <a:lstStyle/>
        <a:p>
          <a:endParaRPr lang="en-US"/>
        </a:p>
      </dgm:t>
    </dgm:pt>
    <dgm:pt modelId="{B9E10DDE-EE62-47FB-A90C-5036FAAD2C14}">
      <dgm:prSet phldrT="[Text]"/>
      <dgm:spPr/>
      <dgm:t>
        <a:bodyPr/>
        <a:lstStyle/>
        <a:p>
          <a:r>
            <a:rPr lang="en-US" dirty="0" smtClean="0"/>
            <a:t>Books and Stationery expenses: co-borrower’s account against bills</a:t>
          </a:r>
          <a:endParaRPr lang="en-US" dirty="0"/>
        </a:p>
      </dgm:t>
    </dgm:pt>
    <dgm:pt modelId="{BF546096-5E18-4803-B20B-A5F1E0B5A9FE}" type="parTrans" cxnId="{191FD18A-41AB-4A57-B49A-9C9321830782}">
      <dgm:prSet/>
      <dgm:spPr/>
      <dgm:t>
        <a:bodyPr/>
        <a:lstStyle/>
        <a:p>
          <a:endParaRPr lang="en-US"/>
        </a:p>
      </dgm:t>
    </dgm:pt>
    <dgm:pt modelId="{20974F4D-4295-45EB-8467-A92F51FC3F0B}" type="sibTrans" cxnId="{191FD18A-41AB-4A57-B49A-9C9321830782}">
      <dgm:prSet/>
      <dgm:spPr/>
      <dgm:t>
        <a:bodyPr/>
        <a:lstStyle/>
        <a:p>
          <a:endParaRPr lang="en-US"/>
        </a:p>
      </dgm:t>
    </dgm:pt>
    <dgm:pt modelId="{02F1DE16-5BAD-4C28-9DC1-E38BF716363A}">
      <dgm:prSet phldrT="[Text]"/>
      <dgm:spPr/>
      <dgm:t>
        <a:bodyPr/>
        <a:lstStyle/>
        <a:p>
          <a:r>
            <a:rPr lang="en-US" dirty="0" smtClean="0"/>
            <a:t>Student to do </a:t>
          </a:r>
          <a:r>
            <a:rPr lang="en-US" b="1" i="1" dirty="0" smtClean="0">
              <a:solidFill>
                <a:srgbClr val="00B0F0"/>
              </a:solidFill>
            </a:rPr>
            <a:t>FOREX</a:t>
          </a:r>
          <a:r>
            <a:rPr lang="en-US" dirty="0" smtClean="0"/>
            <a:t> conversion </a:t>
          </a:r>
          <a:endParaRPr lang="en-US" dirty="0"/>
        </a:p>
      </dgm:t>
    </dgm:pt>
    <dgm:pt modelId="{BAE00A6E-6787-4A6E-89F3-D67B074631C3}" type="parTrans" cxnId="{F349C854-477A-47F7-8DD1-966ECE813F8C}">
      <dgm:prSet/>
      <dgm:spPr/>
      <dgm:t>
        <a:bodyPr/>
        <a:lstStyle/>
        <a:p>
          <a:endParaRPr lang="en-US"/>
        </a:p>
      </dgm:t>
    </dgm:pt>
    <dgm:pt modelId="{CF5457AA-0EF6-46F6-A53A-AF52E17284A1}" type="sibTrans" cxnId="{F349C854-477A-47F7-8DD1-966ECE813F8C}">
      <dgm:prSet/>
      <dgm:spPr/>
      <dgm:t>
        <a:bodyPr/>
        <a:lstStyle/>
        <a:p>
          <a:endParaRPr lang="en-US"/>
        </a:p>
      </dgm:t>
    </dgm:pt>
    <dgm:pt modelId="{C7E84427-9EC0-4261-A2C4-CBDDB06C6A83}">
      <dgm:prSet phldrT="[Text]"/>
      <dgm:spPr/>
      <dgm:t>
        <a:bodyPr/>
        <a:lstStyle/>
        <a:p>
          <a:r>
            <a:rPr lang="en-US" dirty="0" smtClean="0"/>
            <a:t>Submit proof: </a:t>
          </a:r>
          <a:r>
            <a:rPr lang="en-US" b="1" i="1" dirty="0" smtClean="0">
              <a:solidFill>
                <a:srgbClr val="FF0000"/>
              </a:solidFill>
            </a:rPr>
            <a:t>SWIFT</a:t>
          </a:r>
          <a:r>
            <a:rPr lang="en-US" dirty="0" smtClean="0"/>
            <a:t> advice in stipulated time OR before subsequent disbursement whichever earlier</a:t>
          </a:r>
          <a:endParaRPr lang="en-US" dirty="0"/>
        </a:p>
      </dgm:t>
    </dgm:pt>
    <dgm:pt modelId="{A92A5601-E091-4F8A-AE1A-3AC46CEDCBFF}" type="parTrans" cxnId="{539F2607-8F27-4F77-85F6-B1962CC01C12}">
      <dgm:prSet/>
      <dgm:spPr/>
      <dgm:t>
        <a:bodyPr/>
        <a:lstStyle/>
        <a:p>
          <a:endParaRPr lang="en-US"/>
        </a:p>
      </dgm:t>
    </dgm:pt>
    <dgm:pt modelId="{93651A53-AD6F-40C4-A663-8AABC43DE326}" type="sibTrans" cxnId="{539F2607-8F27-4F77-85F6-B1962CC01C12}">
      <dgm:prSet/>
      <dgm:spPr/>
      <dgm:t>
        <a:bodyPr/>
        <a:lstStyle/>
        <a:p>
          <a:endParaRPr lang="en-US"/>
        </a:p>
      </dgm:t>
    </dgm:pt>
    <dgm:pt modelId="{48BB2B87-CE77-4ACF-870E-6BFC2345BDEE}" type="pres">
      <dgm:prSet presAssocID="{6092B7B5-1211-4FA5-9B7A-B43E2786BDF5}" presName="linear" presStyleCnt="0">
        <dgm:presLayoutVars>
          <dgm:animLvl val="lvl"/>
          <dgm:resizeHandles val="exact"/>
        </dgm:presLayoutVars>
      </dgm:prSet>
      <dgm:spPr/>
      <dgm:t>
        <a:bodyPr/>
        <a:lstStyle/>
        <a:p>
          <a:endParaRPr lang="en-US"/>
        </a:p>
      </dgm:t>
    </dgm:pt>
    <dgm:pt modelId="{64FAD930-A470-4A4F-B9F4-82E65340A958}" type="pres">
      <dgm:prSet presAssocID="{5AC0DB8B-F555-4BAC-B266-6C8CF927047D}" presName="parentText" presStyleLbl="node1" presStyleIdx="0" presStyleCnt="2">
        <dgm:presLayoutVars>
          <dgm:chMax val="0"/>
          <dgm:bulletEnabled val="1"/>
        </dgm:presLayoutVars>
      </dgm:prSet>
      <dgm:spPr/>
      <dgm:t>
        <a:bodyPr/>
        <a:lstStyle/>
        <a:p>
          <a:endParaRPr lang="en-US"/>
        </a:p>
      </dgm:t>
    </dgm:pt>
    <dgm:pt modelId="{7D4BA69F-6403-43B7-BF0D-C11C316D8BCF}" type="pres">
      <dgm:prSet presAssocID="{5AC0DB8B-F555-4BAC-B266-6C8CF927047D}" presName="childText" presStyleLbl="revTx" presStyleIdx="0" presStyleCnt="2">
        <dgm:presLayoutVars>
          <dgm:bulletEnabled val="1"/>
        </dgm:presLayoutVars>
      </dgm:prSet>
      <dgm:spPr/>
      <dgm:t>
        <a:bodyPr/>
        <a:lstStyle/>
        <a:p>
          <a:endParaRPr lang="en-US"/>
        </a:p>
      </dgm:t>
    </dgm:pt>
    <dgm:pt modelId="{B5C6DCCB-CFAC-48D8-AE8E-A2F0265D5082}" type="pres">
      <dgm:prSet presAssocID="{AA85B8CA-AEC1-4BF7-A460-49B51F629842}" presName="parentText" presStyleLbl="node1" presStyleIdx="1" presStyleCnt="2">
        <dgm:presLayoutVars>
          <dgm:chMax val="0"/>
          <dgm:bulletEnabled val="1"/>
        </dgm:presLayoutVars>
      </dgm:prSet>
      <dgm:spPr/>
      <dgm:t>
        <a:bodyPr/>
        <a:lstStyle/>
        <a:p>
          <a:endParaRPr lang="en-US"/>
        </a:p>
      </dgm:t>
    </dgm:pt>
    <dgm:pt modelId="{52B107AB-30CE-41DF-BEBE-462595477125}" type="pres">
      <dgm:prSet presAssocID="{AA85B8CA-AEC1-4BF7-A460-49B51F629842}" presName="childText" presStyleLbl="revTx" presStyleIdx="1" presStyleCnt="2">
        <dgm:presLayoutVars>
          <dgm:bulletEnabled val="1"/>
        </dgm:presLayoutVars>
      </dgm:prSet>
      <dgm:spPr/>
      <dgm:t>
        <a:bodyPr/>
        <a:lstStyle/>
        <a:p>
          <a:endParaRPr lang="en-US"/>
        </a:p>
      </dgm:t>
    </dgm:pt>
  </dgm:ptLst>
  <dgm:cxnLst>
    <dgm:cxn modelId="{539F2607-8F27-4F77-85F6-B1962CC01C12}" srcId="{AA85B8CA-AEC1-4BF7-A460-49B51F629842}" destId="{C7E84427-9EC0-4261-A2C4-CBDDB06C6A83}" srcOrd="2" destOrd="0" parTransId="{A92A5601-E091-4F8A-AE1A-3AC46CEDCBFF}" sibTransId="{93651A53-AD6F-40C4-A663-8AABC43DE326}"/>
    <dgm:cxn modelId="{9BF9488D-E91F-4342-9B34-83C6F5AF4ADB}" type="presOf" srcId="{02F1DE16-5BAD-4C28-9DC1-E38BF716363A}" destId="{52B107AB-30CE-41DF-BEBE-462595477125}" srcOrd="0" destOrd="1" presId="urn:microsoft.com/office/officeart/2005/8/layout/vList2"/>
    <dgm:cxn modelId="{98686C25-DF36-4B4E-AFC8-FA5B3F927442}" srcId="{AA85B8CA-AEC1-4BF7-A460-49B51F629842}" destId="{903211FF-0142-4B62-9C26-D6BA8EA40533}" srcOrd="0" destOrd="0" parTransId="{5260069B-D444-4FD9-9D7D-FAE703E20443}" sibTransId="{95AEE7FF-8B9B-4AA6-9996-91AFD1EC54E3}"/>
    <dgm:cxn modelId="{056BF9C0-78AB-4E7E-8A29-6EB110E83309}" type="presOf" srcId="{903211FF-0142-4B62-9C26-D6BA8EA40533}" destId="{52B107AB-30CE-41DF-BEBE-462595477125}" srcOrd="0" destOrd="0" presId="urn:microsoft.com/office/officeart/2005/8/layout/vList2"/>
    <dgm:cxn modelId="{CABE41A3-112A-4BFE-8AD3-81DBD48C2E2E}" type="presOf" srcId="{B9E10DDE-EE62-47FB-A90C-5036FAAD2C14}" destId="{7D4BA69F-6403-43B7-BF0D-C11C316D8BCF}" srcOrd="0" destOrd="2" presId="urn:microsoft.com/office/officeart/2005/8/layout/vList2"/>
    <dgm:cxn modelId="{6B5225A0-15E7-48E0-BC06-593EF5BE185F}" srcId="{5AC0DB8B-F555-4BAC-B266-6C8CF927047D}" destId="{ADD3BE4E-5A09-4634-AF6C-E417AA270333}" srcOrd="0" destOrd="0" parTransId="{99356971-7052-4AD5-8E8D-F35D1D76FA9A}" sibTransId="{3FD92377-BCEF-42CD-97EC-1067EF00133E}"/>
    <dgm:cxn modelId="{5539D739-106E-4145-9F7C-A3D5BDCCFC6A}" type="presOf" srcId="{5AC0DB8B-F555-4BAC-B266-6C8CF927047D}" destId="{64FAD930-A470-4A4F-B9F4-82E65340A958}" srcOrd="0" destOrd="0" presId="urn:microsoft.com/office/officeart/2005/8/layout/vList2"/>
    <dgm:cxn modelId="{191FD18A-41AB-4A57-B49A-9C9321830782}" srcId="{5AC0DB8B-F555-4BAC-B266-6C8CF927047D}" destId="{B9E10DDE-EE62-47FB-A90C-5036FAAD2C14}" srcOrd="2" destOrd="0" parTransId="{BF546096-5E18-4803-B20B-A5F1E0B5A9FE}" sibTransId="{20974F4D-4295-45EB-8467-A92F51FC3F0B}"/>
    <dgm:cxn modelId="{476F08D9-EC78-48C7-B52F-75708EC5C369}" srcId="{6092B7B5-1211-4FA5-9B7A-B43E2786BDF5}" destId="{AA85B8CA-AEC1-4BF7-A460-49B51F629842}" srcOrd="1" destOrd="0" parTransId="{B6567BEE-3E7B-4FB6-90F5-C21C1ACB0588}" sibTransId="{DCCD65A7-A008-419F-B3D5-750CD4409ACD}"/>
    <dgm:cxn modelId="{7D4D9179-F4DB-4A09-BA39-D48C12A87295}" type="presOf" srcId="{AA85B8CA-AEC1-4BF7-A460-49B51F629842}" destId="{B5C6DCCB-CFAC-48D8-AE8E-A2F0265D5082}" srcOrd="0" destOrd="0" presId="urn:microsoft.com/office/officeart/2005/8/layout/vList2"/>
    <dgm:cxn modelId="{9E8C5964-4C72-4422-9E1F-C717F4B0C689}" srcId="{6092B7B5-1211-4FA5-9B7A-B43E2786BDF5}" destId="{5AC0DB8B-F555-4BAC-B266-6C8CF927047D}" srcOrd="0" destOrd="0" parTransId="{347BD275-401B-4BB4-B49D-06810D2670C8}" sibTransId="{F3EA0F84-F850-4B44-83FF-5F77F365A20A}"/>
    <dgm:cxn modelId="{F108E318-22A6-417A-9C8C-C80B9B6C29A1}" srcId="{5AC0DB8B-F555-4BAC-B266-6C8CF927047D}" destId="{DAA1344F-CC08-4DF4-928B-AC2E1D2D5097}" srcOrd="1" destOrd="0" parTransId="{9525D4BE-5E4D-4055-B1B4-9F47C86817A2}" sibTransId="{09C70A23-6CF5-428C-BCA8-3D6B61FD03AC}"/>
    <dgm:cxn modelId="{91C828B8-0BFE-46F9-8DE8-6D9F3478A5F6}" type="presOf" srcId="{6092B7B5-1211-4FA5-9B7A-B43E2786BDF5}" destId="{48BB2B87-CE77-4ACF-870E-6BFC2345BDEE}" srcOrd="0" destOrd="0" presId="urn:microsoft.com/office/officeart/2005/8/layout/vList2"/>
    <dgm:cxn modelId="{7D5611BB-1215-41AF-ABBB-D734F94FB148}" type="presOf" srcId="{DAA1344F-CC08-4DF4-928B-AC2E1D2D5097}" destId="{7D4BA69F-6403-43B7-BF0D-C11C316D8BCF}" srcOrd="0" destOrd="1" presId="urn:microsoft.com/office/officeart/2005/8/layout/vList2"/>
    <dgm:cxn modelId="{61B5199A-0AB1-4E36-B87D-93AF6EA9B0E9}" type="presOf" srcId="{C7E84427-9EC0-4261-A2C4-CBDDB06C6A83}" destId="{52B107AB-30CE-41DF-BEBE-462595477125}" srcOrd="0" destOrd="2" presId="urn:microsoft.com/office/officeart/2005/8/layout/vList2"/>
    <dgm:cxn modelId="{F349C854-477A-47F7-8DD1-966ECE813F8C}" srcId="{AA85B8CA-AEC1-4BF7-A460-49B51F629842}" destId="{02F1DE16-5BAD-4C28-9DC1-E38BF716363A}" srcOrd="1" destOrd="0" parTransId="{BAE00A6E-6787-4A6E-89F3-D67B074631C3}" sibTransId="{CF5457AA-0EF6-46F6-A53A-AF52E17284A1}"/>
    <dgm:cxn modelId="{2E67768B-0D42-4279-9B6D-5095EFF172F7}" type="presOf" srcId="{ADD3BE4E-5A09-4634-AF6C-E417AA270333}" destId="{7D4BA69F-6403-43B7-BF0D-C11C316D8BCF}" srcOrd="0" destOrd="0" presId="urn:microsoft.com/office/officeart/2005/8/layout/vList2"/>
    <dgm:cxn modelId="{DAC288FE-7A74-46EE-8B65-629D8EE4E2B4}" type="presParOf" srcId="{48BB2B87-CE77-4ACF-870E-6BFC2345BDEE}" destId="{64FAD930-A470-4A4F-B9F4-82E65340A958}" srcOrd="0" destOrd="0" presId="urn:microsoft.com/office/officeart/2005/8/layout/vList2"/>
    <dgm:cxn modelId="{0CD02558-D0AB-4FF7-88CC-FF83E87CD784}" type="presParOf" srcId="{48BB2B87-CE77-4ACF-870E-6BFC2345BDEE}" destId="{7D4BA69F-6403-43B7-BF0D-C11C316D8BCF}" srcOrd="1" destOrd="0" presId="urn:microsoft.com/office/officeart/2005/8/layout/vList2"/>
    <dgm:cxn modelId="{F01A0F33-B477-49B5-BCE7-2BC57711DDC7}" type="presParOf" srcId="{48BB2B87-CE77-4ACF-870E-6BFC2345BDEE}" destId="{B5C6DCCB-CFAC-48D8-AE8E-A2F0265D5082}" srcOrd="2" destOrd="0" presId="urn:microsoft.com/office/officeart/2005/8/layout/vList2"/>
    <dgm:cxn modelId="{92EE9BCD-7FF4-4873-95F1-07523175CA58}" type="presParOf" srcId="{48BB2B87-CE77-4ACF-870E-6BFC2345BDEE}" destId="{52B107AB-30CE-41DF-BEBE-462595477125}"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A6DB8CC-5779-48A8-A8DE-A25CA0618749}"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0E58EA20-F490-45D3-9C74-74D5E27E8FAC}">
      <dgm:prSet/>
      <dgm:spPr/>
      <dgm:t>
        <a:bodyPr/>
        <a:lstStyle/>
        <a:p>
          <a:pPr algn="ctr" rtl="0"/>
          <a:r>
            <a:rPr lang="en-US" b="1" i="0" baseline="0" smtClean="0"/>
            <a:t>Age of Student - Overview</a:t>
          </a:r>
          <a:endParaRPr lang="en-US"/>
        </a:p>
      </dgm:t>
    </dgm:pt>
    <dgm:pt modelId="{3FDF9031-C275-49BF-A378-12B97BA9D5D5}" type="parTrans" cxnId="{EB9B2D64-97DB-4BB3-AF01-319174D1A6DC}">
      <dgm:prSet/>
      <dgm:spPr/>
      <dgm:t>
        <a:bodyPr/>
        <a:lstStyle/>
        <a:p>
          <a:endParaRPr lang="en-US"/>
        </a:p>
      </dgm:t>
    </dgm:pt>
    <dgm:pt modelId="{4F27D1CB-5306-4A16-A464-E1D6A3555079}" type="sibTrans" cxnId="{EB9B2D64-97DB-4BB3-AF01-319174D1A6DC}">
      <dgm:prSet/>
      <dgm:spPr/>
      <dgm:t>
        <a:bodyPr/>
        <a:lstStyle/>
        <a:p>
          <a:endParaRPr lang="en-US"/>
        </a:p>
      </dgm:t>
    </dgm:pt>
    <dgm:pt modelId="{E4A3A103-6CBD-4DD7-9F34-3EEF1CEF5810}" type="pres">
      <dgm:prSet presAssocID="{3A6DB8CC-5779-48A8-A8DE-A25CA0618749}" presName="linear" presStyleCnt="0">
        <dgm:presLayoutVars>
          <dgm:animLvl val="lvl"/>
          <dgm:resizeHandles val="exact"/>
        </dgm:presLayoutVars>
      </dgm:prSet>
      <dgm:spPr/>
      <dgm:t>
        <a:bodyPr/>
        <a:lstStyle/>
        <a:p>
          <a:endParaRPr lang="en-US"/>
        </a:p>
      </dgm:t>
    </dgm:pt>
    <dgm:pt modelId="{221CD0D3-BE1B-43AF-8B6D-2CB52923DAE3}" type="pres">
      <dgm:prSet presAssocID="{0E58EA20-F490-45D3-9C74-74D5E27E8FAC}" presName="parentText" presStyleLbl="node1" presStyleIdx="0" presStyleCnt="1">
        <dgm:presLayoutVars>
          <dgm:chMax val="0"/>
          <dgm:bulletEnabled val="1"/>
        </dgm:presLayoutVars>
      </dgm:prSet>
      <dgm:spPr/>
      <dgm:t>
        <a:bodyPr/>
        <a:lstStyle/>
        <a:p>
          <a:endParaRPr lang="en-US"/>
        </a:p>
      </dgm:t>
    </dgm:pt>
  </dgm:ptLst>
  <dgm:cxnLst>
    <dgm:cxn modelId="{5C0E22F2-FEE7-49D0-8E5A-7B671EEDEB94}" type="presOf" srcId="{0E58EA20-F490-45D3-9C74-74D5E27E8FAC}" destId="{221CD0D3-BE1B-43AF-8B6D-2CB52923DAE3}" srcOrd="0" destOrd="0" presId="urn:microsoft.com/office/officeart/2005/8/layout/vList2"/>
    <dgm:cxn modelId="{AA33116E-970A-4E9B-BE77-428094045678}" type="presOf" srcId="{3A6DB8CC-5779-48A8-A8DE-A25CA0618749}" destId="{E4A3A103-6CBD-4DD7-9F34-3EEF1CEF5810}" srcOrd="0" destOrd="0" presId="urn:microsoft.com/office/officeart/2005/8/layout/vList2"/>
    <dgm:cxn modelId="{EB9B2D64-97DB-4BB3-AF01-319174D1A6DC}" srcId="{3A6DB8CC-5779-48A8-A8DE-A25CA0618749}" destId="{0E58EA20-F490-45D3-9C74-74D5E27E8FAC}" srcOrd="0" destOrd="0" parTransId="{3FDF9031-C275-49BF-A378-12B97BA9D5D5}" sibTransId="{4F27D1CB-5306-4A16-A464-E1D6A3555079}"/>
    <dgm:cxn modelId="{FB6E3054-777C-46EF-91F4-0C1D8FBBBF1E}" type="presParOf" srcId="{E4A3A103-6CBD-4DD7-9F34-3EEF1CEF5810}" destId="{221CD0D3-BE1B-43AF-8B6D-2CB52923DAE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4EE56C-667E-410A-A142-742C0580A282}" type="doc">
      <dgm:prSet loTypeId="urn:microsoft.com/office/officeart/2011/layout/CircleProcess" loCatId="process" qsTypeId="urn:microsoft.com/office/officeart/2005/8/quickstyle/simple1" qsCatId="simple" csTypeId="urn:microsoft.com/office/officeart/2005/8/colors/accent2_2" csCatId="accent2"/>
      <dgm:spPr/>
      <dgm:t>
        <a:bodyPr/>
        <a:lstStyle/>
        <a:p>
          <a:endParaRPr lang="en-US"/>
        </a:p>
      </dgm:t>
    </dgm:pt>
    <dgm:pt modelId="{D3BA3932-828A-4338-860D-D28896F49CF5}">
      <dgm:prSet custT="1"/>
      <dgm:spPr/>
      <dgm:t>
        <a:bodyPr/>
        <a:lstStyle/>
        <a:p>
          <a:pPr rtl="0"/>
          <a:r>
            <a:rPr lang="en-US" sz="1900" baseline="0" smtClean="0"/>
            <a:t>Credit &amp; Operations Process Training</a:t>
          </a:r>
          <a:endParaRPr lang="en-US" sz="1900"/>
        </a:p>
      </dgm:t>
    </dgm:pt>
    <dgm:pt modelId="{90F4A90C-D61D-41EE-8FAA-3D810BEB9735}" type="parTrans" cxnId="{0F478605-3516-4AF5-85F2-B00275A52932}">
      <dgm:prSet/>
      <dgm:spPr/>
      <dgm:t>
        <a:bodyPr/>
        <a:lstStyle/>
        <a:p>
          <a:endParaRPr lang="en-US" sz="1900"/>
        </a:p>
      </dgm:t>
    </dgm:pt>
    <dgm:pt modelId="{96CE8D9A-D0D1-4801-A317-39F623621B9A}" type="sibTrans" cxnId="{0F478605-3516-4AF5-85F2-B00275A52932}">
      <dgm:prSet/>
      <dgm:spPr/>
      <dgm:t>
        <a:bodyPr/>
        <a:lstStyle/>
        <a:p>
          <a:endParaRPr lang="en-US" sz="1900"/>
        </a:p>
      </dgm:t>
    </dgm:pt>
    <dgm:pt modelId="{56D42290-5FF0-4811-B029-0B61ADCD7881}" type="pres">
      <dgm:prSet presAssocID="{8F4EE56C-667E-410A-A142-742C0580A282}" presName="Name0" presStyleCnt="0">
        <dgm:presLayoutVars>
          <dgm:chMax val="11"/>
          <dgm:chPref val="11"/>
          <dgm:dir/>
          <dgm:resizeHandles/>
        </dgm:presLayoutVars>
      </dgm:prSet>
      <dgm:spPr/>
      <dgm:t>
        <a:bodyPr/>
        <a:lstStyle/>
        <a:p>
          <a:endParaRPr lang="en-US"/>
        </a:p>
      </dgm:t>
    </dgm:pt>
    <dgm:pt modelId="{95011553-B753-40F0-A58A-D39053A8C1C8}" type="pres">
      <dgm:prSet presAssocID="{D3BA3932-828A-4338-860D-D28896F49CF5}" presName="Accent1" presStyleCnt="0"/>
      <dgm:spPr/>
    </dgm:pt>
    <dgm:pt modelId="{9167749A-0522-4BCD-8EE3-05DC1388B509}" type="pres">
      <dgm:prSet presAssocID="{D3BA3932-828A-4338-860D-D28896F49CF5}" presName="Accent" presStyleLbl="node1" presStyleIdx="0" presStyleCnt="1"/>
      <dgm:spPr/>
    </dgm:pt>
    <dgm:pt modelId="{ED619212-555D-4EBB-88EC-28E06A935AD9}" type="pres">
      <dgm:prSet presAssocID="{D3BA3932-828A-4338-860D-D28896F49CF5}" presName="ParentBackground1" presStyleCnt="0"/>
      <dgm:spPr/>
    </dgm:pt>
    <dgm:pt modelId="{02D2B692-3B76-4444-876E-FAEE740E0092}" type="pres">
      <dgm:prSet presAssocID="{D3BA3932-828A-4338-860D-D28896F49CF5}" presName="ParentBackground" presStyleLbl="fgAcc1" presStyleIdx="0" presStyleCnt="1"/>
      <dgm:spPr/>
      <dgm:t>
        <a:bodyPr/>
        <a:lstStyle/>
        <a:p>
          <a:endParaRPr lang="en-US"/>
        </a:p>
      </dgm:t>
    </dgm:pt>
    <dgm:pt modelId="{66FD0E99-0871-4CED-8438-D550D8A43A64}" type="pres">
      <dgm:prSet presAssocID="{D3BA3932-828A-4338-860D-D28896F49CF5}" presName="Parent1" presStyleLbl="revTx" presStyleIdx="0" presStyleCnt="0">
        <dgm:presLayoutVars>
          <dgm:chMax val="1"/>
          <dgm:chPref val="1"/>
          <dgm:bulletEnabled val="1"/>
        </dgm:presLayoutVars>
      </dgm:prSet>
      <dgm:spPr/>
      <dgm:t>
        <a:bodyPr/>
        <a:lstStyle/>
        <a:p>
          <a:endParaRPr lang="en-US"/>
        </a:p>
      </dgm:t>
    </dgm:pt>
  </dgm:ptLst>
  <dgm:cxnLst>
    <dgm:cxn modelId="{C4D7C37F-D5F0-430E-8B83-33345D3175C9}" type="presOf" srcId="{D3BA3932-828A-4338-860D-D28896F49CF5}" destId="{02D2B692-3B76-4444-876E-FAEE740E0092}" srcOrd="0" destOrd="0" presId="urn:microsoft.com/office/officeart/2011/layout/CircleProcess"/>
    <dgm:cxn modelId="{6EDFA4C4-5E01-4C61-B835-D127E822727B}" type="presOf" srcId="{8F4EE56C-667E-410A-A142-742C0580A282}" destId="{56D42290-5FF0-4811-B029-0B61ADCD7881}" srcOrd="0" destOrd="0" presId="urn:microsoft.com/office/officeart/2011/layout/CircleProcess"/>
    <dgm:cxn modelId="{0F478605-3516-4AF5-85F2-B00275A52932}" srcId="{8F4EE56C-667E-410A-A142-742C0580A282}" destId="{D3BA3932-828A-4338-860D-D28896F49CF5}" srcOrd="0" destOrd="0" parTransId="{90F4A90C-D61D-41EE-8FAA-3D810BEB9735}" sibTransId="{96CE8D9A-D0D1-4801-A317-39F623621B9A}"/>
    <dgm:cxn modelId="{F331D6E6-E4E0-46B5-B8B6-FAB3FC7E0AF5}" type="presOf" srcId="{D3BA3932-828A-4338-860D-D28896F49CF5}" destId="{66FD0E99-0871-4CED-8438-D550D8A43A64}" srcOrd="1" destOrd="0" presId="urn:microsoft.com/office/officeart/2011/layout/CircleProcess"/>
    <dgm:cxn modelId="{E112075E-1E5F-484E-AC60-249F9FF59C70}" type="presParOf" srcId="{56D42290-5FF0-4811-B029-0B61ADCD7881}" destId="{95011553-B753-40F0-A58A-D39053A8C1C8}" srcOrd="0" destOrd="0" presId="urn:microsoft.com/office/officeart/2011/layout/CircleProcess"/>
    <dgm:cxn modelId="{879B2AF9-B2FE-4414-AEB3-46C59C8F45FA}" type="presParOf" srcId="{95011553-B753-40F0-A58A-D39053A8C1C8}" destId="{9167749A-0522-4BCD-8EE3-05DC1388B509}" srcOrd="0" destOrd="0" presId="urn:microsoft.com/office/officeart/2011/layout/CircleProcess"/>
    <dgm:cxn modelId="{DACC172D-27C5-4D65-9958-5D0C34FC093B}" type="presParOf" srcId="{56D42290-5FF0-4811-B029-0B61ADCD7881}" destId="{ED619212-555D-4EBB-88EC-28E06A935AD9}" srcOrd="1" destOrd="0" presId="urn:microsoft.com/office/officeart/2011/layout/CircleProcess"/>
    <dgm:cxn modelId="{CADE7B99-A316-4436-B7E9-38F5EC0DD571}" type="presParOf" srcId="{ED619212-555D-4EBB-88EC-28E06A935AD9}" destId="{02D2B692-3B76-4444-876E-FAEE740E0092}" srcOrd="0" destOrd="0" presId="urn:microsoft.com/office/officeart/2011/layout/CircleProcess"/>
    <dgm:cxn modelId="{27D42FED-D79D-4E22-B670-0FDA253026B0}" type="presParOf" srcId="{56D42290-5FF0-4811-B029-0B61ADCD7881}" destId="{66FD0E99-0871-4CED-8438-D550D8A43A64}" srcOrd="2" destOrd="0" presId="urn:microsoft.com/office/officeart/2011/layout/Circl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4DCF5347-8744-4A5B-9739-7AFDCF562194}" type="doc">
      <dgm:prSet loTypeId="urn:microsoft.com/office/officeart/2005/8/layout/hList2" loCatId="list" qsTypeId="urn:microsoft.com/office/officeart/2005/8/quickstyle/simple1" qsCatId="simple" csTypeId="urn:microsoft.com/office/officeart/2005/8/colors/colorful2" csCatId="colorful" phldr="1"/>
      <dgm:spPr/>
    </dgm:pt>
    <dgm:pt modelId="{520EE534-4570-43BD-B598-02C7BC19902B}">
      <dgm:prSet phldrT="[Text]" custT="1"/>
      <dgm:spPr/>
      <dgm:t>
        <a:bodyPr/>
        <a:lstStyle/>
        <a:p>
          <a:pPr algn="ctr"/>
          <a:r>
            <a:rPr lang="en-US" sz="2400" dirty="0" smtClean="0"/>
            <a:t>Undergraduate </a:t>
          </a:r>
          <a:endParaRPr lang="en-US" sz="2400" dirty="0"/>
        </a:p>
      </dgm:t>
    </dgm:pt>
    <dgm:pt modelId="{7857F044-9F2E-47BC-902E-E7CEB84EBDBE}" type="parTrans" cxnId="{096E4E4F-8CAD-4468-A5C5-420FD686BE66}">
      <dgm:prSet/>
      <dgm:spPr/>
      <dgm:t>
        <a:bodyPr/>
        <a:lstStyle/>
        <a:p>
          <a:pPr algn="ctr"/>
          <a:endParaRPr lang="en-US"/>
        </a:p>
      </dgm:t>
    </dgm:pt>
    <dgm:pt modelId="{81E6DBF1-C663-4CB5-8939-E356FE342898}" type="sibTrans" cxnId="{096E4E4F-8CAD-4468-A5C5-420FD686BE66}">
      <dgm:prSet/>
      <dgm:spPr/>
      <dgm:t>
        <a:bodyPr/>
        <a:lstStyle/>
        <a:p>
          <a:pPr algn="ctr"/>
          <a:endParaRPr lang="en-US"/>
        </a:p>
      </dgm:t>
    </dgm:pt>
    <dgm:pt modelId="{918F2381-607A-48D9-82F3-2F751ED30DAB}">
      <dgm:prSet phldrT="[Text]" custT="1"/>
      <dgm:spPr/>
      <dgm:t>
        <a:bodyPr/>
        <a:lstStyle/>
        <a:p>
          <a:pPr algn="ctr"/>
          <a:r>
            <a:rPr lang="en-US" sz="2400" dirty="0" smtClean="0"/>
            <a:t>Graduate (MS,  M Tech, MBA, MD) </a:t>
          </a:r>
          <a:endParaRPr lang="en-US" sz="2400" dirty="0"/>
        </a:p>
      </dgm:t>
    </dgm:pt>
    <dgm:pt modelId="{2373C4D3-9F9C-4F57-A494-40A9521D09E1}" type="parTrans" cxnId="{565C648D-EEAE-45D5-8A49-5E12A8D25BF6}">
      <dgm:prSet/>
      <dgm:spPr/>
      <dgm:t>
        <a:bodyPr/>
        <a:lstStyle/>
        <a:p>
          <a:pPr algn="ctr"/>
          <a:endParaRPr lang="en-US"/>
        </a:p>
      </dgm:t>
    </dgm:pt>
    <dgm:pt modelId="{BD30FC31-9FCA-4D54-9027-A3EF0E6FBB11}" type="sibTrans" cxnId="{565C648D-EEAE-45D5-8A49-5E12A8D25BF6}">
      <dgm:prSet/>
      <dgm:spPr/>
      <dgm:t>
        <a:bodyPr/>
        <a:lstStyle/>
        <a:p>
          <a:pPr algn="ctr"/>
          <a:endParaRPr lang="en-US"/>
        </a:p>
      </dgm:t>
    </dgm:pt>
    <dgm:pt modelId="{49D4DCBD-5CA8-4A68-B40D-320E58BA1D9E}">
      <dgm:prSet phldrT="[Text]"/>
      <dgm:spPr/>
      <dgm:t>
        <a:bodyPr/>
        <a:lstStyle/>
        <a:p>
          <a:pPr algn="ctr"/>
          <a:r>
            <a:rPr lang="en-US" dirty="0" smtClean="0"/>
            <a:t>Executive/Part Time </a:t>
          </a:r>
          <a:endParaRPr lang="en-US" dirty="0"/>
        </a:p>
      </dgm:t>
    </dgm:pt>
    <dgm:pt modelId="{4652BAC0-CE4E-4BB7-9E03-BB2C21074373}" type="parTrans" cxnId="{6A8A9F04-B87F-4B85-A890-973E48CCF077}">
      <dgm:prSet/>
      <dgm:spPr/>
      <dgm:t>
        <a:bodyPr/>
        <a:lstStyle/>
        <a:p>
          <a:pPr algn="ctr"/>
          <a:endParaRPr lang="en-US"/>
        </a:p>
      </dgm:t>
    </dgm:pt>
    <dgm:pt modelId="{8635915C-D0C0-4D4B-91AF-3966DB89A37B}" type="sibTrans" cxnId="{6A8A9F04-B87F-4B85-A890-973E48CCF077}">
      <dgm:prSet/>
      <dgm:spPr/>
      <dgm:t>
        <a:bodyPr/>
        <a:lstStyle/>
        <a:p>
          <a:pPr algn="ctr"/>
          <a:endParaRPr lang="en-US"/>
        </a:p>
      </dgm:t>
    </dgm:pt>
    <dgm:pt modelId="{175CF929-6ECB-4372-BF02-258A4B11C4B5}">
      <dgm:prSet/>
      <dgm:spPr/>
      <dgm:t>
        <a:bodyPr/>
        <a:lstStyle/>
        <a:p>
          <a:pPr algn="ctr"/>
          <a:r>
            <a:rPr lang="en-US" dirty="0" smtClean="0"/>
            <a:t>Upto</a:t>
          </a:r>
          <a:r>
            <a:rPr lang="en-US" baseline="0" dirty="0" smtClean="0"/>
            <a:t> 22 years</a:t>
          </a:r>
          <a:endParaRPr lang="en-US" dirty="0"/>
        </a:p>
      </dgm:t>
    </dgm:pt>
    <dgm:pt modelId="{95A3A83C-CE54-45A5-976E-9188B8EE2D1A}" type="parTrans" cxnId="{19D51592-0D16-4F6C-969E-4C459B46A996}">
      <dgm:prSet/>
      <dgm:spPr/>
      <dgm:t>
        <a:bodyPr/>
        <a:lstStyle/>
        <a:p>
          <a:pPr algn="ctr"/>
          <a:endParaRPr lang="en-US"/>
        </a:p>
      </dgm:t>
    </dgm:pt>
    <dgm:pt modelId="{39819F16-13F0-46F6-AB95-AAF9F1844D2D}" type="sibTrans" cxnId="{19D51592-0D16-4F6C-969E-4C459B46A996}">
      <dgm:prSet/>
      <dgm:spPr/>
      <dgm:t>
        <a:bodyPr/>
        <a:lstStyle/>
        <a:p>
          <a:pPr algn="ctr"/>
          <a:endParaRPr lang="en-US"/>
        </a:p>
      </dgm:t>
    </dgm:pt>
    <dgm:pt modelId="{A9868D1C-C4CD-4039-A18C-7F4EB446FCA5}">
      <dgm:prSet/>
      <dgm:spPr/>
      <dgm:t>
        <a:bodyPr/>
        <a:lstStyle/>
        <a:p>
          <a:pPr algn="ctr"/>
          <a:r>
            <a:rPr lang="en-US" dirty="0" smtClean="0"/>
            <a:t>20 to 28 years</a:t>
          </a:r>
          <a:endParaRPr lang="en-US" dirty="0"/>
        </a:p>
      </dgm:t>
    </dgm:pt>
    <dgm:pt modelId="{80B92F22-E068-4D02-BBD3-A78C7500CA83}" type="parTrans" cxnId="{E0BE8C84-CB04-4015-B43D-9C706069195A}">
      <dgm:prSet/>
      <dgm:spPr/>
      <dgm:t>
        <a:bodyPr/>
        <a:lstStyle/>
        <a:p>
          <a:pPr algn="ctr"/>
          <a:endParaRPr lang="en-US"/>
        </a:p>
      </dgm:t>
    </dgm:pt>
    <dgm:pt modelId="{31750D8B-D2A2-4518-A972-D70E4BF388FE}" type="sibTrans" cxnId="{E0BE8C84-CB04-4015-B43D-9C706069195A}">
      <dgm:prSet/>
      <dgm:spPr/>
      <dgm:t>
        <a:bodyPr/>
        <a:lstStyle/>
        <a:p>
          <a:pPr algn="ctr"/>
          <a:endParaRPr lang="en-US"/>
        </a:p>
      </dgm:t>
    </dgm:pt>
    <dgm:pt modelId="{DDD0964A-03E0-40A3-899E-0FDFCAF7195D}">
      <dgm:prSet/>
      <dgm:spPr/>
      <dgm:t>
        <a:bodyPr/>
        <a:lstStyle/>
        <a:p>
          <a:pPr algn="ctr"/>
          <a:r>
            <a:rPr lang="en-US" dirty="0" smtClean="0"/>
            <a:t>Upto 45 years</a:t>
          </a:r>
          <a:endParaRPr lang="en-US" dirty="0"/>
        </a:p>
      </dgm:t>
    </dgm:pt>
    <dgm:pt modelId="{D517A786-6ED7-4CB5-BE9A-96E5931865D5}" type="parTrans" cxnId="{7F503112-28AB-4990-B4CA-DC48958C3759}">
      <dgm:prSet/>
      <dgm:spPr/>
      <dgm:t>
        <a:bodyPr/>
        <a:lstStyle/>
        <a:p>
          <a:pPr algn="ctr"/>
          <a:endParaRPr lang="en-US"/>
        </a:p>
      </dgm:t>
    </dgm:pt>
    <dgm:pt modelId="{C2AAC160-8495-4D22-BCEA-02FF57E7003D}" type="sibTrans" cxnId="{7F503112-28AB-4990-B4CA-DC48958C3759}">
      <dgm:prSet/>
      <dgm:spPr/>
      <dgm:t>
        <a:bodyPr/>
        <a:lstStyle/>
        <a:p>
          <a:pPr algn="ctr"/>
          <a:endParaRPr lang="en-US"/>
        </a:p>
      </dgm:t>
    </dgm:pt>
    <dgm:pt modelId="{82174071-CF1D-47BB-9520-C78CD65E32ED}" type="pres">
      <dgm:prSet presAssocID="{4DCF5347-8744-4A5B-9739-7AFDCF562194}" presName="linearFlow" presStyleCnt="0">
        <dgm:presLayoutVars>
          <dgm:dir/>
          <dgm:animLvl val="lvl"/>
          <dgm:resizeHandles/>
        </dgm:presLayoutVars>
      </dgm:prSet>
      <dgm:spPr/>
    </dgm:pt>
    <dgm:pt modelId="{4A95CAFF-3DF5-47B1-A232-0694255926F2}" type="pres">
      <dgm:prSet presAssocID="{520EE534-4570-43BD-B598-02C7BC19902B}" presName="compositeNode" presStyleCnt="0">
        <dgm:presLayoutVars>
          <dgm:bulletEnabled val="1"/>
        </dgm:presLayoutVars>
      </dgm:prSet>
      <dgm:spPr/>
    </dgm:pt>
    <dgm:pt modelId="{4E38115C-2D66-4F67-8A22-A9327B589101}" type="pres">
      <dgm:prSet presAssocID="{520EE534-4570-43BD-B598-02C7BC19902B}" presName="image" presStyleLbl="fgImgPlace1" presStyleIdx="0" presStyleCnt="3"/>
      <dgm:spPr>
        <a:blipFill>
          <a:blip xmlns:r="http://schemas.openxmlformats.org/officeDocument/2006/relationships" r:embed="rId1" cstate="email">
            <a:extLst>
              <a:ext uri="{28A0092B-C50C-407E-A947-70E740481C1C}">
                <a14:useLocalDpi xmlns:a14="http://schemas.microsoft.com/office/drawing/2010/main"/>
              </a:ext>
            </a:extLst>
          </a:blip>
          <a:srcRect/>
          <a:stretch>
            <a:fillRect l="-14000" r="-14000"/>
          </a:stretch>
        </a:blipFill>
      </dgm:spPr>
    </dgm:pt>
    <dgm:pt modelId="{1B55AA3D-AE63-4EDB-8C0F-67A9116A8423}" type="pres">
      <dgm:prSet presAssocID="{520EE534-4570-43BD-B598-02C7BC19902B}" presName="childNode" presStyleLbl="node1" presStyleIdx="0" presStyleCnt="3">
        <dgm:presLayoutVars>
          <dgm:bulletEnabled val="1"/>
        </dgm:presLayoutVars>
      </dgm:prSet>
      <dgm:spPr/>
      <dgm:t>
        <a:bodyPr/>
        <a:lstStyle/>
        <a:p>
          <a:endParaRPr lang="en-US"/>
        </a:p>
      </dgm:t>
    </dgm:pt>
    <dgm:pt modelId="{76A237B9-370A-491C-B8F2-95A224E515A4}" type="pres">
      <dgm:prSet presAssocID="{520EE534-4570-43BD-B598-02C7BC19902B}" presName="parentNode" presStyleLbl="revTx" presStyleIdx="0" presStyleCnt="3">
        <dgm:presLayoutVars>
          <dgm:chMax val="0"/>
          <dgm:bulletEnabled val="1"/>
        </dgm:presLayoutVars>
      </dgm:prSet>
      <dgm:spPr/>
      <dgm:t>
        <a:bodyPr/>
        <a:lstStyle/>
        <a:p>
          <a:endParaRPr lang="en-US"/>
        </a:p>
      </dgm:t>
    </dgm:pt>
    <dgm:pt modelId="{E726081C-5D3E-46E3-B9D2-57F168FCFA27}" type="pres">
      <dgm:prSet presAssocID="{81E6DBF1-C663-4CB5-8939-E356FE342898}" presName="sibTrans" presStyleCnt="0"/>
      <dgm:spPr/>
    </dgm:pt>
    <dgm:pt modelId="{B4EF1E65-1E83-4D76-9067-10C2E58E0B3A}" type="pres">
      <dgm:prSet presAssocID="{918F2381-607A-48D9-82F3-2F751ED30DAB}" presName="compositeNode" presStyleCnt="0">
        <dgm:presLayoutVars>
          <dgm:bulletEnabled val="1"/>
        </dgm:presLayoutVars>
      </dgm:prSet>
      <dgm:spPr/>
    </dgm:pt>
    <dgm:pt modelId="{8E273645-3715-463D-8BFB-E1D89FB798FC}" type="pres">
      <dgm:prSet presAssocID="{918F2381-607A-48D9-82F3-2F751ED30DAB}" presName="image" presStyleLbl="fgImgPlace1" presStyleIdx="1" presStyleCnt="3"/>
      <dgm:spPr>
        <a:blipFill>
          <a:blip xmlns:r="http://schemas.openxmlformats.org/officeDocument/2006/relationships" r:embed="rId2" cstate="email">
            <a:extLst>
              <a:ext uri="{28A0092B-C50C-407E-A947-70E740481C1C}">
                <a14:useLocalDpi xmlns:a14="http://schemas.microsoft.com/office/drawing/2010/main"/>
              </a:ext>
            </a:extLst>
          </a:blip>
          <a:srcRect/>
          <a:stretch>
            <a:fillRect l="-12000" r="-12000"/>
          </a:stretch>
        </a:blipFill>
      </dgm:spPr>
    </dgm:pt>
    <dgm:pt modelId="{BFB70DC8-B455-42AF-A5B0-A61CB71FB8C7}" type="pres">
      <dgm:prSet presAssocID="{918F2381-607A-48D9-82F3-2F751ED30DAB}" presName="childNode" presStyleLbl="node1" presStyleIdx="1" presStyleCnt="3">
        <dgm:presLayoutVars>
          <dgm:bulletEnabled val="1"/>
        </dgm:presLayoutVars>
      </dgm:prSet>
      <dgm:spPr/>
      <dgm:t>
        <a:bodyPr/>
        <a:lstStyle/>
        <a:p>
          <a:endParaRPr lang="en-US"/>
        </a:p>
      </dgm:t>
    </dgm:pt>
    <dgm:pt modelId="{417A0973-F198-4E96-9AE7-9870F28DA85C}" type="pres">
      <dgm:prSet presAssocID="{918F2381-607A-48D9-82F3-2F751ED30DAB}" presName="parentNode" presStyleLbl="revTx" presStyleIdx="1" presStyleCnt="3" custLinFactNeighborX="-43983">
        <dgm:presLayoutVars>
          <dgm:chMax val="0"/>
          <dgm:bulletEnabled val="1"/>
        </dgm:presLayoutVars>
      </dgm:prSet>
      <dgm:spPr/>
      <dgm:t>
        <a:bodyPr/>
        <a:lstStyle/>
        <a:p>
          <a:endParaRPr lang="en-US"/>
        </a:p>
      </dgm:t>
    </dgm:pt>
    <dgm:pt modelId="{D861C569-A6D4-46F3-B737-94E3C402CACE}" type="pres">
      <dgm:prSet presAssocID="{BD30FC31-9FCA-4D54-9027-A3EF0E6FBB11}" presName="sibTrans" presStyleCnt="0"/>
      <dgm:spPr/>
    </dgm:pt>
    <dgm:pt modelId="{E157C95D-5D07-48B0-BF0B-4B603AC0E9BE}" type="pres">
      <dgm:prSet presAssocID="{49D4DCBD-5CA8-4A68-B40D-320E58BA1D9E}" presName="compositeNode" presStyleCnt="0">
        <dgm:presLayoutVars>
          <dgm:bulletEnabled val="1"/>
        </dgm:presLayoutVars>
      </dgm:prSet>
      <dgm:spPr/>
    </dgm:pt>
    <dgm:pt modelId="{2887F320-7D80-4DB5-80A4-5D48FBAA945C}" type="pres">
      <dgm:prSet presAssocID="{49D4DCBD-5CA8-4A68-B40D-320E58BA1D9E}" presName="image" presStyleLbl="fgImgPlace1" presStyleIdx="2" presStyleCnt="3"/>
      <dgm:spPr>
        <a:blipFill>
          <a:blip xmlns:r="http://schemas.openxmlformats.org/officeDocument/2006/relationships" r:embed="rId3" cstate="email">
            <a:extLst>
              <a:ext uri="{28A0092B-C50C-407E-A947-70E740481C1C}">
                <a14:useLocalDpi xmlns:a14="http://schemas.microsoft.com/office/drawing/2010/main"/>
              </a:ext>
            </a:extLst>
          </a:blip>
          <a:srcRect/>
          <a:stretch>
            <a:fillRect l="-1000" r="-1000"/>
          </a:stretch>
        </a:blipFill>
      </dgm:spPr>
    </dgm:pt>
    <dgm:pt modelId="{598FC7A4-88C6-4C3E-98BE-51C5E0DC088D}" type="pres">
      <dgm:prSet presAssocID="{49D4DCBD-5CA8-4A68-B40D-320E58BA1D9E}" presName="childNode" presStyleLbl="node1" presStyleIdx="2" presStyleCnt="3">
        <dgm:presLayoutVars>
          <dgm:bulletEnabled val="1"/>
        </dgm:presLayoutVars>
      </dgm:prSet>
      <dgm:spPr/>
      <dgm:t>
        <a:bodyPr/>
        <a:lstStyle/>
        <a:p>
          <a:endParaRPr lang="en-US"/>
        </a:p>
      </dgm:t>
    </dgm:pt>
    <dgm:pt modelId="{2F3BC55C-2542-47AA-B639-41EA5BF2FD61}" type="pres">
      <dgm:prSet presAssocID="{49D4DCBD-5CA8-4A68-B40D-320E58BA1D9E}" presName="parentNode" presStyleLbl="revTx" presStyleIdx="2" presStyleCnt="3">
        <dgm:presLayoutVars>
          <dgm:chMax val="0"/>
          <dgm:bulletEnabled val="1"/>
        </dgm:presLayoutVars>
      </dgm:prSet>
      <dgm:spPr/>
      <dgm:t>
        <a:bodyPr/>
        <a:lstStyle/>
        <a:p>
          <a:endParaRPr lang="en-US"/>
        </a:p>
      </dgm:t>
    </dgm:pt>
  </dgm:ptLst>
  <dgm:cxnLst>
    <dgm:cxn modelId="{0E450CCD-812A-4A3A-A125-D71E8308A062}" type="presOf" srcId="{A9868D1C-C4CD-4039-A18C-7F4EB446FCA5}" destId="{BFB70DC8-B455-42AF-A5B0-A61CB71FB8C7}" srcOrd="0" destOrd="0" presId="urn:microsoft.com/office/officeart/2005/8/layout/hList2"/>
    <dgm:cxn modelId="{565C648D-EEAE-45D5-8A49-5E12A8D25BF6}" srcId="{4DCF5347-8744-4A5B-9739-7AFDCF562194}" destId="{918F2381-607A-48D9-82F3-2F751ED30DAB}" srcOrd="1" destOrd="0" parTransId="{2373C4D3-9F9C-4F57-A494-40A9521D09E1}" sibTransId="{BD30FC31-9FCA-4D54-9027-A3EF0E6FBB11}"/>
    <dgm:cxn modelId="{479E6513-D0CE-44EA-BD04-08E27C21F216}" type="presOf" srcId="{4DCF5347-8744-4A5B-9739-7AFDCF562194}" destId="{82174071-CF1D-47BB-9520-C78CD65E32ED}" srcOrd="0" destOrd="0" presId="urn:microsoft.com/office/officeart/2005/8/layout/hList2"/>
    <dgm:cxn modelId="{92AE474F-835C-4F5D-8719-5F84CDF391FF}" type="presOf" srcId="{918F2381-607A-48D9-82F3-2F751ED30DAB}" destId="{417A0973-F198-4E96-9AE7-9870F28DA85C}" srcOrd="0" destOrd="0" presId="urn:microsoft.com/office/officeart/2005/8/layout/hList2"/>
    <dgm:cxn modelId="{E0BE8C84-CB04-4015-B43D-9C706069195A}" srcId="{918F2381-607A-48D9-82F3-2F751ED30DAB}" destId="{A9868D1C-C4CD-4039-A18C-7F4EB446FCA5}" srcOrd="0" destOrd="0" parTransId="{80B92F22-E068-4D02-BBD3-A78C7500CA83}" sibTransId="{31750D8B-D2A2-4518-A972-D70E4BF388FE}"/>
    <dgm:cxn modelId="{19D51592-0D16-4F6C-969E-4C459B46A996}" srcId="{520EE534-4570-43BD-B598-02C7BC19902B}" destId="{175CF929-6ECB-4372-BF02-258A4B11C4B5}" srcOrd="0" destOrd="0" parTransId="{95A3A83C-CE54-45A5-976E-9188B8EE2D1A}" sibTransId="{39819F16-13F0-46F6-AB95-AAF9F1844D2D}"/>
    <dgm:cxn modelId="{9CA67574-7BB9-4F27-841E-A0F054B2A222}" type="presOf" srcId="{49D4DCBD-5CA8-4A68-B40D-320E58BA1D9E}" destId="{2F3BC55C-2542-47AA-B639-41EA5BF2FD61}" srcOrd="0" destOrd="0" presId="urn:microsoft.com/office/officeart/2005/8/layout/hList2"/>
    <dgm:cxn modelId="{E4395B85-70C4-49B9-802E-42A36801AAC7}" type="presOf" srcId="{DDD0964A-03E0-40A3-899E-0FDFCAF7195D}" destId="{598FC7A4-88C6-4C3E-98BE-51C5E0DC088D}" srcOrd="0" destOrd="0" presId="urn:microsoft.com/office/officeart/2005/8/layout/hList2"/>
    <dgm:cxn modelId="{096E4E4F-8CAD-4468-A5C5-420FD686BE66}" srcId="{4DCF5347-8744-4A5B-9739-7AFDCF562194}" destId="{520EE534-4570-43BD-B598-02C7BC19902B}" srcOrd="0" destOrd="0" parTransId="{7857F044-9F2E-47BC-902E-E7CEB84EBDBE}" sibTransId="{81E6DBF1-C663-4CB5-8939-E356FE342898}"/>
    <dgm:cxn modelId="{6A8A9F04-B87F-4B85-A890-973E48CCF077}" srcId="{4DCF5347-8744-4A5B-9739-7AFDCF562194}" destId="{49D4DCBD-5CA8-4A68-B40D-320E58BA1D9E}" srcOrd="2" destOrd="0" parTransId="{4652BAC0-CE4E-4BB7-9E03-BB2C21074373}" sibTransId="{8635915C-D0C0-4D4B-91AF-3966DB89A37B}"/>
    <dgm:cxn modelId="{1CDBFE18-6C78-4694-92D4-5F64CE2E87D9}" type="presOf" srcId="{520EE534-4570-43BD-B598-02C7BC19902B}" destId="{76A237B9-370A-491C-B8F2-95A224E515A4}" srcOrd="0" destOrd="0" presId="urn:microsoft.com/office/officeart/2005/8/layout/hList2"/>
    <dgm:cxn modelId="{EF4E6B86-1493-4FBB-8D90-EAE008EA15E9}" type="presOf" srcId="{175CF929-6ECB-4372-BF02-258A4B11C4B5}" destId="{1B55AA3D-AE63-4EDB-8C0F-67A9116A8423}" srcOrd="0" destOrd="0" presId="urn:microsoft.com/office/officeart/2005/8/layout/hList2"/>
    <dgm:cxn modelId="{7F503112-28AB-4990-B4CA-DC48958C3759}" srcId="{49D4DCBD-5CA8-4A68-B40D-320E58BA1D9E}" destId="{DDD0964A-03E0-40A3-899E-0FDFCAF7195D}" srcOrd="0" destOrd="0" parTransId="{D517A786-6ED7-4CB5-BE9A-96E5931865D5}" sibTransId="{C2AAC160-8495-4D22-BCEA-02FF57E7003D}"/>
    <dgm:cxn modelId="{1EC6F794-AA33-4D6B-B11E-B7E7327CD231}" type="presParOf" srcId="{82174071-CF1D-47BB-9520-C78CD65E32ED}" destId="{4A95CAFF-3DF5-47B1-A232-0694255926F2}" srcOrd="0" destOrd="0" presId="urn:microsoft.com/office/officeart/2005/8/layout/hList2"/>
    <dgm:cxn modelId="{280F01FE-ABBB-4F89-BE96-1B7897D47212}" type="presParOf" srcId="{4A95CAFF-3DF5-47B1-A232-0694255926F2}" destId="{4E38115C-2D66-4F67-8A22-A9327B589101}" srcOrd="0" destOrd="0" presId="urn:microsoft.com/office/officeart/2005/8/layout/hList2"/>
    <dgm:cxn modelId="{3568C61D-63D2-49A4-BF55-B02A388190F0}" type="presParOf" srcId="{4A95CAFF-3DF5-47B1-A232-0694255926F2}" destId="{1B55AA3D-AE63-4EDB-8C0F-67A9116A8423}" srcOrd="1" destOrd="0" presId="urn:microsoft.com/office/officeart/2005/8/layout/hList2"/>
    <dgm:cxn modelId="{1643E652-811B-4CB3-B3FE-B9FE861A05A1}" type="presParOf" srcId="{4A95CAFF-3DF5-47B1-A232-0694255926F2}" destId="{76A237B9-370A-491C-B8F2-95A224E515A4}" srcOrd="2" destOrd="0" presId="urn:microsoft.com/office/officeart/2005/8/layout/hList2"/>
    <dgm:cxn modelId="{8D28DCED-8DB9-404E-824D-759D7CEE590B}" type="presParOf" srcId="{82174071-CF1D-47BB-9520-C78CD65E32ED}" destId="{E726081C-5D3E-46E3-B9D2-57F168FCFA27}" srcOrd="1" destOrd="0" presId="urn:microsoft.com/office/officeart/2005/8/layout/hList2"/>
    <dgm:cxn modelId="{69350B0E-2ED3-4B13-AAB1-E9779EBDD8AB}" type="presParOf" srcId="{82174071-CF1D-47BB-9520-C78CD65E32ED}" destId="{B4EF1E65-1E83-4D76-9067-10C2E58E0B3A}" srcOrd="2" destOrd="0" presId="urn:microsoft.com/office/officeart/2005/8/layout/hList2"/>
    <dgm:cxn modelId="{2C37CD21-E18B-40B5-A28A-7A0843C2EF6B}" type="presParOf" srcId="{B4EF1E65-1E83-4D76-9067-10C2E58E0B3A}" destId="{8E273645-3715-463D-8BFB-E1D89FB798FC}" srcOrd="0" destOrd="0" presId="urn:microsoft.com/office/officeart/2005/8/layout/hList2"/>
    <dgm:cxn modelId="{D4ADE6AD-9416-4A04-82A9-AC2A1CAA1CD7}" type="presParOf" srcId="{B4EF1E65-1E83-4D76-9067-10C2E58E0B3A}" destId="{BFB70DC8-B455-42AF-A5B0-A61CB71FB8C7}" srcOrd="1" destOrd="0" presId="urn:microsoft.com/office/officeart/2005/8/layout/hList2"/>
    <dgm:cxn modelId="{0B3630C3-48A4-400C-9C7C-D8DAF00539D4}" type="presParOf" srcId="{B4EF1E65-1E83-4D76-9067-10C2E58E0B3A}" destId="{417A0973-F198-4E96-9AE7-9870F28DA85C}" srcOrd="2" destOrd="0" presId="urn:microsoft.com/office/officeart/2005/8/layout/hList2"/>
    <dgm:cxn modelId="{2334155D-BB8A-4410-B54E-382425F5D985}" type="presParOf" srcId="{82174071-CF1D-47BB-9520-C78CD65E32ED}" destId="{D861C569-A6D4-46F3-B737-94E3C402CACE}" srcOrd="3" destOrd="0" presId="urn:microsoft.com/office/officeart/2005/8/layout/hList2"/>
    <dgm:cxn modelId="{15598C4C-2A9F-4F0E-BC3E-48AF3DDE79AE}" type="presParOf" srcId="{82174071-CF1D-47BB-9520-C78CD65E32ED}" destId="{E157C95D-5D07-48B0-BF0B-4B603AC0E9BE}" srcOrd="4" destOrd="0" presId="urn:microsoft.com/office/officeart/2005/8/layout/hList2"/>
    <dgm:cxn modelId="{F6898CFF-DD12-472B-B804-AE4C2B21915E}" type="presParOf" srcId="{E157C95D-5D07-48B0-BF0B-4B603AC0E9BE}" destId="{2887F320-7D80-4DB5-80A4-5D48FBAA945C}" srcOrd="0" destOrd="0" presId="urn:microsoft.com/office/officeart/2005/8/layout/hList2"/>
    <dgm:cxn modelId="{B0551A04-FF2C-401C-9FB2-4BDEA3A24B36}" type="presParOf" srcId="{E157C95D-5D07-48B0-BF0B-4B603AC0E9BE}" destId="{598FC7A4-88C6-4C3E-98BE-51C5E0DC088D}" srcOrd="1" destOrd="0" presId="urn:microsoft.com/office/officeart/2005/8/layout/hList2"/>
    <dgm:cxn modelId="{9C6BC939-CF3D-47CD-BE1D-80D3319E3527}" type="presParOf" srcId="{E157C95D-5D07-48B0-BF0B-4B603AC0E9BE}" destId="{2F3BC55C-2542-47AA-B639-41EA5BF2FD61}" srcOrd="2" destOrd="0" presId="urn:microsoft.com/office/officeart/2005/8/layout/h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FA5E1A8-1616-45D5-8BAC-9F19C4A904F2}"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BC69BCE6-8558-4168-B983-069D001711C1}">
      <dgm:prSet/>
      <dgm:spPr/>
      <dgm:t>
        <a:bodyPr/>
        <a:lstStyle/>
        <a:p>
          <a:pPr algn="ctr" rtl="0"/>
          <a:r>
            <a:rPr lang="en-US" b="1" i="0" baseline="0" smtClean="0"/>
            <a:t>Eligible Courses</a:t>
          </a:r>
          <a:endParaRPr lang="en-US"/>
        </a:p>
      </dgm:t>
    </dgm:pt>
    <dgm:pt modelId="{74063282-1235-4BCC-BB3B-6A6F036BCF63}" type="parTrans" cxnId="{41851972-80B4-474D-9B8F-814AFA98AB1F}">
      <dgm:prSet/>
      <dgm:spPr/>
      <dgm:t>
        <a:bodyPr/>
        <a:lstStyle/>
        <a:p>
          <a:endParaRPr lang="en-US"/>
        </a:p>
      </dgm:t>
    </dgm:pt>
    <dgm:pt modelId="{11882BE4-D937-4ADD-9124-940A84FB20D8}" type="sibTrans" cxnId="{41851972-80B4-474D-9B8F-814AFA98AB1F}">
      <dgm:prSet/>
      <dgm:spPr/>
      <dgm:t>
        <a:bodyPr/>
        <a:lstStyle/>
        <a:p>
          <a:endParaRPr lang="en-US"/>
        </a:p>
      </dgm:t>
    </dgm:pt>
    <dgm:pt modelId="{710313D1-8ACD-4AC9-B5A0-22F0BB1FA0C6}" type="pres">
      <dgm:prSet presAssocID="{6FA5E1A8-1616-45D5-8BAC-9F19C4A904F2}" presName="linear" presStyleCnt="0">
        <dgm:presLayoutVars>
          <dgm:animLvl val="lvl"/>
          <dgm:resizeHandles val="exact"/>
        </dgm:presLayoutVars>
      </dgm:prSet>
      <dgm:spPr/>
      <dgm:t>
        <a:bodyPr/>
        <a:lstStyle/>
        <a:p>
          <a:endParaRPr lang="en-US"/>
        </a:p>
      </dgm:t>
    </dgm:pt>
    <dgm:pt modelId="{B31B0BE7-4835-4B3A-8B93-11C2CE98E24E}" type="pres">
      <dgm:prSet presAssocID="{BC69BCE6-8558-4168-B983-069D001711C1}" presName="parentText" presStyleLbl="node1" presStyleIdx="0" presStyleCnt="1">
        <dgm:presLayoutVars>
          <dgm:chMax val="0"/>
          <dgm:bulletEnabled val="1"/>
        </dgm:presLayoutVars>
      </dgm:prSet>
      <dgm:spPr/>
      <dgm:t>
        <a:bodyPr/>
        <a:lstStyle/>
        <a:p>
          <a:endParaRPr lang="en-US"/>
        </a:p>
      </dgm:t>
    </dgm:pt>
  </dgm:ptLst>
  <dgm:cxnLst>
    <dgm:cxn modelId="{41851972-80B4-474D-9B8F-814AFA98AB1F}" srcId="{6FA5E1A8-1616-45D5-8BAC-9F19C4A904F2}" destId="{BC69BCE6-8558-4168-B983-069D001711C1}" srcOrd="0" destOrd="0" parTransId="{74063282-1235-4BCC-BB3B-6A6F036BCF63}" sibTransId="{11882BE4-D937-4ADD-9124-940A84FB20D8}"/>
    <dgm:cxn modelId="{0585EE32-402A-4EB1-ACD0-3E0411DEE26E}" type="presOf" srcId="{BC69BCE6-8558-4168-B983-069D001711C1}" destId="{B31B0BE7-4835-4B3A-8B93-11C2CE98E24E}" srcOrd="0" destOrd="0" presId="urn:microsoft.com/office/officeart/2005/8/layout/vList2"/>
    <dgm:cxn modelId="{BDD7050B-55A4-455E-857B-B4E249FA3FA5}" type="presOf" srcId="{6FA5E1A8-1616-45D5-8BAC-9F19C4A904F2}" destId="{710313D1-8ACD-4AC9-B5A0-22F0BB1FA0C6}" srcOrd="0" destOrd="0" presId="urn:microsoft.com/office/officeart/2005/8/layout/vList2"/>
    <dgm:cxn modelId="{71D047FE-102B-435E-88BB-860E244E18DA}" type="presParOf" srcId="{710313D1-8ACD-4AC9-B5A0-22F0BB1FA0C6}" destId="{B31B0BE7-4835-4B3A-8B93-11C2CE98E2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B3F6BE0-64D4-49F0-8F23-46AC8287EE46}"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64D1E02B-B59F-4FDE-834E-6570D8E7267C}">
      <dgm:prSet/>
      <dgm:spPr/>
      <dgm:t>
        <a:bodyPr/>
        <a:lstStyle/>
        <a:p>
          <a:pPr algn="ctr" rtl="0"/>
          <a:r>
            <a:rPr lang="en-US" b="1" i="0" baseline="0" smtClean="0"/>
            <a:t>Study Location – 3 broad categories</a:t>
          </a:r>
          <a:endParaRPr lang="en-US"/>
        </a:p>
      </dgm:t>
    </dgm:pt>
    <dgm:pt modelId="{A52DEBF2-B5D0-4275-9004-A3FDBBDB1DCD}" type="parTrans" cxnId="{4C7E451D-8872-41C0-B341-924218BF13DF}">
      <dgm:prSet/>
      <dgm:spPr/>
      <dgm:t>
        <a:bodyPr/>
        <a:lstStyle/>
        <a:p>
          <a:endParaRPr lang="en-US"/>
        </a:p>
      </dgm:t>
    </dgm:pt>
    <dgm:pt modelId="{52BE66BB-0265-4AC5-BEFA-00AE1BEFD19A}" type="sibTrans" cxnId="{4C7E451D-8872-41C0-B341-924218BF13DF}">
      <dgm:prSet/>
      <dgm:spPr/>
      <dgm:t>
        <a:bodyPr/>
        <a:lstStyle/>
        <a:p>
          <a:endParaRPr lang="en-US"/>
        </a:p>
      </dgm:t>
    </dgm:pt>
    <dgm:pt modelId="{B04D7A83-A5A8-44C4-9841-5457C7FD3D13}" type="pres">
      <dgm:prSet presAssocID="{6B3F6BE0-64D4-49F0-8F23-46AC8287EE46}" presName="linear" presStyleCnt="0">
        <dgm:presLayoutVars>
          <dgm:animLvl val="lvl"/>
          <dgm:resizeHandles val="exact"/>
        </dgm:presLayoutVars>
      </dgm:prSet>
      <dgm:spPr/>
      <dgm:t>
        <a:bodyPr/>
        <a:lstStyle/>
        <a:p>
          <a:endParaRPr lang="en-US"/>
        </a:p>
      </dgm:t>
    </dgm:pt>
    <dgm:pt modelId="{C2BCE0BF-67EB-417E-944D-DDDFBCA41E87}" type="pres">
      <dgm:prSet presAssocID="{64D1E02B-B59F-4FDE-834E-6570D8E7267C}" presName="parentText" presStyleLbl="node1" presStyleIdx="0" presStyleCnt="1">
        <dgm:presLayoutVars>
          <dgm:chMax val="0"/>
          <dgm:bulletEnabled val="1"/>
        </dgm:presLayoutVars>
      </dgm:prSet>
      <dgm:spPr/>
      <dgm:t>
        <a:bodyPr/>
        <a:lstStyle/>
        <a:p>
          <a:endParaRPr lang="en-US"/>
        </a:p>
      </dgm:t>
    </dgm:pt>
  </dgm:ptLst>
  <dgm:cxnLst>
    <dgm:cxn modelId="{4C7E451D-8872-41C0-B341-924218BF13DF}" srcId="{6B3F6BE0-64D4-49F0-8F23-46AC8287EE46}" destId="{64D1E02B-B59F-4FDE-834E-6570D8E7267C}" srcOrd="0" destOrd="0" parTransId="{A52DEBF2-B5D0-4275-9004-A3FDBBDB1DCD}" sibTransId="{52BE66BB-0265-4AC5-BEFA-00AE1BEFD19A}"/>
    <dgm:cxn modelId="{0CE72FCA-78FC-46A2-AE43-35664BC0E2C5}" type="presOf" srcId="{6B3F6BE0-64D4-49F0-8F23-46AC8287EE46}" destId="{B04D7A83-A5A8-44C4-9841-5457C7FD3D13}" srcOrd="0" destOrd="0" presId="urn:microsoft.com/office/officeart/2005/8/layout/vList2"/>
    <dgm:cxn modelId="{7435E31F-A35F-4B3F-A1B8-F0A7FC423730}" type="presOf" srcId="{64D1E02B-B59F-4FDE-834E-6570D8E7267C}" destId="{C2BCE0BF-67EB-417E-944D-DDDFBCA41E87}" srcOrd="0" destOrd="0" presId="urn:microsoft.com/office/officeart/2005/8/layout/vList2"/>
    <dgm:cxn modelId="{C69D0CBD-D189-4511-9D88-51D0B4533B34}" type="presParOf" srcId="{B04D7A83-A5A8-44C4-9841-5457C7FD3D13}" destId="{C2BCE0BF-67EB-417E-944D-DDDFBCA41E8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3E860D1-3B6C-4921-BAC4-8F6FDA4339E6}" type="doc">
      <dgm:prSet loTypeId="urn:microsoft.com/office/officeart/2008/layout/VerticalCircleList" loCatId="list" qsTypeId="urn:microsoft.com/office/officeart/2005/8/quickstyle/simple1" qsCatId="simple" csTypeId="urn:microsoft.com/office/officeart/2005/8/colors/colorful4" csCatId="colorful" phldr="1"/>
      <dgm:spPr/>
      <dgm:t>
        <a:bodyPr/>
        <a:lstStyle/>
        <a:p>
          <a:endParaRPr lang="en-US"/>
        </a:p>
      </dgm:t>
    </dgm:pt>
    <dgm:pt modelId="{8B4CFC4D-50E9-41C2-9DAA-54A167A6D31D}">
      <dgm:prSet phldrT="[Text]"/>
      <dgm:spPr/>
      <dgm:t>
        <a:bodyPr/>
        <a:lstStyle/>
        <a:p>
          <a:r>
            <a:rPr lang="en-US" dirty="0" smtClean="0"/>
            <a:t>USA</a:t>
          </a:r>
          <a:endParaRPr lang="en-US" dirty="0"/>
        </a:p>
      </dgm:t>
    </dgm:pt>
    <dgm:pt modelId="{2FBEF4D8-E1D6-4E93-A70C-7A48C8D38E49}" type="parTrans" cxnId="{5BFD9034-A94E-4782-A643-277C209E3F42}">
      <dgm:prSet/>
      <dgm:spPr/>
      <dgm:t>
        <a:bodyPr/>
        <a:lstStyle/>
        <a:p>
          <a:endParaRPr lang="en-US"/>
        </a:p>
      </dgm:t>
    </dgm:pt>
    <dgm:pt modelId="{A7AE38F7-00F7-470E-B4BD-25BD72E77A04}" type="sibTrans" cxnId="{5BFD9034-A94E-4782-A643-277C209E3F42}">
      <dgm:prSet/>
      <dgm:spPr/>
      <dgm:t>
        <a:bodyPr/>
        <a:lstStyle/>
        <a:p>
          <a:endParaRPr lang="en-US"/>
        </a:p>
      </dgm:t>
    </dgm:pt>
    <dgm:pt modelId="{16DF6A37-D8BB-47EB-B7E1-749D88708638}">
      <dgm:prSet phldrT="[Text]"/>
      <dgm:spPr/>
      <dgm:t>
        <a:bodyPr/>
        <a:lstStyle/>
        <a:p>
          <a:r>
            <a:rPr lang="en-US" dirty="0" smtClean="0"/>
            <a:t>India</a:t>
          </a:r>
          <a:endParaRPr lang="en-US" dirty="0"/>
        </a:p>
      </dgm:t>
    </dgm:pt>
    <dgm:pt modelId="{537FDF09-96ED-405D-994A-0527CF9A36A2}" type="parTrans" cxnId="{02ED8CBA-5745-4F80-BE1B-CFD3AED91AC7}">
      <dgm:prSet/>
      <dgm:spPr/>
      <dgm:t>
        <a:bodyPr/>
        <a:lstStyle/>
        <a:p>
          <a:endParaRPr lang="en-US"/>
        </a:p>
      </dgm:t>
    </dgm:pt>
    <dgm:pt modelId="{BB231CEE-89FC-4FE4-B5AA-D8C08ED90A04}" type="sibTrans" cxnId="{02ED8CBA-5745-4F80-BE1B-CFD3AED91AC7}">
      <dgm:prSet/>
      <dgm:spPr/>
      <dgm:t>
        <a:bodyPr/>
        <a:lstStyle/>
        <a:p>
          <a:endParaRPr lang="en-US"/>
        </a:p>
      </dgm:t>
    </dgm:pt>
    <dgm:pt modelId="{A9D7652F-D796-4C01-B31C-84A14B0C30D5}">
      <dgm:prSet phldrT="[Text]"/>
      <dgm:spPr/>
      <dgm:t>
        <a:bodyPr/>
        <a:lstStyle/>
        <a:p>
          <a:r>
            <a:rPr lang="en-US" dirty="0" smtClean="0"/>
            <a:t>UK, Ireland, Scotland, Australia, NZ, Germany, Spain, France, Sweden, Singapore, Philippines, Canada and others</a:t>
          </a:r>
          <a:endParaRPr lang="en-US" dirty="0"/>
        </a:p>
      </dgm:t>
    </dgm:pt>
    <dgm:pt modelId="{F7B86A0D-85E7-4676-80B7-84B8D8B939B0}" type="parTrans" cxnId="{3157259F-8B82-4270-B471-0EA204D256AB}">
      <dgm:prSet/>
      <dgm:spPr/>
      <dgm:t>
        <a:bodyPr/>
        <a:lstStyle/>
        <a:p>
          <a:endParaRPr lang="en-US"/>
        </a:p>
      </dgm:t>
    </dgm:pt>
    <dgm:pt modelId="{33E5C8B1-96C0-40F4-943D-F8DF6DE8581E}" type="sibTrans" cxnId="{3157259F-8B82-4270-B471-0EA204D256AB}">
      <dgm:prSet/>
      <dgm:spPr/>
      <dgm:t>
        <a:bodyPr/>
        <a:lstStyle/>
        <a:p>
          <a:endParaRPr lang="en-US"/>
        </a:p>
      </dgm:t>
    </dgm:pt>
    <dgm:pt modelId="{FBD03428-A0E8-4BBB-8411-A491DA4BE1BD}" type="pres">
      <dgm:prSet presAssocID="{83E860D1-3B6C-4921-BAC4-8F6FDA4339E6}" presName="Name0" presStyleCnt="0">
        <dgm:presLayoutVars>
          <dgm:dir/>
        </dgm:presLayoutVars>
      </dgm:prSet>
      <dgm:spPr/>
      <dgm:t>
        <a:bodyPr/>
        <a:lstStyle/>
        <a:p>
          <a:endParaRPr lang="en-US"/>
        </a:p>
      </dgm:t>
    </dgm:pt>
    <dgm:pt modelId="{E35CC319-36B9-44F5-8F5A-9B6BECD80A43}" type="pres">
      <dgm:prSet presAssocID="{8B4CFC4D-50E9-41C2-9DAA-54A167A6D31D}" presName="noChildren" presStyleCnt="0"/>
      <dgm:spPr/>
    </dgm:pt>
    <dgm:pt modelId="{16C83B7E-278B-42EC-BD99-9ED81F07B40F}" type="pres">
      <dgm:prSet presAssocID="{8B4CFC4D-50E9-41C2-9DAA-54A167A6D31D}" presName="gap" presStyleCnt="0"/>
      <dgm:spPr/>
    </dgm:pt>
    <dgm:pt modelId="{4F85CAA7-D19C-48C7-ABCD-F40B4A62E57A}" type="pres">
      <dgm:prSet presAssocID="{8B4CFC4D-50E9-41C2-9DAA-54A167A6D31D}" presName="medCircle2" presStyleLbl="vennNode1" presStyleIdx="0" presStyleCnt="3"/>
      <dgm:spPr/>
    </dgm:pt>
    <dgm:pt modelId="{929AD32B-4E36-44FB-A15F-B6A68526B747}" type="pres">
      <dgm:prSet presAssocID="{8B4CFC4D-50E9-41C2-9DAA-54A167A6D31D}" presName="txLvlOnly1" presStyleLbl="revTx" presStyleIdx="0" presStyleCnt="3"/>
      <dgm:spPr/>
      <dgm:t>
        <a:bodyPr/>
        <a:lstStyle/>
        <a:p>
          <a:endParaRPr lang="en-US"/>
        </a:p>
      </dgm:t>
    </dgm:pt>
    <dgm:pt modelId="{20C1884B-83CB-4F74-B6B3-2830F60ECEBF}" type="pres">
      <dgm:prSet presAssocID="{16DF6A37-D8BB-47EB-B7E1-749D88708638}" presName="noChildren" presStyleCnt="0"/>
      <dgm:spPr/>
    </dgm:pt>
    <dgm:pt modelId="{4137AC70-0C6B-4944-9D47-6EF25B0C7C6D}" type="pres">
      <dgm:prSet presAssocID="{16DF6A37-D8BB-47EB-B7E1-749D88708638}" presName="gap" presStyleCnt="0"/>
      <dgm:spPr/>
    </dgm:pt>
    <dgm:pt modelId="{77AB97DD-6D65-4E07-B8D3-DACA1E5EAD7B}" type="pres">
      <dgm:prSet presAssocID="{16DF6A37-D8BB-47EB-B7E1-749D88708638}" presName="medCircle2" presStyleLbl="vennNode1" presStyleIdx="1" presStyleCnt="3"/>
      <dgm:spPr/>
    </dgm:pt>
    <dgm:pt modelId="{02686974-9BDE-4761-A6F7-CE8815C1B7FA}" type="pres">
      <dgm:prSet presAssocID="{16DF6A37-D8BB-47EB-B7E1-749D88708638}" presName="txLvlOnly1" presStyleLbl="revTx" presStyleIdx="1" presStyleCnt="3"/>
      <dgm:spPr/>
      <dgm:t>
        <a:bodyPr/>
        <a:lstStyle/>
        <a:p>
          <a:endParaRPr lang="en-US"/>
        </a:p>
      </dgm:t>
    </dgm:pt>
    <dgm:pt modelId="{8C6AF32E-0EB3-4B2C-B2ED-8C4D4F3BBA61}" type="pres">
      <dgm:prSet presAssocID="{A9D7652F-D796-4C01-B31C-84A14B0C30D5}" presName="noChildren" presStyleCnt="0"/>
      <dgm:spPr/>
    </dgm:pt>
    <dgm:pt modelId="{57353001-4A95-4880-AB27-C1F3E8E6B118}" type="pres">
      <dgm:prSet presAssocID="{A9D7652F-D796-4C01-B31C-84A14B0C30D5}" presName="gap" presStyleCnt="0"/>
      <dgm:spPr/>
    </dgm:pt>
    <dgm:pt modelId="{F6ED8723-4174-4A8F-ADFA-AF5DB23AAAF2}" type="pres">
      <dgm:prSet presAssocID="{A9D7652F-D796-4C01-B31C-84A14B0C30D5}" presName="medCircle2" presStyleLbl="vennNode1" presStyleIdx="2" presStyleCnt="3"/>
      <dgm:spPr/>
    </dgm:pt>
    <dgm:pt modelId="{D5101C1C-DF51-4FFB-AC31-4B2ED8283950}" type="pres">
      <dgm:prSet presAssocID="{A9D7652F-D796-4C01-B31C-84A14B0C30D5}" presName="txLvlOnly1" presStyleLbl="revTx" presStyleIdx="2" presStyleCnt="3"/>
      <dgm:spPr/>
      <dgm:t>
        <a:bodyPr/>
        <a:lstStyle/>
        <a:p>
          <a:endParaRPr lang="en-US"/>
        </a:p>
      </dgm:t>
    </dgm:pt>
  </dgm:ptLst>
  <dgm:cxnLst>
    <dgm:cxn modelId="{37552150-84AC-4051-9940-C1867E81B95B}" type="presOf" srcId="{A9D7652F-D796-4C01-B31C-84A14B0C30D5}" destId="{D5101C1C-DF51-4FFB-AC31-4B2ED8283950}" srcOrd="0" destOrd="0" presId="urn:microsoft.com/office/officeart/2008/layout/VerticalCircleList"/>
    <dgm:cxn modelId="{D96524F6-4E4F-4B44-97DC-7AA4D7288449}" type="presOf" srcId="{83E860D1-3B6C-4921-BAC4-8F6FDA4339E6}" destId="{FBD03428-A0E8-4BBB-8411-A491DA4BE1BD}" srcOrd="0" destOrd="0" presId="urn:microsoft.com/office/officeart/2008/layout/VerticalCircleList"/>
    <dgm:cxn modelId="{5BFD9034-A94E-4782-A643-277C209E3F42}" srcId="{83E860D1-3B6C-4921-BAC4-8F6FDA4339E6}" destId="{8B4CFC4D-50E9-41C2-9DAA-54A167A6D31D}" srcOrd="0" destOrd="0" parTransId="{2FBEF4D8-E1D6-4E93-A70C-7A48C8D38E49}" sibTransId="{A7AE38F7-00F7-470E-B4BD-25BD72E77A04}"/>
    <dgm:cxn modelId="{C929CA05-8790-40DA-9A24-A671E186BE5A}" type="presOf" srcId="{16DF6A37-D8BB-47EB-B7E1-749D88708638}" destId="{02686974-9BDE-4761-A6F7-CE8815C1B7FA}" srcOrd="0" destOrd="0" presId="urn:microsoft.com/office/officeart/2008/layout/VerticalCircleList"/>
    <dgm:cxn modelId="{9F06F579-1C78-4E69-B742-FE4C9DA6BDDD}" type="presOf" srcId="{8B4CFC4D-50E9-41C2-9DAA-54A167A6D31D}" destId="{929AD32B-4E36-44FB-A15F-B6A68526B747}" srcOrd="0" destOrd="0" presId="urn:microsoft.com/office/officeart/2008/layout/VerticalCircleList"/>
    <dgm:cxn modelId="{02ED8CBA-5745-4F80-BE1B-CFD3AED91AC7}" srcId="{83E860D1-3B6C-4921-BAC4-8F6FDA4339E6}" destId="{16DF6A37-D8BB-47EB-B7E1-749D88708638}" srcOrd="1" destOrd="0" parTransId="{537FDF09-96ED-405D-994A-0527CF9A36A2}" sibTransId="{BB231CEE-89FC-4FE4-B5AA-D8C08ED90A04}"/>
    <dgm:cxn modelId="{3157259F-8B82-4270-B471-0EA204D256AB}" srcId="{83E860D1-3B6C-4921-BAC4-8F6FDA4339E6}" destId="{A9D7652F-D796-4C01-B31C-84A14B0C30D5}" srcOrd="2" destOrd="0" parTransId="{F7B86A0D-85E7-4676-80B7-84B8D8B939B0}" sibTransId="{33E5C8B1-96C0-40F4-943D-F8DF6DE8581E}"/>
    <dgm:cxn modelId="{3485CDF6-03D4-4D3E-BD04-7DE2A2CFDFA0}" type="presParOf" srcId="{FBD03428-A0E8-4BBB-8411-A491DA4BE1BD}" destId="{E35CC319-36B9-44F5-8F5A-9B6BECD80A43}" srcOrd="0" destOrd="0" presId="urn:microsoft.com/office/officeart/2008/layout/VerticalCircleList"/>
    <dgm:cxn modelId="{CA0F6D89-D933-4F07-AB6B-78AC33D244CB}" type="presParOf" srcId="{E35CC319-36B9-44F5-8F5A-9B6BECD80A43}" destId="{16C83B7E-278B-42EC-BD99-9ED81F07B40F}" srcOrd="0" destOrd="0" presId="urn:microsoft.com/office/officeart/2008/layout/VerticalCircleList"/>
    <dgm:cxn modelId="{62968B3C-4A75-4D6A-8F6F-729C176B1F4D}" type="presParOf" srcId="{E35CC319-36B9-44F5-8F5A-9B6BECD80A43}" destId="{4F85CAA7-D19C-48C7-ABCD-F40B4A62E57A}" srcOrd="1" destOrd="0" presId="urn:microsoft.com/office/officeart/2008/layout/VerticalCircleList"/>
    <dgm:cxn modelId="{E95EFD90-A844-4B0C-8DC9-E0C9B0F94940}" type="presParOf" srcId="{E35CC319-36B9-44F5-8F5A-9B6BECD80A43}" destId="{929AD32B-4E36-44FB-A15F-B6A68526B747}" srcOrd="2" destOrd="0" presId="urn:microsoft.com/office/officeart/2008/layout/VerticalCircleList"/>
    <dgm:cxn modelId="{18AB4513-431B-41E9-B854-E232610FC181}" type="presParOf" srcId="{FBD03428-A0E8-4BBB-8411-A491DA4BE1BD}" destId="{20C1884B-83CB-4F74-B6B3-2830F60ECEBF}" srcOrd="1" destOrd="0" presId="urn:microsoft.com/office/officeart/2008/layout/VerticalCircleList"/>
    <dgm:cxn modelId="{7DE17FC0-2A25-475C-B1FD-1E6B8D4455F3}" type="presParOf" srcId="{20C1884B-83CB-4F74-B6B3-2830F60ECEBF}" destId="{4137AC70-0C6B-4944-9D47-6EF25B0C7C6D}" srcOrd="0" destOrd="0" presId="urn:microsoft.com/office/officeart/2008/layout/VerticalCircleList"/>
    <dgm:cxn modelId="{6B50A8AF-3B12-40AD-8007-18DA2E9F583C}" type="presParOf" srcId="{20C1884B-83CB-4F74-B6B3-2830F60ECEBF}" destId="{77AB97DD-6D65-4E07-B8D3-DACA1E5EAD7B}" srcOrd="1" destOrd="0" presId="urn:microsoft.com/office/officeart/2008/layout/VerticalCircleList"/>
    <dgm:cxn modelId="{3F9DCED7-6302-474A-8A47-745C9BBE9B46}" type="presParOf" srcId="{20C1884B-83CB-4F74-B6B3-2830F60ECEBF}" destId="{02686974-9BDE-4761-A6F7-CE8815C1B7FA}" srcOrd="2" destOrd="0" presId="urn:microsoft.com/office/officeart/2008/layout/VerticalCircleList"/>
    <dgm:cxn modelId="{227D000B-0327-4D33-BEDE-E3D909EEB058}" type="presParOf" srcId="{FBD03428-A0E8-4BBB-8411-A491DA4BE1BD}" destId="{8C6AF32E-0EB3-4B2C-B2ED-8C4D4F3BBA61}" srcOrd="2" destOrd="0" presId="urn:microsoft.com/office/officeart/2008/layout/VerticalCircleList"/>
    <dgm:cxn modelId="{A3B3D805-CAEB-42A6-91C9-038DAA3F13AF}" type="presParOf" srcId="{8C6AF32E-0EB3-4B2C-B2ED-8C4D4F3BBA61}" destId="{57353001-4A95-4880-AB27-C1F3E8E6B118}" srcOrd="0" destOrd="0" presId="urn:microsoft.com/office/officeart/2008/layout/VerticalCircleList"/>
    <dgm:cxn modelId="{255A03A0-32B8-4824-956D-8F9F1BF85F3D}" type="presParOf" srcId="{8C6AF32E-0EB3-4B2C-B2ED-8C4D4F3BBA61}" destId="{F6ED8723-4174-4A8F-ADFA-AF5DB23AAAF2}" srcOrd="1" destOrd="0" presId="urn:microsoft.com/office/officeart/2008/layout/VerticalCircleList"/>
    <dgm:cxn modelId="{7D6F9D2E-7B93-441D-BB32-BDD7368587ED}" type="presParOf" srcId="{8C6AF32E-0EB3-4B2C-B2ED-8C4D4F3BBA61}" destId="{D5101C1C-DF51-4FFB-AC31-4B2ED8283950}" srcOrd="2" destOrd="0" presId="urn:microsoft.com/office/officeart/2008/layout/Vertical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74740EA2-FE6F-4E61-AC80-AFBA3559C424}"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F5B05F7F-717A-4759-8D6C-834D3F679FC4}">
      <dgm:prSet/>
      <dgm:spPr/>
      <dgm:t>
        <a:bodyPr/>
        <a:lstStyle/>
        <a:p>
          <a:pPr algn="ctr" rtl="0"/>
          <a:r>
            <a:rPr lang="en-US" b="1" i="0" baseline="0" smtClean="0"/>
            <a:t>How to choose destinations – deciding factors</a:t>
          </a:r>
          <a:endParaRPr lang="en-US"/>
        </a:p>
      </dgm:t>
    </dgm:pt>
    <dgm:pt modelId="{C06CCFCD-C844-4B1E-A57D-418852312F76}" type="parTrans" cxnId="{36E26769-FEE6-4C1C-8895-027A0F219148}">
      <dgm:prSet/>
      <dgm:spPr/>
      <dgm:t>
        <a:bodyPr/>
        <a:lstStyle/>
        <a:p>
          <a:endParaRPr lang="en-US"/>
        </a:p>
      </dgm:t>
    </dgm:pt>
    <dgm:pt modelId="{FC41D731-29ED-452A-BB8E-17C64F3DA3FE}" type="sibTrans" cxnId="{36E26769-FEE6-4C1C-8895-027A0F219148}">
      <dgm:prSet/>
      <dgm:spPr/>
      <dgm:t>
        <a:bodyPr/>
        <a:lstStyle/>
        <a:p>
          <a:endParaRPr lang="en-US"/>
        </a:p>
      </dgm:t>
    </dgm:pt>
    <dgm:pt modelId="{02D1B4D6-A237-48E2-9036-D47F505306E5}" type="pres">
      <dgm:prSet presAssocID="{74740EA2-FE6F-4E61-AC80-AFBA3559C424}" presName="linear" presStyleCnt="0">
        <dgm:presLayoutVars>
          <dgm:animLvl val="lvl"/>
          <dgm:resizeHandles val="exact"/>
        </dgm:presLayoutVars>
      </dgm:prSet>
      <dgm:spPr/>
      <dgm:t>
        <a:bodyPr/>
        <a:lstStyle/>
        <a:p>
          <a:endParaRPr lang="en-US"/>
        </a:p>
      </dgm:t>
    </dgm:pt>
    <dgm:pt modelId="{D34BBCF8-C768-4735-A702-670BD914F175}" type="pres">
      <dgm:prSet presAssocID="{F5B05F7F-717A-4759-8D6C-834D3F679FC4}" presName="parentText" presStyleLbl="node1" presStyleIdx="0" presStyleCnt="1">
        <dgm:presLayoutVars>
          <dgm:chMax val="0"/>
          <dgm:bulletEnabled val="1"/>
        </dgm:presLayoutVars>
      </dgm:prSet>
      <dgm:spPr/>
      <dgm:t>
        <a:bodyPr/>
        <a:lstStyle/>
        <a:p>
          <a:endParaRPr lang="en-US"/>
        </a:p>
      </dgm:t>
    </dgm:pt>
  </dgm:ptLst>
  <dgm:cxnLst>
    <dgm:cxn modelId="{36E26769-FEE6-4C1C-8895-027A0F219148}" srcId="{74740EA2-FE6F-4E61-AC80-AFBA3559C424}" destId="{F5B05F7F-717A-4759-8D6C-834D3F679FC4}" srcOrd="0" destOrd="0" parTransId="{C06CCFCD-C844-4B1E-A57D-418852312F76}" sibTransId="{FC41D731-29ED-452A-BB8E-17C64F3DA3FE}"/>
    <dgm:cxn modelId="{E3143BB4-035F-47EC-B552-AC77A7F06449}" type="presOf" srcId="{74740EA2-FE6F-4E61-AC80-AFBA3559C424}" destId="{02D1B4D6-A237-48E2-9036-D47F505306E5}" srcOrd="0" destOrd="0" presId="urn:microsoft.com/office/officeart/2005/8/layout/vList2"/>
    <dgm:cxn modelId="{EF8A1339-7205-4089-B949-7929287954B0}" type="presOf" srcId="{F5B05F7F-717A-4759-8D6C-834D3F679FC4}" destId="{D34BBCF8-C768-4735-A702-670BD914F175}" srcOrd="0" destOrd="0" presId="urn:microsoft.com/office/officeart/2005/8/layout/vList2"/>
    <dgm:cxn modelId="{55A798FB-50D7-4D10-BAF4-7035536CE72A}" type="presParOf" srcId="{02D1B4D6-A237-48E2-9036-D47F505306E5}" destId="{D34BBCF8-C768-4735-A702-670BD914F17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398232D-5B7D-4845-B6BB-3DA919016E99}"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51E7FBDD-15BF-4E5E-A993-BDB0758D4502}">
      <dgm:prSet phldrT="[Text]"/>
      <dgm:spPr/>
      <dgm:t>
        <a:bodyPr/>
        <a:lstStyle/>
        <a:p>
          <a:r>
            <a:rPr lang="en-US" dirty="0" smtClean="0"/>
            <a:t>Market Intelligence</a:t>
          </a:r>
          <a:endParaRPr lang="en-US" dirty="0"/>
        </a:p>
      </dgm:t>
    </dgm:pt>
    <dgm:pt modelId="{A7515CF6-C859-4320-9729-8FBD5F020BA9}" type="parTrans" cxnId="{40A7E44A-87C0-40F8-A1E3-ACD7BFEC689B}">
      <dgm:prSet/>
      <dgm:spPr/>
      <dgm:t>
        <a:bodyPr/>
        <a:lstStyle/>
        <a:p>
          <a:endParaRPr lang="en-US"/>
        </a:p>
      </dgm:t>
    </dgm:pt>
    <dgm:pt modelId="{63CBBCA1-B5D2-44CF-8CF3-DDD5DC891224}" type="sibTrans" cxnId="{40A7E44A-87C0-40F8-A1E3-ACD7BFEC689B}">
      <dgm:prSet/>
      <dgm:spPr/>
      <dgm:t>
        <a:bodyPr/>
        <a:lstStyle/>
        <a:p>
          <a:endParaRPr lang="en-US"/>
        </a:p>
      </dgm:t>
    </dgm:pt>
    <dgm:pt modelId="{14EC3DCD-7D45-4EA9-BE13-6D661BED3174}">
      <dgm:prSet phldrT="[Text]"/>
      <dgm:spPr/>
      <dgm:t>
        <a:bodyPr/>
        <a:lstStyle/>
        <a:p>
          <a:r>
            <a:rPr lang="en-US" dirty="0" smtClean="0"/>
            <a:t>Employment Scenario in destination</a:t>
          </a:r>
          <a:endParaRPr lang="en-US" dirty="0"/>
        </a:p>
      </dgm:t>
    </dgm:pt>
    <dgm:pt modelId="{828E8CF9-3EFA-4AC9-A5E4-A430AD282CED}" type="parTrans" cxnId="{AEC1C079-0341-4C7D-AE28-76F4BEC3407C}">
      <dgm:prSet/>
      <dgm:spPr/>
      <dgm:t>
        <a:bodyPr/>
        <a:lstStyle/>
        <a:p>
          <a:endParaRPr lang="en-US"/>
        </a:p>
      </dgm:t>
    </dgm:pt>
    <dgm:pt modelId="{0018BD6C-A98C-4EC5-ADBE-56A2E35424D8}" type="sibTrans" cxnId="{AEC1C079-0341-4C7D-AE28-76F4BEC3407C}">
      <dgm:prSet/>
      <dgm:spPr/>
      <dgm:t>
        <a:bodyPr/>
        <a:lstStyle/>
        <a:p>
          <a:endParaRPr lang="en-US"/>
        </a:p>
      </dgm:t>
    </dgm:pt>
    <dgm:pt modelId="{55F3AB88-D277-41DE-B2BB-E5D182D231CD}">
      <dgm:prSet phldrT="[Text]"/>
      <dgm:spPr/>
      <dgm:t>
        <a:bodyPr/>
        <a:lstStyle/>
        <a:p>
          <a:r>
            <a:rPr lang="en-US" dirty="0" smtClean="0"/>
            <a:t>Macro-economic trends</a:t>
          </a:r>
          <a:endParaRPr lang="en-US" dirty="0"/>
        </a:p>
      </dgm:t>
    </dgm:pt>
    <dgm:pt modelId="{88E9B9C3-AA9A-4E56-A266-C133E1D4927A}" type="parTrans" cxnId="{098E1C3A-9D9C-402A-8565-424AEC663BCF}">
      <dgm:prSet/>
      <dgm:spPr/>
      <dgm:t>
        <a:bodyPr/>
        <a:lstStyle/>
        <a:p>
          <a:endParaRPr lang="en-US"/>
        </a:p>
      </dgm:t>
    </dgm:pt>
    <dgm:pt modelId="{94C07160-7C76-4237-A18F-06410F562EC1}" type="sibTrans" cxnId="{098E1C3A-9D9C-402A-8565-424AEC663BCF}">
      <dgm:prSet/>
      <dgm:spPr/>
      <dgm:t>
        <a:bodyPr/>
        <a:lstStyle/>
        <a:p>
          <a:endParaRPr lang="en-US"/>
        </a:p>
      </dgm:t>
    </dgm:pt>
    <dgm:pt modelId="{4F47D575-0B75-4DF8-A6C5-D533BDE35944}">
      <dgm:prSet phldrT="[Text]"/>
      <dgm:spPr/>
      <dgm:t>
        <a:bodyPr/>
        <a:lstStyle/>
        <a:p>
          <a:r>
            <a:rPr lang="en-US" dirty="0" smtClean="0"/>
            <a:t>Cost of Education Vs Employment Prospects</a:t>
          </a:r>
          <a:endParaRPr lang="en-US" dirty="0"/>
        </a:p>
      </dgm:t>
    </dgm:pt>
    <dgm:pt modelId="{290BDD04-E676-448B-B8D3-CAADB875D9ED}" type="parTrans" cxnId="{F399C325-A605-4AB6-9B26-5A0449844F34}">
      <dgm:prSet/>
      <dgm:spPr/>
      <dgm:t>
        <a:bodyPr/>
        <a:lstStyle/>
        <a:p>
          <a:endParaRPr lang="en-US"/>
        </a:p>
      </dgm:t>
    </dgm:pt>
    <dgm:pt modelId="{87BC6FA1-810A-4A57-ADF5-59C47DF63648}" type="sibTrans" cxnId="{F399C325-A605-4AB6-9B26-5A0449844F34}">
      <dgm:prSet/>
      <dgm:spPr/>
      <dgm:t>
        <a:bodyPr/>
        <a:lstStyle/>
        <a:p>
          <a:endParaRPr lang="en-US"/>
        </a:p>
      </dgm:t>
    </dgm:pt>
    <dgm:pt modelId="{366EFFB8-C564-455B-887A-FC90B2A80246}" type="pres">
      <dgm:prSet presAssocID="{A398232D-5B7D-4845-B6BB-3DA919016E99}" presName="Name0" presStyleCnt="0">
        <dgm:presLayoutVars>
          <dgm:dir/>
          <dgm:resizeHandles val="exact"/>
        </dgm:presLayoutVars>
      </dgm:prSet>
      <dgm:spPr/>
      <dgm:t>
        <a:bodyPr/>
        <a:lstStyle/>
        <a:p>
          <a:endParaRPr lang="en-US"/>
        </a:p>
      </dgm:t>
    </dgm:pt>
    <dgm:pt modelId="{F96D514C-70D7-4DB8-9AD7-80E243A3D0E1}" type="pres">
      <dgm:prSet presAssocID="{51E7FBDD-15BF-4E5E-A993-BDB0758D4502}" presName="compNode" presStyleCnt="0"/>
      <dgm:spPr/>
    </dgm:pt>
    <dgm:pt modelId="{B4101F97-AD0F-4C81-A74B-ED63D8237BCC}" type="pres">
      <dgm:prSet presAssocID="{51E7FBDD-15BF-4E5E-A993-BDB0758D4502}" presName="pictRect" presStyleLbl="node1" presStyleIdx="0" presStyleCnt="4"/>
      <dgm:spPr>
        <a:blipFill>
          <a:blip xmlns:r="http://schemas.openxmlformats.org/officeDocument/2006/relationships" r:embed="rId1" cstate="email">
            <a:extLst>
              <a:ext uri="{28A0092B-C50C-407E-A947-70E740481C1C}">
                <a14:useLocalDpi xmlns:a14="http://schemas.microsoft.com/office/drawing/2010/main"/>
              </a:ext>
            </a:extLst>
          </a:blip>
          <a:srcRect/>
          <a:stretch>
            <a:fillRect l="-11000" r="-11000"/>
          </a:stretch>
        </a:blipFill>
      </dgm:spPr>
      <dgm:t>
        <a:bodyPr/>
        <a:lstStyle/>
        <a:p>
          <a:endParaRPr lang="en-US"/>
        </a:p>
      </dgm:t>
    </dgm:pt>
    <dgm:pt modelId="{2002A8CB-8080-44DE-B0A4-0697AA42935B}" type="pres">
      <dgm:prSet presAssocID="{51E7FBDD-15BF-4E5E-A993-BDB0758D4502}" presName="textRect" presStyleLbl="revTx" presStyleIdx="0" presStyleCnt="4">
        <dgm:presLayoutVars>
          <dgm:bulletEnabled val="1"/>
        </dgm:presLayoutVars>
      </dgm:prSet>
      <dgm:spPr/>
      <dgm:t>
        <a:bodyPr/>
        <a:lstStyle/>
        <a:p>
          <a:endParaRPr lang="en-US"/>
        </a:p>
      </dgm:t>
    </dgm:pt>
    <dgm:pt modelId="{88183A59-DB5E-4209-867F-C494D745B998}" type="pres">
      <dgm:prSet presAssocID="{63CBBCA1-B5D2-44CF-8CF3-DDD5DC891224}" presName="sibTrans" presStyleLbl="sibTrans2D1" presStyleIdx="0" presStyleCnt="0"/>
      <dgm:spPr/>
      <dgm:t>
        <a:bodyPr/>
        <a:lstStyle/>
        <a:p>
          <a:endParaRPr lang="en-US"/>
        </a:p>
      </dgm:t>
    </dgm:pt>
    <dgm:pt modelId="{49EFD753-9715-4117-940B-F358B0EE2230}" type="pres">
      <dgm:prSet presAssocID="{14EC3DCD-7D45-4EA9-BE13-6D661BED3174}" presName="compNode" presStyleCnt="0"/>
      <dgm:spPr/>
    </dgm:pt>
    <dgm:pt modelId="{EFC530DE-A9B8-49BB-824E-0D4402AD3746}" type="pres">
      <dgm:prSet presAssocID="{14EC3DCD-7D45-4EA9-BE13-6D661BED3174}" presName="pictRect" presStyleLbl="node1" presStyleIdx="1" presStyleCnt="4"/>
      <dgm:spPr>
        <a:blipFill>
          <a:blip xmlns:r="http://schemas.openxmlformats.org/officeDocument/2006/relationships" r:embed="rId2" cstate="email">
            <a:extLst>
              <a:ext uri="{28A0092B-C50C-407E-A947-70E740481C1C}">
                <a14:useLocalDpi xmlns:a14="http://schemas.microsoft.com/office/drawing/2010/main"/>
              </a:ext>
            </a:extLst>
          </a:blip>
          <a:srcRect/>
          <a:stretch>
            <a:fillRect l="-11000" r="-11000"/>
          </a:stretch>
        </a:blipFill>
      </dgm:spPr>
      <dgm:t>
        <a:bodyPr/>
        <a:lstStyle/>
        <a:p>
          <a:endParaRPr lang="en-US"/>
        </a:p>
      </dgm:t>
    </dgm:pt>
    <dgm:pt modelId="{C47A6FB0-41F3-4B2E-8F2C-25EE888CE6B7}" type="pres">
      <dgm:prSet presAssocID="{14EC3DCD-7D45-4EA9-BE13-6D661BED3174}" presName="textRect" presStyleLbl="revTx" presStyleIdx="1" presStyleCnt="4">
        <dgm:presLayoutVars>
          <dgm:bulletEnabled val="1"/>
        </dgm:presLayoutVars>
      </dgm:prSet>
      <dgm:spPr/>
      <dgm:t>
        <a:bodyPr/>
        <a:lstStyle/>
        <a:p>
          <a:endParaRPr lang="en-US"/>
        </a:p>
      </dgm:t>
    </dgm:pt>
    <dgm:pt modelId="{081D4165-C8BA-4F42-859C-6BB94D10D51F}" type="pres">
      <dgm:prSet presAssocID="{0018BD6C-A98C-4EC5-ADBE-56A2E35424D8}" presName="sibTrans" presStyleLbl="sibTrans2D1" presStyleIdx="0" presStyleCnt="0"/>
      <dgm:spPr/>
      <dgm:t>
        <a:bodyPr/>
        <a:lstStyle/>
        <a:p>
          <a:endParaRPr lang="en-US"/>
        </a:p>
      </dgm:t>
    </dgm:pt>
    <dgm:pt modelId="{F63E1B10-13D1-47B7-ACD1-6B60F679D01D}" type="pres">
      <dgm:prSet presAssocID="{55F3AB88-D277-41DE-B2BB-E5D182D231CD}" presName="compNode" presStyleCnt="0"/>
      <dgm:spPr/>
    </dgm:pt>
    <dgm:pt modelId="{FD2492BA-1339-4E05-9C27-E01EDBF1BF9B}" type="pres">
      <dgm:prSet presAssocID="{55F3AB88-D277-41DE-B2BB-E5D182D231CD}" presName="pictRect" presStyleLbl="node1" presStyleIdx="2" presStyleCnt="4"/>
      <dgm:spPr>
        <a:blipFill>
          <a:blip xmlns:r="http://schemas.openxmlformats.org/officeDocument/2006/relationships" r:embed="rId3" cstate="email">
            <a:extLst>
              <a:ext uri="{28A0092B-C50C-407E-A947-70E740481C1C}">
                <a14:useLocalDpi xmlns:a14="http://schemas.microsoft.com/office/drawing/2010/main"/>
              </a:ext>
            </a:extLst>
          </a:blip>
          <a:srcRect/>
          <a:stretch>
            <a:fillRect l="-11000" r="-11000"/>
          </a:stretch>
        </a:blipFill>
      </dgm:spPr>
      <dgm:t>
        <a:bodyPr/>
        <a:lstStyle/>
        <a:p>
          <a:endParaRPr lang="en-US"/>
        </a:p>
      </dgm:t>
    </dgm:pt>
    <dgm:pt modelId="{8838B58D-BD7D-43BE-AE86-78A9546DA8FD}" type="pres">
      <dgm:prSet presAssocID="{55F3AB88-D277-41DE-B2BB-E5D182D231CD}" presName="textRect" presStyleLbl="revTx" presStyleIdx="2" presStyleCnt="4">
        <dgm:presLayoutVars>
          <dgm:bulletEnabled val="1"/>
        </dgm:presLayoutVars>
      </dgm:prSet>
      <dgm:spPr/>
      <dgm:t>
        <a:bodyPr/>
        <a:lstStyle/>
        <a:p>
          <a:endParaRPr lang="en-US"/>
        </a:p>
      </dgm:t>
    </dgm:pt>
    <dgm:pt modelId="{7527DE40-E068-446C-BE24-3DF9F1153F80}" type="pres">
      <dgm:prSet presAssocID="{94C07160-7C76-4237-A18F-06410F562EC1}" presName="sibTrans" presStyleLbl="sibTrans2D1" presStyleIdx="0" presStyleCnt="0"/>
      <dgm:spPr/>
      <dgm:t>
        <a:bodyPr/>
        <a:lstStyle/>
        <a:p>
          <a:endParaRPr lang="en-US"/>
        </a:p>
      </dgm:t>
    </dgm:pt>
    <dgm:pt modelId="{77B2AC4D-66C6-4539-B631-03C88D14C4C9}" type="pres">
      <dgm:prSet presAssocID="{4F47D575-0B75-4DF8-A6C5-D533BDE35944}" presName="compNode" presStyleCnt="0"/>
      <dgm:spPr/>
    </dgm:pt>
    <dgm:pt modelId="{E21F28A8-DF78-4ABC-B31E-23D753F6F279}" type="pres">
      <dgm:prSet presAssocID="{4F47D575-0B75-4DF8-A6C5-D533BDE35944}" presName="pictRect" presStyleLbl="node1" presStyleIdx="3" presStyleCnt="4"/>
      <dgm:spPr>
        <a:blipFill>
          <a:blip xmlns:r="http://schemas.openxmlformats.org/officeDocument/2006/relationships" r:embed="rId4" cstate="email">
            <a:extLst>
              <a:ext uri="{28A0092B-C50C-407E-A947-70E740481C1C}">
                <a14:useLocalDpi xmlns:a14="http://schemas.microsoft.com/office/drawing/2010/main"/>
              </a:ext>
            </a:extLst>
          </a:blip>
          <a:srcRect/>
          <a:stretch>
            <a:fillRect l="-3000" r="-3000"/>
          </a:stretch>
        </a:blipFill>
      </dgm:spPr>
      <dgm:t>
        <a:bodyPr/>
        <a:lstStyle/>
        <a:p>
          <a:endParaRPr lang="en-US"/>
        </a:p>
      </dgm:t>
    </dgm:pt>
    <dgm:pt modelId="{10256077-73E7-4173-AD57-727B57966618}" type="pres">
      <dgm:prSet presAssocID="{4F47D575-0B75-4DF8-A6C5-D533BDE35944}" presName="textRect" presStyleLbl="revTx" presStyleIdx="3" presStyleCnt="4">
        <dgm:presLayoutVars>
          <dgm:bulletEnabled val="1"/>
        </dgm:presLayoutVars>
      </dgm:prSet>
      <dgm:spPr/>
      <dgm:t>
        <a:bodyPr/>
        <a:lstStyle/>
        <a:p>
          <a:endParaRPr lang="en-US"/>
        </a:p>
      </dgm:t>
    </dgm:pt>
  </dgm:ptLst>
  <dgm:cxnLst>
    <dgm:cxn modelId="{E8BE2082-F275-4EB3-9BEB-3EBDC6B3B264}" type="presOf" srcId="{14EC3DCD-7D45-4EA9-BE13-6D661BED3174}" destId="{C47A6FB0-41F3-4B2E-8F2C-25EE888CE6B7}" srcOrd="0" destOrd="0" presId="urn:microsoft.com/office/officeart/2005/8/layout/pList1"/>
    <dgm:cxn modelId="{27CA5164-F65F-4CFD-A440-A6F5DA772C25}" type="presOf" srcId="{4F47D575-0B75-4DF8-A6C5-D533BDE35944}" destId="{10256077-73E7-4173-AD57-727B57966618}" srcOrd="0" destOrd="0" presId="urn:microsoft.com/office/officeart/2005/8/layout/pList1"/>
    <dgm:cxn modelId="{E8DB33EA-94B2-4DC5-932C-39CAFDE4C1A7}" type="presOf" srcId="{A398232D-5B7D-4845-B6BB-3DA919016E99}" destId="{366EFFB8-C564-455B-887A-FC90B2A80246}" srcOrd="0" destOrd="0" presId="urn:microsoft.com/office/officeart/2005/8/layout/pList1"/>
    <dgm:cxn modelId="{9896CC8B-93B2-4292-91EE-841DCAD08FB5}" type="presOf" srcId="{55F3AB88-D277-41DE-B2BB-E5D182D231CD}" destId="{8838B58D-BD7D-43BE-AE86-78A9546DA8FD}" srcOrd="0" destOrd="0" presId="urn:microsoft.com/office/officeart/2005/8/layout/pList1"/>
    <dgm:cxn modelId="{2360EA7D-041F-4B94-A500-79030DF842F1}" type="presOf" srcId="{0018BD6C-A98C-4EC5-ADBE-56A2E35424D8}" destId="{081D4165-C8BA-4F42-859C-6BB94D10D51F}" srcOrd="0" destOrd="0" presId="urn:microsoft.com/office/officeart/2005/8/layout/pList1"/>
    <dgm:cxn modelId="{AEC1C079-0341-4C7D-AE28-76F4BEC3407C}" srcId="{A398232D-5B7D-4845-B6BB-3DA919016E99}" destId="{14EC3DCD-7D45-4EA9-BE13-6D661BED3174}" srcOrd="1" destOrd="0" parTransId="{828E8CF9-3EFA-4AC9-A5E4-A430AD282CED}" sibTransId="{0018BD6C-A98C-4EC5-ADBE-56A2E35424D8}"/>
    <dgm:cxn modelId="{4AE8276A-30A0-4A66-A918-B59D1BFC3810}" type="presOf" srcId="{94C07160-7C76-4237-A18F-06410F562EC1}" destId="{7527DE40-E068-446C-BE24-3DF9F1153F80}" srcOrd="0" destOrd="0" presId="urn:microsoft.com/office/officeart/2005/8/layout/pList1"/>
    <dgm:cxn modelId="{4D2E0E5F-1C78-4190-9E9B-A2290CF600C0}" type="presOf" srcId="{51E7FBDD-15BF-4E5E-A993-BDB0758D4502}" destId="{2002A8CB-8080-44DE-B0A4-0697AA42935B}" srcOrd="0" destOrd="0" presId="urn:microsoft.com/office/officeart/2005/8/layout/pList1"/>
    <dgm:cxn modelId="{494CC407-EB62-4E27-8E26-2455ED2B4E3E}" type="presOf" srcId="{63CBBCA1-B5D2-44CF-8CF3-DDD5DC891224}" destId="{88183A59-DB5E-4209-867F-C494D745B998}" srcOrd="0" destOrd="0" presId="urn:microsoft.com/office/officeart/2005/8/layout/pList1"/>
    <dgm:cxn modelId="{098E1C3A-9D9C-402A-8565-424AEC663BCF}" srcId="{A398232D-5B7D-4845-B6BB-3DA919016E99}" destId="{55F3AB88-D277-41DE-B2BB-E5D182D231CD}" srcOrd="2" destOrd="0" parTransId="{88E9B9C3-AA9A-4E56-A266-C133E1D4927A}" sibTransId="{94C07160-7C76-4237-A18F-06410F562EC1}"/>
    <dgm:cxn modelId="{40A7E44A-87C0-40F8-A1E3-ACD7BFEC689B}" srcId="{A398232D-5B7D-4845-B6BB-3DA919016E99}" destId="{51E7FBDD-15BF-4E5E-A993-BDB0758D4502}" srcOrd="0" destOrd="0" parTransId="{A7515CF6-C859-4320-9729-8FBD5F020BA9}" sibTransId="{63CBBCA1-B5D2-44CF-8CF3-DDD5DC891224}"/>
    <dgm:cxn modelId="{F399C325-A605-4AB6-9B26-5A0449844F34}" srcId="{A398232D-5B7D-4845-B6BB-3DA919016E99}" destId="{4F47D575-0B75-4DF8-A6C5-D533BDE35944}" srcOrd="3" destOrd="0" parTransId="{290BDD04-E676-448B-B8D3-CAADB875D9ED}" sibTransId="{87BC6FA1-810A-4A57-ADF5-59C47DF63648}"/>
    <dgm:cxn modelId="{DFA48D7A-3E22-45C3-856B-0BC6A334A7C7}" type="presParOf" srcId="{366EFFB8-C564-455B-887A-FC90B2A80246}" destId="{F96D514C-70D7-4DB8-9AD7-80E243A3D0E1}" srcOrd="0" destOrd="0" presId="urn:microsoft.com/office/officeart/2005/8/layout/pList1"/>
    <dgm:cxn modelId="{1EF1AF49-BF0D-4FD2-9B84-08BAED8CE410}" type="presParOf" srcId="{F96D514C-70D7-4DB8-9AD7-80E243A3D0E1}" destId="{B4101F97-AD0F-4C81-A74B-ED63D8237BCC}" srcOrd="0" destOrd="0" presId="urn:microsoft.com/office/officeart/2005/8/layout/pList1"/>
    <dgm:cxn modelId="{FDAA5F06-006E-4744-B880-2982E3FE9220}" type="presParOf" srcId="{F96D514C-70D7-4DB8-9AD7-80E243A3D0E1}" destId="{2002A8CB-8080-44DE-B0A4-0697AA42935B}" srcOrd="1" destOrd="0" presId="urn:microsoft.com/office/officeart/2005/8/layout/pList1"/>
    <dgm:cxn modelId="{9726894E-0D95-456F-8BEC-DCDA73C9A510}" type="presParOf" srcId="{366EFFB8-C564-455B-887A-FC90B2A80246}" destId="{88183A59-DB5E-4209-867F-C494D745B998}" srcOrd="1" destOrd="0" presId="urn:microsoft.com/office/officeart/2005/8/layout/pList1"/>
    <dgm:cxn modelId="{F5A2F0F2-7D30-4FBB-9017-F1A5E933081F}" type="presParOf" srcId="{366EFFB8-C564-455B-887A-FC90B2A80246}" destId="{49EFD753-9715-4117-940B-F358B0EE2230}" srcOrd="2" destOrd="0" presId="urn:microsoft.com/office/officeart/2005/8/layout/pList1"/>
    <dgm:cxn modelId="{1454737B-AD62-49E5-8907-96FA4149E077}" type="presParOf" srcId="{49EFD753-9715-4117-940B-F358B0EE2230}" destId="{EFC530DE-A9B8-49BB-824E-0D4402AD3746}" srcOrd="0" destOrd="0" presId="urn:microsoft.com/office/officeart/2005/8/layout/pList1"/>
    <dgm:cxn modelId="{332579BB-C740-4352-84DA-497F08097D18}" type="presParOf" srcId="{49EFD753-9715-4117-940B-F358B0EE2230}" destId="{C47A6FB0-41F3-4B2E-8F2C-25EE888CE6B7}" srcOrd="1" destOrd="0" presId="urn:microsoft.com/office/officeart/2005/8/layout/pList1"/>
    <dgm:cxn modelId="{20407741-6AA1-4BE5-BB00-2F4801F1E789}" type="presParOf" srcId="{366EFFB8-C564-455B-887A-FC90B2A80246}" destId="{081D4165-C8BA-4F42-859C-6BB94D10D51F}" srcOrd="3" destOrd="0" presId="urn:microsoft.com/office/officeart/2005/8/layout/pList1"/>
    <dgm:cxn modelId="{D1E2314C-AAB0-48E5-8EC5-AC04685B035E}" type="presParOf" srcId="{366EFFB8-C564-455B-887A-FC90B2A80246}" destId="{F63E1B10-13D1-47B7-ACD1-6B60F679D01D}" srcOrd="4" destOrd="0" presId="urn:microsoft.com/office/officeart/2005/8/layout/pList1"/>
    <dgm:cxn modelId="{FF20637F-7B1E-409E-9689-EE5E634A18E7}" type="presParOf" srcId="{F63E1B10-13D1-47B7-ACD1-6B60F679D01D}" destId="{FD2492BA-1339-4E05-9C27-E01EDBF1BF9B}" srcOrd="0" destOrd="0" presId="urn:microsoft.com/office/officeart/2005/8/layout/pList1"/>
    <dgm:cxn modelId="{1ED1B64B-213C-406B-B965-5B734126C54E}" type="presParOf" srcId="{F63E1B10-13D1-47B7-ACD1-6B60F679D01D}" destId="{8838B58D-BD7D-43BE-AE86-78A9546DA8FD}" srcOrd="1" destOrd="0" presId="urn:microsoft.com/office/officeart/2005/8/layout/pList1"/>
    <dgm:cxn modelId="{9779FE9C-4CB9-414C-ADC6-7A3E96AFC1A8}" type="presParOf" srcId="{366EFFB8-C564-455B-887A-FC90B2A80246}" destId="{7527DE40-E068-446C-BE24-3DF9F1153F80}" srcOrd="5" destOrd="0" presId="urn:microsoft.com/office/officeart/2005/8/layout/pList1"/>
    <dgm:cxn modelId="{D378BC71-5732-48D7-BF72-993577E3D0BA}" type="presParOf" srcId="{366EFFB8-C564-455B-887A-FC90B2A80246}" destId="{77B2AC4D-66C6-4539-B631-03C88D14C4C9}" srcOrd="6" destOrd="0" presId="urn:microsoft.com/office/officeart/2005/8/layout/pList1"/>
    <dgm:cxn modelId="{BF791E57-97D0-40D6-81D8-FDC198F0D4DE}" type="presParOf" srcId="{77B2AC4D-66C6-4539-B631-03C88D14C4C9}" destId="{E21F28A8-DF78-4ABC-B31E-23D753F6F279}" srcOrd="0" destOrd="0" presId="urn:microsoft.com/office/officeart/2005/8/layout/pList1"/>
    <dgm:cxn modelId="{344FD7BF-872C-41D7-BD6B-918C963628F5}" type="presParOf" srcId="{77B2AC4D-66C6-4539-B631-03C88D14C4C9}" destId="{10256077-73E7-4173-AD57-727B57966618}" srcOrd="1" destOrd="0" presId="urn:microsoft.com/office/officeart/2005/8/layout/p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3FA4B2C-2832-488F-AB95-7FEB68261FF6}"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F5982C1F-75CD-493D-AFF1-59C41B8EE2EA}">
      <dgm:prSet/>
      <dgm:spPr/>
      <dgm:t>
        <a:bodyPr/>
        <a:lstStyle/>
        <a:p>
          <a:pPr algn="ctr" rtl="0"/>
          <a:r>
            <a:rPr lang="en-US" b="1" i="0" baseline="0" smtClean="0"/>
            <a:t>Future Employability of Student – Credit Manager’s Assessment Factors</a:t>
          </a:r>
          <a:endParaRPr lang="en-US"/>
        </a:p>
      </dgm:t>
    </dgm:pt>
    <dgm:pt modelId="{1D9219EB-A0CE-49A3-B3C2-43651B51B52B}" type="parTrans" cxnId="{B0581195-514B-49B0-BBED-2CDD05766B03}">
      <dgm:prSet/>
      <dgm:spPr/>
      <dgm:t>
        <a:bodyPr/>
        <a:lstStyle/>
        <a:p>
          <a:endParaRPr lang="en-US"/>
        </a:p>
      </dgm:t>
    </dgm:pt>
    <dgm:pt modelId="{11DBD960-027F-4F25-BD17-9989EAAE70C5}" type="sibTrans" cxnId="{B0581195-514B-49B0-BBED-2CDD05766B03}">
      <dgm:prSet/>
      <dgm:spPr/>
      <dgm:t>
        <a:bodyPr/>
        <a:lstStyle/>
        <a:p>
          <a:endParaRPr lang="en-US"/>
        </a:p>
      </dgm:t>
    </dgm:pt>
    <dgm:pt modelId="{129549B8-A410-473C-AED6-61EE25CDA1BC}" type="pres">
      <dgm:prSet presAssocID="{33FA4B2C-2832-488F-AB95-7FEB68261FF6}" presName="linear" presStyleCnt="0">
        <dgm:presLayoutVars>
          <dgm:animLvl val="lvl"/>
          <dgm:resizeHandles val="exact"/>
        </dgm:presLayoutVars>
      </dgm:prSet>
      <dgm:spPr/>
      <dgm:t>
        <a:bodyPr/>
        <a:lstStyle/>
        <a:p>
          <a:endParaRPr lang="en-US"/>
        </a:p>
      </dgm:t>
    </dgm:pt>
    <dgm:pt modelId="{4CF71392-CB79-4947-AF5E-6CD24806B0ED}" type="pres">
      <dgm:prSet presAssocID="{F5982C1F-75CD-493D-AFF1-59C41B8EE2EA}" presName="parentText" presStyleLbl="node1" presStyleIdx="0" presStyleCnt="1">
        <dgm:presLayoutVars>
          <dgm:chMax val="0"/>
          <dgm:bulletEnabled val="1"/>
        </dgm:presLayoutVars>
      </dgm:prSet>
      <dgm:spPr/>
      <dgm:t>
        <a:bodyPr/>
        <a:lstStyle/>
        <a:p>
          <a:endParaRPr lang="en-US"/>
        </a:p>
      </dgm:t>
    </dgm:pt>
  </dgm:ptLst>
  <dgm:cxnLst>
    <dgm:cxn modelId="{B0581195-514B-49B0-BBED-2CDD05766B03}" srcId="{33FA4B2C-2832-488F-AB95-7FEB68261FF6}" destId="{F5982C1F-75CD-493D-AFF1-59C41B8EE2EA}" srcOrd="0" destOrd="0" parTransId="{1D9219EB-A0CE-49A3-B3C2-43651B51B52B}" sibTransId="{11DBD960-027F-4F25-BD17-9989EAAE70C5}"/>
    <dgm:cxn modelId="{9745B7FA-4DA6-415A-8D78-E24F86135110}" type="presOf" srcId="{F5982C1F-75CD-493D-AFF1-59C41B8EE2EA}" destId="{4CF71392-CB79-4947-AF5E-6CD24806B0ED}" srcOrd="0" destOrd="0" presId="urn:microsoft.com/office/officeart/2005/8/layout/vList2"/>
    <dgm:cxn modelId="{43A5005A-D7FC-4B56-A1D6-CD308C031628}" type="presOf" srcId="{33FA4B2C-2832-488F-AB95-7FEB68261FF6}" destId="{129549B8-A410-473C-AED6-61EE25CDA1BC}" srcOrd="0" destOrd="0" presId="urn:microsoft.com/office/officeart/2005/8/layout/vList2"/>
    <dgm:cxn modelId="{34D3E204-1F42-47BB-8DF2-6BC6326362B9}" type="presParOf" srcId="{129549B8-A410-473C-AED6-61EE25CDA1BC}" destId="{4CF71392-CB79-4947-AF5E-6CD24806B0E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25C05C9-C758-40DB-A578-A116C3FA8550}"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F38042EB-BD46-4C38-B084-4E3AFCCF6FD6}">
      <dgm:prSet phldrT="[Text]"/>
      <dgm:spPr/>
      <dgm:t>
        <a:bodyPr/>
        <a:lstStyle/>
        <a:p>
          <a:pPr algn="ctr"/>
          <a:r>
            <a:rPr lang="en-US" dirty="0" smtClean="0"/>
            <a:t>Academic</a:t>
          </a:r>
          <a:endParaRPr lang="en-US" dirty="0"/>
        </a:p>
      </dgm:t>
    </dgm:pt>
    <dgm:pt modelId="{EBED3256-EAD9-4172-84D8-F2DE08A0F531}" type="parTrans" cxnId="{7F5DC063-658A-4F83-B6A5-E5D019FB8389}">
      <dgm:prSet/>
      <dgm:spPr/>
      <dgm:t>
        <a:bodyPr/>
        <a:lstStyle/>
        <a:p>
          <a:pPr algn="ctr"/>
          <a:endParaRPr lang="en-US"/>
        </a:p>
      </dgm:t>
    </dgm:pt>
    <dgm:pt modelId="{4D5B00E2-1306-4FCC-B4DB-2AA06905FE75}" type="sibTrans" cxnId="{7F5DC063-658A-4F83-B6A5-E5D019FB8389}">
      <dgm:prSet/>
      <dgm:spPr/>
      <dgm:t>
        <a:bodyPr/>
        <a:lstStyle/>
        <a:p>
          <a:pPr algn="ctr"/>
          <a:endParaRPr lang="en-US"/>
        </a:p>
      </dgm:t>
    </dgm:pt>
    <dgm:pt modelId="{4FFD6828-7A6A-441D-8314-96BE4A367C8E}">
      <dgm:prSet phldrT="[Text]"/>
      <dgm:spPr/>
      <dgm:t>
        <a:bodyPr/>
        <a:lstStyle/>
        <a:p>
          <a:pPr algn="ctr"/>
          <a:r>
            <a:rPr lang="en-US" dirty="0" smtClean="0"/>
            <a:t>Past academic scores/entrance test scores</a:t>
          </a:r>
          <a:endParaRPr lang="en-US" dirty="0"/>
        </a:p>
      </dgm:t>
    </dgm:pt>
    <dgm:pt modelId="{8D986151-F6C3-4FF3-A481-852120A9353D}" type="parTrans" cxnId="{E3794FBB-2DDA-4060-B4C1-C88044302681}">
      <dgm:prSet/>
      <dgm:spPr/>
      <dgm:t>
        <a:bodyPr/>
        <a:lstStyle/>
        <a:p>
          <a:pPr algn="ctr"/>
          <a:endParaRPr lang="en-US"/>
        </a:p>
      </dgm:t>
    </dgm:pt>
    <dgm:pt modelId="{26F463EB-5ADC-4D02-9234-BE836AB87734}" type="sibTrans" cxnId="{E3794FBB-2DDA-4060-B4C1-C88044302681}">
      <dgm:prSet/>
      <dgm:spPr/>
      <dgm:t>
        <a:bodyPr/>
        <a:lstStyle/>
        <a:p>
          <a:pPr algn="ctr"/>
          <a:endParaRPr lang="en-US"/>
        </a:p>
      </dgm:t>
    </dgm:pt>
    <dgm:pt modelId="{FFB125EA-146B-486E-8BED-E39D3BFCE0FD}">
      <dgm:prSet phldrT="[Text]"/>
      <dgm:spPr/>
      <dgm:t>
        <a:bodyPr/>
        <a:lstStyle/>
        <a:p>
          <a:pPr algn="ctr"/>
          <a:r>
            <a:rPr lang="en-US" dirty="0" smtClean="0"/>
            <a:t>Rank/Reputation</a:t>
          </a:r>
          <a:endParaRPr lang="en-US" dirty="0"/>
        </a:p>
      </dgm:t>
    </dgm:pt>
    <dgm:pt modelId="{E4C3B44B-9125-42C0-B61C-DCA9A994DA31}" type="parTrans" cxnId="{1BD34448-A81A-4A86-ADC7-4947BF650E41}">
      <dgm:prSet/>
      <dgm:spPr/>
      <dgm:t>
        <a:bodyPr/>
        <a:lstStyle/>
        <a:p>
          <a:pPr algn="ctr"/>
          <a:endParaRPr lang="en-US"/>
        </a:p>
      </dgm:t>
    </dgm:pt>
    <dgm:pt modelId="{5C78C541-CC73-4E3B-8E2E-3427DE669EFB}" type="sibTrans" cxnId="{1BD34448-A81A-4A86-ADC7-4947BF650E41}">
      <dgm:prSet/>
      <dgm:spPr/>
      <dgm:t>
        <a:bodyPr/>
        <a:lstStyle/>
        <a:p>
          <a:pPr algn="ctr"/>
          <a:endParaRPr lang="en-US"/>
        </a:p>
      </dgm:t>
    </dgm:pt>
    <dgm:pt modelId="{EF2F7294-CCCB-4526-99CB-8C17A0E7525D}">
      <dgm:prSet phldrT="[Text]"/>
      <dgm:spPr/>
      <dgm:t>
        <a:bodyPr/>
        <a:lstStyle/>
        <a:p>
          <a:pPr algn="ctr"/>
          <a:r>
            <a:rPr lang="en-US" dirty="0" smtClean="0"/>
            <a:t>Of the academic institute</a:t>
          </a:r>
          <a:endParaRPr lang="en-US" dirty="0"/>
        </a:p>
      </dgm:t>
    </dgm:pt>
    <dgm:pt modelId="{EC5FDA28-369D-4847-8E1D-2D9FC9D0815B}" type="parTrans" cxnId="{0B463A85-71A1-481C-9978-464A474D2012}">
      <dgm:prSet/>
      <dgm:spPr/>
      <dgm:t>
        <a:bodyPr/>
        <a:lstStyle/>
        <a:p>
          <a:pPr algn="ctr"/>
          <a:endParaRPr lang="en-US"/>
        </a:p>
      </dgm:t>
    </dgm:pt>
    <dgm:pt modelId="{566E708A-3C4F-4A16-B431-770DA3137AF4}" type="sibTrans" cxnId="{0B463A85-71A1-481C-9978-464A474D2012}">
      <dgm:prSet/>
      <dgm:spPr/>
      <dgm:t>
        <a:bodyPr/>
        <a:lstStyle/>
        <a:p>
          <a:pPr algn="ctr"/>
          <a:endParaRPr lang="en-US"/>
        </a:p>
      </dgm:t>
    </dgm:pt>
    <dgm:pt modelId="{5DF1AC27-E528-4F20-B85A-74C65EB2C233}">
      <dgm:prSet/>
      <dgm:spPr/>
      <dgm:t>
        <a:bodyPr/>
        <a:lstStyle/>
        <a:p>
          <a:pPr algn="ctr"/>
          <a:r>
            <a:rPr lang="en-US" dirty="0" smtClean="0"/>
            <a:t>Country/City</a:t>
          </a:r>
          <a:endParaRPr lang="en-US" dirty="0"/>
        </a:p>
      </dgm:t>
    </dgm:pt>
    <dgm:pt modelId="{D6725C7B-E68D-4D97-8920-26408324C768}" type="parTrans" cxnId="{2E1486CF-FA30-4118-87B4-245B065A8BE2}">
      <dgm:prSet/>
      <dgm:spPr/>
      <dgm:t>
        <a:bodyPr/>
        <a:lstStyle/>
        <a:p>
          <a:pPr algn="ctr"/>
          <a:endParaRPr lang="en-US"/>
        </a:p>
      </dgm:t>
    </dgm:pt>
    <dgm:pt modelId="{721AD58A-61E4-48B2-9ABA-8D7E798E517B}" type="sibTrans" cxnId="{2E1486CF-FA30-4118-87B4-245B065A8BE2}">
      <dgm:prSet/>
      <dgm:spPr/>
      <dgm:t>
        <a:bodyPr/>
        <a:lstStyle/>
        <a:p>
          <a:pPr algn="ctr"/>
          <a:endParaRPr lang="en-US"/>
        </a:p>
      </dgm:t>
    </dgm:pt>
    <dgm:pt modelId="{57601029-D242-449E-A8E1-1C5FB0DF0B88}">
      <dgm:prSet/>
      <dgm:spPr/>
      <dgm:t>
        <a:bodyPr/>
        <a:lstStyle/>
        <a:p>
          <a:pPr algn="ctr"/>
          <a:r>
            <a:rPr lang="en-US" dirty="0" smtClean="0"/>
            <a:t>Destination country or city of study chosen</a:t>
          </a:r>
          <a:endParaRPr lang="en-US" dirty="0"/>
        </a:p>
      </dgm:t>
    </dgm:pt>
    <dgm:pt modelId="{29036507-FA2D-4856-B863-A46ED40B114E}" type="parTrans" cxnId="{48F8A19C-F77D-4261-A23A-636E4AAC738E}">
      <dgm:prSet/>
      <dgm:spPr/>
      <dgm:t>
        <a:bodyPr/>
        <a:lstStyle/>
        <a:p>
          <a:pPr algn="ctr"/>
          <a:endParaRPr lang="en-US"/>
        </a:p>
      </dgm:t>
    </dgm:pt>
    <dgm:pt modelId="{EC7CA962-8E5F-441A-B946-3B081C897B0B}" type="sibTrans" cxnId="{48F8A19C-F77D-4261-A23A-636E4AAC738E}">
      <dgm:prSet/>
      <dgm:spPr/>
      <dgm:t>
        <a:bodyPr/>
        <a:lstStyle/>
        <a:p>
          <a:pPr algn="ctr"/>
          <a:endParaRPr lang="en-US"/>
        </a:p>
      </dgm:t>
    </dgm:pt>
    <dgm:pt modelId="{9778FA1F-AD27-427B-9112-A31197B410A1}">
      <dgm:prSet/>
      <dgm:spPr/>
      <dgm:t>
        <a:bodyPr/>
        <a:lstStyle/>
        <a:p>
          <a:pPr algn="ctr"/>
          <a:r>
            <a:rPr lang="en-US" dirty="0" smtClean="0"/>
            <a:t>Personal Discussion</a:t>
          </a:r>
          <a:endParaRPr lang="en-US" dirty="0"/>
        </a:p>
      </dgm:t>
    </dgm:pt>
    <dgm:pt modelId="{1DA4C67D-80B1-48F5-B7DD-38E7BF0ABF97}" type="parTrans" cxnId="{CE939E8F-C4B9-43F8-9755-DF67613F3B25}">
      <dgm:prSet/>
      <dgm:spPr/>
      <dgm:t>
        <a:bodyPr/>
        <a:lstStyle/>
        <a:p>
          <a:pPr algn="ctr"/>
          <a:endParaRPr lang="en-US"/>
        </a:p>
      </dgm:t>
    </dgm:pt>
    <dgm:pt modelId="{D320679E-4E75-4DC4-8D77-3E750D368053}" type="sibTrans" cxnId="{CE939E8F-C4B9-43F8-9755-DF67613F3B25}">
      <dgm:prSet/>
      <dgm:spPr/>
      <dgm:t>
        <a:bodyPr/>
        <a:lstStyle/>
        <a:p>
          <a:pPr algn="ctr"/>
          <a:endParaRPr lang="en-US"/>
        </a:p>
      </dgm:t>
    </dgm:pt>
    <dgm:pt modelId="{6087194E-2346-47D0-87E2-8A7946AF9DCE}">
      <dgm:prSet/>
      <dgm:spPr/>
      <dgm:t>
        <a:bodyPr/>
        <a:lstStyle/>
        <a:p>
          <a:pPr algn="ctr"/>
          <a:r>
            <a:rPr lang="en-US" dirty="0" smtClean="0"/>
            <a:t>Parents’ Occupation</a:t>
          </a:r>
          <a:endParaRPr lang="en-US" dirty="0"/>
        </a:p>
      </dgm:t>
    </dgm:pt>
    <dgm:pt modelId="{5DB9D61E-5098-4245-BF50-E852C37B41AD}" type="parTrans" cxnId="{FC20BFD5-5539-4360-96E2-ED57CE85374D}">
      <dgm:prSet/>
      <dgm:spPr/>
      <dgm:t>
        <a:bodyPr/>
        <a:lstStyle/>
        <a:p>
          <a:pPr algn="ctr"/>
          <a:endParaRPr lang="en-US"/>
        </a:p>
      </dgm:t>
    </dgm:pt>
    <dgm:pt modelId="{70A2DEF2-31D9-4276-AA54-0933A1602B44}" type="sibTrans" cxnId="{FC20BFD5-5539-4360-96E2-ED57CE85374D}">
      <dgm:prSet/>
      <dgm:spPr/>
      <dgm:t>
        <a:bodyPr/>
        <a:lstStyle/>
        <a:p>
          <a:pPr algn="ctr"/>
          <a:endParaRPr lang="en-US"/>
        </a:p>
      </dgm:t>
    </dgm:pt>
    <dgm:pt modelId="{B4E85DBF-DD5C-4350-AD2E-2470A4142CAC}">
      <dgm:prSet/>
      <dgm:spPr/>
      <dgm:t>
        <a:bodyPr/>
        <a:lstStyle/>
        <a:p>
          <a:pPr algn="ctr"/>
          <a:r>
            <a:rPr lang="en-US" dirty="0" smtClean="0"/>
            <a:t>Extra-curricular activities</a:t>
          </a:r>
          <a:endParaRPr lang="en-US" dirty="0"/>
        </a:p>
      </dgm:t>
    </dgm:pt>
    <dgm:pt modelId="{584E8FF1-1F56-45C1-8F55-D4431509A13A}" type="parTrans" cxnId="{83CAD862-2CC8-4FD2-8DC2-A9E5B1BB92C4}">
      <dgm:prSet/>
      <dgm:spPr/>
      <dgm:t>
        <a:bodyPr/>
        <a:lstStyle/>
        <a:p>
          <a:pPr algn="ctr"/>
          <a:endParaRPr lang="en-US"/>
        </a:p>
      </dgm:t>
    </dgm:pt>
    <dgm:pt modelId="{107268AF-8CD1-458C-B309-5B3960716A60}" type="sibTrans" cxnId="{83CAD862-2CC8-4FD2-8DC2-A9E5B1BB92C4}">
      <dgm:prSet/>
      <dgm:spPr/>
      <dgm:t>
        <a:bodyPr/>
        <a:lstStyle/>
        <a:p>
          <a:pPr algn="ctr"/>
          <a:endParaRPr lang="en-US"/>
        </a:p>
      </dgm:t>
    </dgm:pt>
    <dgm:pt modelId="{A6584C69-A608-476F-AE94-60CCF5207FB5}">
      <dgm:prSet/>
      <dgm:spPr/>
      <dgm:t>
        <a:bodyPr/>
        <a:lstStyle/>
        <a:p>
          <a:pPr algn="ctr"/>
          <a:r>
            <a:rPr lang="en-US" dirty="0" smtClean="0"/>
            <a:t>Special Achievements</a:t>
          </a:r>
          <a:endParaRPr lang="en-US" dirty="0"/>
        </a:p>
      </dgm:t>
    </dgm:pt>
    <dgm:pt modelId="{10F08ED9-FD1E-4C1F-8D21-8DE784C0DA17}" type="parTrans" cxnId="{2F633F9A-A003-4AB6-BFD2-E1E74CE1575D}">
      <dgm:prSet/>
      <dgm:spPr/>
      <dgm:t>
        <a:bodyPr/>
        <a:lstStyle/>
        <a:p>
          <a:pPr algn="ctr"/>
          <a:endParaRPr lang="en-US"/>
        </a:p>
      </dgm:t>
    </dgm:pt>
    <dgm:pt modelId="{F47D87D5-3CF8-4754-A6DF-EB88F1EA091D}" type="sibTrans" cxnId="{2F633F9A-A003-4AB6-BFD2-E1E74CE1575D}">
      <dgm:prSet/>
      <dgm:spPr/>
      <dgm:t>
        <a:bodyPr/>
        <a:lstStyle/>
        <a:p>
          <a:pPr algn="ctr"/>
          <a:endParaRPr lang="en-US"/>
        </a:p>
      </dgm:t>
    </dgm:pt>
    <dgm:pt modelId="{E9B3C7F1-BD5C-4B99-80EE-BB6C03D18606}">
      <dgm:prSet/>
      <dgm:spPr/>
      <dgm:t>
        <a:bodyPr/>
        <a:lstStyle/>
        <a:p>
          <a:pPr algn="ctr"/>
          <a:r>
            <a:rPr lang="en-US" dirty="0" smtClean="0"/>
            <a:t>Course</a:t>
          </a:r>
          <a:endParaRPr lang="en-US" dirty="0"/>
        </a:p>
      </dgm:t>
    </dgm:pt>
    <dgm:pt modelId="{210768E8-6A13-43F5-B0A7-848522071873}" type="parTrans" cxnId="{FB96D50C-9B1B-40FB-82E7-409D15202B38}">
      <dgm:prSet/>
      <dgm:spPr/>
      <dgm:t>
        <a:bodyPr/>
        <a:lstStyle/>
        <a:p>
          <a:pPr algn="ctr"/>
          <a:endParaRPr lang="en-US"/>
        </a:p>
      </dgm:t>
    </dgm:pt>
    <dgm:pt modelId="{016D1110-DF35-45E9-BF10-27FD5D8E8F44}" type="sibTrans" cxnId="{FB96D50C-9B1B-40FB-82E7-409D15202B38}">
      <dgm:prSet/>
      <dgm:spPr/>
      <dgm:t>
        <a:bodyPr/>
        <a:lstStyle/>
        <a:p>
          <a:pPr algn="ctr"/>
          <a:endParaRPr lang="en-US"/>
        </a:p>
      </dgm:t>
    </dgm:pt>
    <dgm:pt modelId="{23EE38C7-DF78-4215-8DED-E8AA040AE35B}">
      <dgm:prSet/>
      <dgm:spPr/>
      <dgm:t>
        <a:bodyPr/>
        <a:lstStyle/>
        <a:p>
          <a:pPr algn="ctr"/>
          <a:r>
            <a:rPr lang="en-US" dirty="0" smtClean="0"/>
            <a:t>Type of Course chosen and scope in that country</a:t>
          </a:r>
          <a:endParaRPr lang="en-US" dirty="0"/>
        </a:p>
      </dgm:t>
    </dgm:pt>
    <dgm:pt modelId="{DC0E1402-8DE5-4595-BD5C-8383318FD8E5}" type="parTrans" cxnId="{AAC237ED-A7B2-4402-A039-AFF011AF7CB6}">
      <dgm:prSet/>
      <dgm:spPr/>
      <dgm:t>
        <a:bodyPr/>
        <a:lstStyle/>
        <a:p>
          <a:pPr algn="ctr"/>
          <a:endParaRPr lang="en-US"/>
        </a:p>
      </dgm:t>
    </dgm:pt>
    <dgm:pt modelId="{FE3B0FB4-D83E-483D-845A-C5D8E7AB5A31}" type="sibTrans" cxnId="{AAC237ED-A7B2-4402-A039-AFF011AF7CB6}">
      <dgm:prSet/>
      <dgm:spPr/>
      <dgm:t>
        <a:bodyPr/>
        <a:lstStyle/>
        <a:p>
          <a:pPr algn="ctr"/>
          <a:endParaRPr lang="en-US"/>
        </a:p>
      </dgm:t>
    </dgm:pt>
    <dgm:pt modelId="{BA2617E7-2684-4BA9-AF53-063CBBC27C80}" type="pres">
      <dgm:prSet presAssocID="{925C05C9-C758-40DB-A578-A116C3FA8550}" presName="Name0" presStyleCnt="0">
        <dgm:presLayoutVars>
          <dgm:dir/>
          <dgm:animLvl val="lvl"/>
          <dgm:resizeHandles val="exact"/>
        </dgm:presLayoutVars>
      </dgm:prSet>
      <dgm:spPr/>
      <dgm:t>
        <a:bodyPr/>
        <a:lstStyle/>
        <a:p>
          <a:endParaRPr lang="en-US"/>
        </a:p>
      </dgm:t>
    </dgm:pt>
    <dgm:pt modelId="{3EADB8B0-6407-4681-8F11-8D6DDC4EAF7B}" type="pres">
      <dgm:prSet presAssocID="{F38042EB-BD46-4C38-B084-4E3AFCCF6FD6}" presName="composite" presStyleCnt="0"/>
      <dgm:spPr/>
      <dgm:t>
        <a:bodyPr/>
        <a:lstStyle/>
        <a:p>
          <a:endParaRPr lang="en-US"/>
        </a:p>
      </dgm:t>
    </dgm:pt>
    <dgm:pt modelId="{FF6F3803-CA44-48E4-83DF-0DB79CE27110}" type="pres">
      <dgm:prSet presAssocID="{F38042EB-BD46-4C38-B084-4E3AFCCF6FD6}" presName="parTx" presStyleLbl="alignNode1" presStyleIdx="0" presStyleCnt="5">
        <dgm:presLayoutVars>
          <dgm:chMax val="0"/>
          <dgm:chPref val="0"/>
          <dgm:bulletEnabled val="1"/>
        </dgm:presLayoutVars>
      </dgm:prSet>
      <dgm:spPr/>
      <dgm:t>
        <a:bodyPr/>
        <a:lstStyle/>
        <a:p>
          <a:endParaRPr lang="en-US"/>
        </a:p>
      </dgm:t>
    </dgm:pt>
    <dgm:pt modelId="{345A321F-76F7-47DD-BB9F-CDF153DC47DC}" type="pres">
      <dgm:prSet presAssocID="{F38042EB-BD46-4C38-B084-4E3AFCCF6FD6}" presName="desTx" presStyleLbl="alignAccFollowNode1" presStyleIdx="0" presStyleCnt="5">
        <dgm:presLayoutVars>
          <dgm:bulletEnabled val="1"/>
        </dgm:presLayoutVars>
      </dgm:prSet>
      <dgm:spPr/>
      <dgm:t>
        <a:bodyPr/>
        <a:lstStyle/>
        <a:p>
          <a:endParaRPr lang="en-US"/>
        </a:p>
      </dgm:t>
    </dgm:pt>
    <dgm:pt modelId="{0F843DCA-49C7-4301-B699-30C632AD6237}" type="pres">
      <dgm:prSet presAssocID="{4D5B00E2-1306-4FCC-B4DB-2AA06905FE75}" presName="space" presStyleCnt="0"/>
      <dgm:spPr/>
      <dgm:t>
        <a:bodyPr/>
        <a:lstStyle/>
        <a:p>
          <a:endParaRPr lang="en-US"/>
        </a:p>
      </dgm:t>
    </dgm:pt>
    <dgm:pt modelId="{8126F47E-9492-4F4A-AFFA-0277B485471C}" type="pres">
      <dgm:prSet presAssocID="{FFB125EA-146B-486E-8BED-E39D3BFCE0FD}" presName="composite" presStyleCnt="0"/>
      <dgm:spPr/>
      <dgm:t>
        <a:bodyPr/>
        <a:lstStyle/>
        <a:p>
          <a:endParaRPr lang="en-US"/>
        </a:p>
      </dgm:t>
    </dgm:pt>
    <dgm:pt modelId="{00B11752-9D68-447D-A8D7-183E4056878E}" type="pres">
      <dgm:prSet presAssocID="{FFB125EA-146B-486E-8BED-E39D3BFCE0FD}" presName="parTx" presStyleLbl="alignNode1" presStyleIdx="1" presStyleCnt="5">
        <dgm:presLayoutVars>
          <dgm:chMax val="0"/>
          <dgm:chPref val="0"/>
          <dgm:bulletEnabled val="1"/>
        </dgm:presLayoutVars>
      </dgm:prSet>
      <dgm:spPr/>
      <dgm:t>
        <a:bodyPr/>
        <a:lstStyle/>
        <a:p>
          <a:endParaRPr lang="en-US"/>
        </a:p>
      </dgm:t>
    </dgm:pt>
    <dgm:pt modelId="{2452D3BD-9DDC-4E88-BEC1-912F03972CA2}" type="pres">
      <dgm:prSet presAssocID="{FFB125EA-146B-486E-8BED-E39D3BFCE0FD}" presName="desTx" presStyleLbl="alignAccFollowNode1" presStyleIdx="1" presStyleCnt="5">
        <dgm:presLayoutVars>
          <dgm:bulletEnabled val="1"/>
        </dgm:presLayoutVars>
      </dgm:prSet>
      <dgm:spPr/>
      <dgm:t>
        <a:bodyPr/>
        <a:lstStyle/>
        <a:p>
          <a:endParaRPr lang="en-US"/>
        </a:p>
      </dgm:t>
    </dgm:pt>
    <dgm:pt modelId="{48748442-7A9C-4BEE-9290-9CF85C488D0C}" type="pres">
      <dgm:prSet presAssocID="{5C78C541-CC73-4E3B-8E2E-3427DE669EFB}" presName="space" presStyleCnt="0"/>
      <dgm:spPr/>
      <dgm:t>
        <a:bodyPr/>
        <a:lstStyle/>
        <a:p>
          <a:endParaRPr lang="en-US"/>
        </a:p>
      </dgm:t>
    </dgm:pt>
    <dgm:pt modelId="{A9822686-043E-4446-81D8-62FF33AF4380}" type="pres">
      <dgm:prSet presAssocID="{5DF1AC27-E528-4F20-B85A-74C65EB2C233}" presName="composite" presStyleCnt="0"/>
      <dgm:spPr/>
      <dgm:t>
        <a:bodyPr/>
        <a:lstStyle/>
        <a:p>
          <a:endParaRPr lang="en-US"/>
        </a:p>
      </dgm:t>
    </dgm:pt>
    <dgm:pt modelId="{055ABE2F-07B3-4FE1-990B-8220B8AD5EF3}" type="pres">
      <dgm:prSet presAssocID="{5DF1AC27-E528-4F20-B85A-74C65EB2C233}" presName="parTx" presStyleLbl="alignNode1" presStyleIdx="2" presStyleCnt="5">
        <dgm:presLayoutVars>
          <dgm:chMax val="0"/>
          <dgm:chPref val="0"/>
          <dgm:bulletEnabled val="1"/>
        </dgm:presLayoutVars>
      </dgm:prSet>
      <dgm:spPr/>
      <dgm:t>
        <a:bodyPr/>
        <a:lstStyle/>
        <a:p>
          <a:endParaRPr lang="en-US"/>
        </a:p>
      </dgm:t>
    </dgm:pt>
    <dgm:pt modelId="{07257F93-013B-4A1B-996A-03752DC88BCF}" type="pres">
      <dgm:prSet presAssocID="{5DF1AC27-E528-4F20-B85A-74C65EB2C233}" presName="desTx" presStyleLbl="alignAccFollowNode1" presStyleIdx="2" presStyleCnt="5">
        <dgm:presLayoutVars>
          <dgm:bulletEnabled val="1"/>
        </dgm:presLayoutVars>
      </dgm:prSet>
      <dgm:spPr/>
      <dgm:t>
        <a:bodyPr/>
        <a:lstStyle/>
        <a:p>
          <a:endParaRPr lang="en-US"/>
        </a:p>
      </dgm:t>
    </dgm:pt>
    <dgm:pt modelId="{49CEDF64-79CE-4299-BD46-9B6C6AD733AE}" type="pres">
      <dgm:prSet presAssocID="{721AD58A-61E4-48B2-9ABA-8D7E798E517B}" presName="space" presStyleCnt="0"/>
      <dgm:spPr/>
      <dgm:t>
        <a:bodyPr/>
        <a:lstStyle/>
        <a:p>
          <a:endParaRPr lang="en-US"/>
        </a:p>
      </dgm:t>
    </dgm:pt>
    <dgm:pt modelId="{8C4A4C50-F06D-418F-A41D-3382BDD0DBAD}" type="pres">
      <dgm:prSet presAssocID="{9778FA1F-AD27-427B-9112-A31197B410A1}" presName="composite" presStyleCnt="0"/>
      <dgm:spPr/>
      <dgm:t>
        <a:bodyPr/>
        <a:lstStyle/>
        <a:p>
          <a:endParaRPr lang="en-US"/>
        </a:p>
      </dgm:t>
    </dgm:pt>
    <dgm:pt modelId="{17643E85-5665-4243-A177-627FBCFEDE7E}" type="pres">
      <dgm:prSet presAssocID="{9778FA1F-AD27-427B-9112-A31197B410A1}" presName="parTx" presStyleLbl="alignNode1" presStyleIdx="3" presStyleCnt="5">
        <dgm:presLayoutVars>
          <dgm:chMax val="0"/>
          <dgm:chPref val="0"/>
          <dgm:bulletEnabled val="1"/>
        </dgm:presLayoutVars>
      </dgm:prSet>
      <dgm:spPr/>
      <dgm:t>
        <a:bodyPr/>
        <a:lstStyle/>
        <a:p>
          <a:endParaRPr lang="en-US"/>
        </a:p>
      </dgm:t>
    </dgm:pt>
    <dgm:pt modelId="{B0372685-1ADF-414A-A8EE-FFFC7044D882}" type="pres">
      <dgm:prSet presAssocID="{9778FA1F-AD27-427B-9112-A31197B410A1}" presName="desTx" presStyleLbl="alignAccFollowNode1" presStyleIdx="3" presStyleCnt="5">
        <dgm:presLayoutVars>
          <dgm:bulletEnabled val="1"/>
        </dgm:presLayoutVars>
      </dgm:prSet>
      <dgm:spPr/>
      <dgm:t>
        <a:bodyPr/>
        <a:lstStyle/>
        <a:p>
          <a:endParaRPr lang="en-US"/>
        </a:p>
      </dgm:t>
    </dgm:pt>
    <dgm:pt modelId="{E8FB555A-8CFF-4105-93B8-F82AE295A684}" type="pres">
      <dgm:prSet presAssocID="{D320679E-4E75-4DC4-8D77-3E750D368053}" presName="space" presStyleCnt="0"/>
      <dgm:spPr/>
      <dgm:t>
        <a:bodyPr/>
        <a:lstStyle/>
        <a:p>
          <a:endParaRPr lang="en-US"/>
        </a:p>
      </dgm:t>
    </dgm:pt>
    <dgm:pt modelId="{5FE19BAA-C4EE-4BF8-BDC8-3A5E250A573E}" type="pres">
      <dgm:prSet presAssocID="{E9B3C7F1-BD5C-4B99-80EE-BB6C03D18606}" presName="composite" presStyleCnt="0"/>
      <dgm:spPr/>
      <dgm:t>
        <a:bodyPr/>
        <a:lstStyle/>
        <a:p>
          <a:endParaRPr lang="en-US"/>
        </a:p>
      </dgm:t>
    </dgm:pt>
    <dgm:pt modelId="{A2C32547-639D-4920-9E4A-7BFB2FF4A6FB}" type="pres">
      <dgm:prSet presAssocID="{E9B3C7F1-BD5C-4B99-80EE-BB6C03D18606}" presName="parTx" presStyleLbl="alignNode1" presStyleIdx="4" presStyleCnt="5">
        <dgm:presLayoutVars>
          <dgm:chMax val="0"/>
          <dgm:chPref val="0"/>
          <dgm:bulletEnabled val="1"/>
        </dgm:presLayoutVars>
      </dgm:prSet>
      <dgm:spPr/>
      <dgm:t>
        <a:bodyPr/>
        <a:lstStyle/>
        <a:p>
          <a:endParaRPr lang="en-US"/>
        </a:p>
      </dgm:t>
    </dgm:pt>
    <dgm:pt modelId="{51074211-B0E5-45EE-A816-06DCA0750BAE}" type="pres">
      <dgm:prSet presAssocID="{E9B3C7F1-BD5C-4B99-80EE-BB6C03D18606}" presName="desTx" presStyleLbl="alignAccFollowNode1" presStyleIdx="4" presStyleCnt="5">
        <dgm:presLayoutVars>
          <dgm:bulletEnabled val="1"/>
        </dgm:presLayoutVars>
      </dgm:prSet>
      <dgm:spPr/>
      <dgm:t>
        <a:bodyPr/>
        <a:lstStyle/>
        <a:p>
          <a:endParaRPr lang="en-US"/>
        </a:p>
      </dgm:t>
    </dgm:pt>
  </dgm:ptLst>
  <dgm:cxnLst>
    <dgm:cxn modelId="{62AD7728-0E05-4A52-B360-2B88DBEE02B2}" type="presOf" srcId="{925C05C9-C758-40DB-A578-A116C3FA8550}" destId="{BA2617E7-2684-4BA9-AF53-063CBBC27C80}" srcOrd="0" destOrd="0" presId="urn:microsoft.com/office/officeart/2005/8/layout/hList1"/>
    <dgm:cxn modelId="{48F8A19C-F77D-4261-A23A-636E4AAC738E}" srcId="{5DF1AC27-E528-4F20-B85A-74C65EB2C233}" destId="{57601029-D242-449E-A8E1-1C5FB0DF0B88}" srcOrd="0" destOrd="0" parTransId="{29036507-FA2D-4856-B863-A46ED40B114E}" sibTransId="{EC7CA962-8E5F-441A-B946-3B081C897B0B}"/>
    <dgm:cxn modelId="{092E9E02-7FC6-4512-A69F-837D23BEEEA3}" type="presOf" srcId="{B4E85DBF-DD5C-4350-AD2E-2470A4142CAC}" destId="{B0372685-1ADF-414A-A8EE-FFFC7044D882}" srcOrd="0" destOrd="1" presId="urn:microsoft.com/office/officeart/2005/8/layout/hList1"/>
    <dgm:cxn modelId="{E3794FBB-2DDA-4060-B4C1-C88044302681}" srcId="{F38042EB-BD46-4C38-B084-4E3AFCCF6FD6}" destId="{4FFD6828-7A6A-441D-8314-96BE4A367C8E}" srcOrd="0" destOrd="0" parTransId="{8D986151-F6C3-4FF3-A481-852120A9353D}" sibTransId="{26F463EB-5ADC-4D02-9234-BE836AB87734}"/>
    <dgm:cxn modelId="{1BD34448-A81A-4A86-ADC7-4947BF650E41}" srcId="{925C05C9-C758-40DB-A578-A116C3FA8550}" destId="{FFB125EA-146B-486E-8BED-E39D3BFCE0FD}" srcOrd="1" destOrd="0" parTransId="{E4C3B44B-9125-42C0-B61C-DCA9A994DA31}" sibTransId="{5C78C541-CC73-4E3B-8E2E-3427DE669EFB}"/>
    <dgm:cxn modelId="{8CC15F96-0B6F-4CE7-A820-76FD824C7D2C}" type="presOf" srcId="{5DF1AC27-E528-4F20-B85A-74C65EB2C233}" destId="{055ABE2F-07B3-4FE1-990B-8220B8AD5EF3}" srcOrd="0" destOrd="0" presId="urn:microsoft.com/office/officeart/2005/8/layout/hList1"/>
    <dgm:cxn modelId="{CE939E8F-C4B9-43F8-9755-DF67613F3B25}" srcId="{925C05C9-C758-40DB-A578-A116C3FA8550}" destId="{9778FA1F-AD27-427B-9112-A31197B410A1}" srcOrd="3" destOrd="0" parTransId="{1DA4C67D-80B1-48F5-B7DD-38E7BF0ABF97}" sibTransId="{D320679E-4E75-4DC4-8D77-3E750D368053}"/>
    <dgm:cxn modelId="{2D832C15-FB2C-47D3-A6EB-14701E875C53}" type="presOf" srcId="{A6584C69-A608-476F-AE94-60CCF5207FB5}" destId="{B0372685-1ADF-414A-A8EE-FFFC7044D882}" srcOrd="0" destOrd="2" presId="urn:microsoft.com/office/officeart/2005/8/layout/hList1"/>
    <dgm:cxn modelId="{7F5DC063-658A-4F83-B6A5-E5D019FB8389}" srcId="{925C05C9-C758-40DB-A578-A116C3FA8550}" destId="{F38042EB-BD46-4C38-B084-4E3AFCCF6FD6}" srcOrd="0" destOrd="0" parTransId="{EBED3256-EAD9-4172-84D8-F2DE08A0F531}" sibTransId="{4D5B00E2-1306-4FCC-B4DB-2AA06905FE75}"/>
    <dgm:cxn modelId="{9BE75D2F-9C9E-4EEE-965A-047DC7D5F545}" type="presOf" srcId="{6087194E-2346-47D0-87E2-8A7946AF9DCE}" destId="{B0372685-1ADF-414A-A8EE-FFFC7044D882}" srcOrd="0" destOrd="0" presId="urn:microsoft.com/office/officeart/2005/8/layout/hList1"/>
    <dgm:cxn modelId="{73413FFC-C5B0-4603-95E4-9EC607076C30}" type="presOf" srcId="{FFB125EA-146B-486E-8BED-E39D3BFCE0FD}" destId="{00B11752-9D68-447D-A8D7-183E4056878E}" srcOrd="0" destOrd="0" presId="urn:microsoft.com/office/officeart/2005/8/layout/hList1"/>
    <dgm:cxn modelId="{2E1486CF-FA30-4118-87B4-245B065A8BE2}" srcId="{925C05C9-C758-40DB-A578-A116C3FA8550}" destId="{5DF1AC27-E528-4F20-B85A-74C65EB2C233}" srcOrd="2" destOrd="0" parTransId="{D6725C7B-E68D-4D97-8920-26408324C768}" sibTransId="{721AD58A-61E4-48B2-9ABA-8D7E798E517B}"/>
    <dgm:cxn modelId="{FB96D50C-9B1B-40FB-82E7-409D15202B38}" srcId="{925C05C9-C758-40DB-A578-A116C3FA8550}" destId="{E9B3C7F1-BD5C-4B99-80EE-BB6C03D18606}" srcOrd="4" destOrd="0" parTransId="{210768E8-6A13-43F5-B0A7-848522071873}" sibTransId="{016D1110-DF35-45E9-BF10-27FD5D8E8F44}"/>
    <dgm:cxn modelId="{02169655-BB22-4CFD-A9B1-85227FF73EDF}" type="presOf" srcId="{57601029-D242-449E-A8E1-1C5FB0DF0B88}" destId="{07257F93-013B-4A1B-996A-03752DC88BCF}" srcOrd="0" destOrd="0" presId="urn:microsoft.com/office/officeart/2005/8/layout/hList1"/>
    <dgm:cxn modelId="{51278A9F-C713-43E6-92F8-F5B4343A80C2}" type="presOf" srcId="{E9B3C7F1-BD5C-4B99-80EE-BB6C03D18606}" destId="{A2C32547-639D-4920-9E4A-7BFB2FF4A6FB}" srcOrd="0" destOrd="0" presId="urn:microsoft.com/office/officeart/2005/8/layout/hList1"/>
    <dgm:cxn modelId="{ABC316AC-0578-4122-BB56-2FE36F0AD017}" type="presOf" srcId="{EF2F7294-CCCB-4526-99CB-8C17A0E7525D}" destId="{2452D3BD-9DDC-4E88-BEC1-912F03972CA2}" srcOrd="0" destOrd="0" presId="urn:microsoft.com/office/officeart/2005/8/layout/hList1"/>
    <dgm:cxn modelId="{AAC237ED-A7B2-4402-A039-AFF011AF7CB6}" srcId="{E9B3C7F1-BD5C-4B99-80EE-BB6C03D18606}" destId="{23EE38C7-DF78-4215-8DED-E8AA040AE35B}" srcOrd="0" destOrd="0" parTransId="{DC0E1402-8DE5-4595-BD5C-8383318FD8E5}" sibTransId="{FE3B0FB4-D83E-483D-845A-C5D8E7AB5A31}"/>
    <dgm:cxn modelId="{83CAD862-2CC8-4FD2-8DC2-A9E5B1BB92C4}" srcId="{9778FA1F-AD27-427B-9112-A31197B410A1}" destId="{B4E85DBF-DD5C-4350-AD2E-2470A4142CAC}" srcOrd="1" destOrd="0" parTransId="{584E8FF1-1F56-45C1-8F55-D4431509A13A}" sibTransId="{107268AF-8CD1-458C-B309-5B3960716A60}"/>
    <dgm:cxn modelId="{6E5C634E-46C8-43AF-A248-FCDF4F2A43DE}" type="presOf" srcId="{23EE38C7-DF78-4215-8DED-E8AA040AE35B}" destId="{51074211-B0E5-45EE-A816-06DCA0750BAE}" srcOrd="0" destOrd="0" presId="urn:microsoft.com/office/officeart/2005/8/layout/hList1"/>
    <dgm:cxn modelId="{21404B7D-AD94-49F0-9C02-371BBFD5663A}" type="presOf" srcId="{9778FA1F-AD27-427B-9112-A31197B410A1}" destId="{17643E85-5665-4243-A177-627FBCFEDE7E}" srcOrd="0" destOrd="0" presId="urn:microsoft.com/office/officeart/2005/8/layout/hList1"/>
    <dgm:cxn modelId="{FC20BFD5-5539-4360-96E2-ED57CE85374D}" srcId="{9778FA1F-AD27-427B-9112-A31197B410A1}" destId="{6087194E-2346-47D0-87E2-8A7946AF9DCE}" srcOrd="0" destOrd="0" parTransId="{5DB9D61E-5098-4245-BF50-E852C37B41AD}" sibTransId="{70A2DEF2-31D9-4276-AA54-0933A1602B44}"/>
    <dgm:cxn modelId="{02D3A48F-6E79-4EF8-8E7B-16563FB1CEEF}" type="presOf" srcId="{F38042EB-BD46-4C38-B084-4E3AFCCF6FD6}" destId="{FF6F3803-CA44-48E4-83DF-0DB79CE27110}" srcOrd="0" destOrd="0" presId="urn:microsoft.com/office/officeart/2005/8/layout/hList1"/>
    <dgm:cxn modelId="{2F633F9A-A003-4AB6-BFD2-E1E74CE1575D}" srcId="{9778FA1F-AD27-427B-9112-A31197B410A1}" destId="{A6584C69-A608-476F-AE94-60CCF5207FB5}" srcOrd="2" destOrd="0" parTransId="{10F08ED9-FD1E-4C1F-8D21-8DE784C0DA17}" sibTransId="{F47D87D5-3CF8-4754-A6DF-EB88F1EA091D}"/>
    <dgm:cxn modelId="{4E242792-BC89-4227-A4A4-ECDA6AA7582D}" type="presOf" srcId="{4FFD6828-7A6A-441D-8314-96BE4A367C8E}" destId="{345A321F-76F7-47DD-BB9F-CDF153DC47DC}" srcOrd="0" destOrd="0" presId="urn:microsoft.com/office/officeart/2005/8/layout/hList1"/>
    <dgm:cxn modelId="{0B463A85-71A1-481C-9978-464A474D2012}" srcId="{FFB125EA-146B-486E-8BED-E39D3BFCE0FD}" destId="{EF2F7294-CCCB-4526-99CB-8C17A0E7525D}" srcOrd="0" destOrd="0" parTransId="{EC5FDA28-369D-4847-8E1D-2D9FC9D0815B}" sibTransId="{566E708A-3C4F-4A16-B431-770DA3137AF4}"/>
    <dgm:cxn modelId="{0891698C-F27D-4E12-825D-21EB29F5054C}" type="presParOf" srcId="{BA2617E7-2684-4BA9-AF53-063CBBC27C80}" destId="{3EADB8B0-6407-4681-8F11-8D6DDC4EAF7B}" srcOrd="0" destOrd="0" presId="urn:microsoft.com/office/officeart/2005/8/layout/hList1"/>
    <dgm:cxn modelId="{CD168C0E-6028-444D-9495-1BE6B1F3C1A7}" type="presParOf" srcId="{3EADB8B0-6407-4681-8F11-8D6DDC4EAF7B}" destId="{FF6F3803-CA44-48E4-83DF-0DB79CE27110}" srcOrd="0" destOrd="0" presId="urn:microsoft.com/office/officeart/2005/8/layout/hList1"/>
    <dgm:cxn modelId="{7955D94A-268D-4ACA-9DC8-B8303B2C8E21}" type="presParOf" srcId="{3EADB8B0-6407-4681-8F11-8D6DDC4EAF7B}" destId="{345A321F-76F7-47DD-BB9F-CDF153DC47DC}" srcOrd="1" destOrd="0" presId="urn:microsoft.com/office/officeart/2005/8/layout/hList1"/>
    <dgm:cxn modelId="{0188FF4C-95F7-4DFA-AB50-B6F7BDBA1257}" type="presParOf" srcId="{BA2617E7-2684-4BA9-AF53-063CBBC27C80}" destId="{0F843DCA-49C7-4301-B699-30C632AD6237}" srcOrd="1" destOrd="0" presId="urn:microsoft.com/office/officeart/2005/8/layout/hList1"/>
    <dgm:cxn modelId="{2E39BE93-A71A-48F4-B06F-CC38235202EA}" type="presParOf" srcId="{BA2617E7-2684-4BA9-AF53-063CBBC27C80}" destId="{8126F47E-9492-4F4A-AFFA-0277B485471C}" srcOrd="2" destOrd="0" presId="urn:microsoft.com/office/officeart/2005/8/layout/hList1"/>
    <dgm:cxn modelId="{B0D81E10-6223-4C25-96A4-A51B99F4A74D}" type="presParOf" srcId="{8126F47E-9492-4F4A-AFFA-0277B485471C}" destId="{00B11752-9D68-447D-A8D7-183E4056878E}" srcOrd="0" destOrd="0" presId="urn:microsoft.com/office/officeart/2005/8/layout/hList1"/>
    <dgm:cxn modelId="{3339FE56-7A36-4139-BDC0-A26D40FB8FAF}" type="presParOf" srcId="{8126F47E-9492-4F4A-AFFA-0277B485471C}" destId="{2452D3BD-9DDC-4E88-BEC1-912F03972CA2}" srcOrd="1" destOrd="0" presId="urn:microsoft.com/office/officeart/2005/8/layout/hList1"/>
    <dgm:cxn modelId="{26E71599-8EE4-46DC-846D-D4C8E7C83953}" type="presParOf" srcId="{BA2617E7-2684-4BA9-AF53-063CBBC27C80}" destId="{48748442-7A9C-4BEE-9290-9CF85C488D0C}" srcOrd="3" destOrd="0" presId="urn:microsoft.com/office/officeart/2005/8/layout/hList1"/>
    <dgm:cxn modelId="{49C08309-FF34-45C2-AA0E-7016C3689B8F}" type="presParOf" srcId="{BA2617E7-2684-4BA9-AF53-063CBBC27C80}" destId="{A9822686-043E-4446-81D8-62FF33AF4380}" srcOrd="4" destOrd="0" presId="urn:microsoft.com/office/officeart/2005/8/layout/hList1"/>
    <dgm:cxn modelId="{8EEF545E-6B72-4060-A087-6B1786D52A65}" type="presParOf" srcId="{A9822686-043E-4446-81D8-62FF33AF4380}" destId="{055ABE2F-07B3-4FE1-990B-8220B8AD5EF3}" srcOrd="0" destOrd="0" presId="urn:microsoft.com/office/officeart/2005/8/layout/hList1"/>
    <dgm:cxn modelId="{57E7D50F-AD9C-4C42-B389-B7BCD0825F06}" type="presParOf" srcId="{A9822686-043E-4446-81D8-62FF33AF4380}" destId="{07257F93-013B-4A1B-996A-03752DC88BCF}" srcOrd="1" destOrd="0" presId="urn:microsoft.com/office/officeart/2005/8/layout/hList1"/>
    <dgm:cxn modelId="{E3C25F48-87A8-4D50-ACBB-E809E79D7810}" type="presParOf" srcId="{BA2617E7-2684-4BA9-AF53-063CBBC27C80}" destId="{49CEDF64-79CE-4299-BD46-9B6C6AD733AE}" srcOrd="5" destOrd="0" presId="urn:microsoft.com/office/officeart/2005/8/layout/hList1"/>
    <dgm:cxn modelId="{B245DF01-75AC-45FB-B307-CBD82ABF9DDC}" type="presParOf" srcId="{BA2617E7-2684-4BA9-AF53-063CBBC27C80}" destId="{8C4A4C50-F06D-418F-A41D-3382BDD0DBAD}" srcOrd="6" destOrd="0" presId="urn:microsoft.com/office/officeart/2005/8/layout/hList1"/>
    <dgm:cxn modelId="{8417E1DB-6E47-4BF6-B501-3A30C0B6EA63}" type="presParOf" srcId="{8C4A4C50-F06D-418F-A41D-3382BDD0DBAD}" destId="{17643E85-5665-4243-A177-627FBCFEDE7E}" srcOrd="0" destOrd="0" presId="urn:microsoft.com/office/officeart/2005/8/layout/hList1"/>
    <dgm:cxn modelId="{3B5CF8AA-FA65-4556-A509-C98F82F94583}" type="presParOf" srcId="{8C4A4C50-F06D-418F-A41D-3382BDD0DBAD}" destId="{B0372685-1ADF-414A-A8EE-FFFC7044D882}" srcOrd="1" destOrd="0" presId="urn:microsoft.com/office/officeart/2005/8/layout/hList1"/>
    <dgm:cxn modelId="{DD648793-C903-4092-B332-4549071D3DC5}" type="presParOf" srcId="{BA2617E7-2684-4BA9-AF53-063CBBC27C80}" destId="{E8FB555A-8CFF-4105-93B8-F82AE295A684}" srcOrd="7" destOrd="0" presId="urn:microsoft.com/office/officeart/2005/8/layout/hList1"/>
    <dgm:cxn modelId="{9AB7FC11-1CAB-41B4-A798-77708EEF1C6C}" type="presParOf" srcId="{BA2617E7-2684-4BA9-AF53-063CBBC27C80}" destId="{5FE19BAA-C4EE-4BF8-BDC8-3A5E250A573E}" srcOrd="8" destOrd="0" presId="urn:microsoft.com/office/officeart/2005/8/layout/hList1"/>
    <dgm:cxn modelId="{AE924636-2439-432D-ABD8-CA5B68DF2E3D}" type="presParOf" srcId="{5FE19BAA-C4EE-4BF8-BDC8-3A5E250A573E}" destId="{A2C32547-639D-4920-9E4A-7BFB2FF4A6FB}" srcOrd="0" destOrd="0" presId="urn:microsoft.com/office/officeart/2005/8/layout/hList1"/>
    <dgm:cxn modelId="{CD66CB5A-CE35-4B58-A27D-82D746F7DF8E}" type="presParOf" srcId="{5FE19BAA-C4EE-4BF8-BDC8-3A5E250A573E}" destId="{51074211-B0E5-45EE-A816-06DCA0750BA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01B1AC1A-5671-46A7-B5F3-FB18EF24D6A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64713ED-40BE-4B50-8646-97A2FA06369F}">
      <dgm:prSet custT="1"/>
      <dgm:spPr/>
      <dgm:t>
        <a:bodyPr/>
        <a:lstStyle/>
        <a:p>
          <a:pPr algn="ctr" rtl="0"/>
          <a:endParaRPr lang="en-US" sz="2400" b="1" i="0" baseline="0" dirty="0" smtClean="0"/>
        </a:p>
        <a:p>
          <a:pPr algn="ctr" rtl="0"/>
          <a:r>
            <a:rPr lang="en-US" sz="2400" b="1" i="0" baseline="0" dirty="0" smtClean="0"/>
            <a:t>Sources for Accreditation, Ranking &amp; Projected Salary</a:t>
          </a:r>
          <a:br>
            <a:rPr lang="en-US" sz="2400" b="1" i="0" baseline="0" dirty="0" smtClean="0"/>
          </a:br>
          <a:endParaRPr lang="en-US" sz="2400" dirty="0"/>
        </a:p>
      </dgm:t>
    </dgm:pt>
    <dgm:pt modelId="{3C731226-6338-4AD9-9ED5-784CF469ED3E}" type="parTrans" cxnId="{2387CC93-A0A2-47FE-AEBE-BEE3287B382B}">
      <dgm:prSet/>
      <dgm:spPr/>
      <dgm:t>
        <a:bodyPr/>
        <a:lstStyle/>
        <a:p>
          <a:endParaRPr lang="en-US"/>
        </a:p>
      </dgm:t>
    </dgm:pt>
    <dgm:pt modelId="{FF11C8B3-E44A-4DF3-9D48-ADBC116FBE86}" type="sibTrans" cxnId="{2387CC93-A0A2-47FE-AEBE-BEE3287B382B}">
      <dgm:prSet/>
      <dgm:spPr/>
      <dgm:t>
        <a:bodyPr/>
        <a:lstStyle/>
        <a:p>
          <a:endParaRPr lang="en-US"/>
        </a:p>
      </dgm:t>
    </dgm:pt>
    <dgm:pt modelId="{C43E3037-A48D-4340-B024-C48F23025C4E}" type="pres">
      <dgm:prSet presAssocID="{01B1AC1A-5671-46A7-B5F3-FB18EF24D6AE}" presName="linear" presStyleCnt="0">
        <dgm:presLayoutVars>
          <dgm:animLvl val="lvl"/>
          <dgm:resizeHandles val="exact"/>
        </dgm:presLayoutVars>
      </dgm:prSet>
      <dgm:spPr/>
      <dgm:t>
        <a:bodyPr/>
        <a:lstStyle/>
        <a:p>
          <a:endParaRPr lang="en-US"/>
        </a:p>
      </dgm:t>
    </dgm:pt>
    <dgm:pt modelId="{F3C8D899-83CA-48AD-B1DB-15E905FF41D0}" type="pres">
      <dgm:prSet presAssocID="{B64713ED-40BE-4B50-8646-97A2FA06369F}" presName="parentText" presStyleLbl="node1" presStyleIdx="0" presStyleCnt="1" custLinFactNeighborY="-32405">
        <dgm:presLayoutVars>
          <dgm:chMax val="0"/>
          <dgm:bulletEnabled val="1"/>
        </dgm:presLayoutVars>
      </dgm:prSet>
      <dgm:spPr/>
      <dgm:t>
        <a:bodyPr/>
        <a:lstStyle/>
        <a:p>
          <a:endParaRPr lang="en-US"/>
        </a:p>
      </dgm:t>
    </dgm:pt>
  </dgm:ptLst>
  <dgm:cxnLst>
    <dgm:cxn modelId="{2387CC93-A0A2-47FE-AEBE-BEE3287B382B}" srcId="{01B1AC1A-5671-46A7-B5F3-FB18EF24D6AE}" destId="{B64713ED-40BE-4B50-8646-97A2FA06369F}" srcOrd="0" destOrd="0" parTransId="{3C731226-6338-4AD9-9ED5-784CF469ED3E}" sibTransId="{FF11C8B3-E44A-4DF3-9D48-ADBC116FBE86}"/>
    <dgm:cxn modelId="{B5A379A0-F51F-4A7A-BBF3-B6003C71DACD}" type="presOf" srcId="{B64713ED-40BE-4B50-8646-97A2FA06369F}" destId="{F3C8D899-83CA-48AD-B1DB-15E905FF41D0}" srcOrd="0" destOrd="0" presId="urn:microsoft.com/office/officeart/2005/8/layout/vList2"/>
    <dgm:cxn modelId="{E4BA2B40-0A01-44AB-963F-6963682069F2}" type="presOf" srcId="{01B1AC1A-5671-46A7-B5F3-FB18EF24D6AE}" destId="{C43E3037-A48D-4340-B024-C48F23025C4E}" srcOrd="0" destOrd="0" presId="urn:microsoft.com/office/officeart/2005/8/layout/vList2"/>
    <dgm:cxn modelId="{627C6B3B-54DE-416E-9C6A-0B7CA9BF09AA}" type="presParOf" srcId="{C43E3037-A48D-4340-B024-C48F23025C4E}" destId="{F3C8D899-83CA-48AD-B1DB-15E905FF41D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B371F77B-27EA-4475-B9FC-89C2A59427CC}" type="doc">
      <dgm:prSet loTypeId="urn:microsoft.com/office/officeart/2005/8/layout/pList2" loCatId="list" qsTypeId="urn:microsoft.com/office/officeart/2005/8/quickstyle/simple1" qsCatId="simple" csTypeId="urn:microsoft.com/office/officeart/2005/8/colors/colorful3" csCatId="colorful" phldr="1"/>
      <dgm:spPr/>
      <dgm:t>
        <a:bodyPr/>
        <a:lstStyle/>
        <a:p>
          <a:endParaRPr lang="en-US"/>
        </a:p>
      </dgm:t>
    </dgm:pt>
    <dgm:pt modelId="{A145DB2F-27F5-4836-8127-46D59122F183}">
      <dgm:prSet phldrT="[Text]" custT="1"/>
      <dgm:spPr/>
      <dgm:t>
        <a:bodyPr/>
        <a:lstStyle/>
        <a:p>
          <a:r>
            <a:rPr lang="en-US" sz="1600" dirty="0" smtClean="0"/>
            <a:t>Residential Flat</a:t>
          </a:r>
          <a:endParaRPr lang="en-US" sz="1600" dirty="0"/>
        </a:p>
      </dgm:t>
    </dgm:pt>
    <dgm:pt modelId="{03E2B4BB-162B-4E11-8FE9-613377024ECB}" type="parTrans" cxnId="{AE504032-DBA8-4B63-AAA7-70AB98E85CFA}">
      <dgm:prSet/>
      <dgm:spPr/>
      <dgm:t>
        <a:bodyPr/>
        <a:lstStyle/>
        <a:p>
          <a:endParaRPr lang="en-US" sz="2000"/>
        </a:p>
      </dgm:t>
    </dgm:pt>
    <dgm:pt modelId="{CABD74BA-1A41-42F3-A593-02FAEA4E31C1}" type="sibTrans" cxnId="{AE504032-DBA8-4B63-AAA7-70AB98E85CFA}">
      <dgm:prSet/>
      <dgm:spPr/>
      <dgm:t>
        <a:bodyPr/>
        <a:lstStyle/>
        <a:p>
          <a:endParaRPr lang="en-US" sz="2000"/>
        </a:p>
      </dgm:t>
    </dgm:pt>
    <dgm:pt modelId="{C36FEAB8-AC1E-4D52-9CDE-6DF9BCCCF003}">
      <dgm:prSet phldrT="[Text]" custT="1"/>
      <dgm:spPr/>
      <dgm:t>
        <a:bodyPr/>
        <a:lstStyle/>
        <a:p>
          <a:r>
            <a:rPr lang="en-US" sz="1600" dirty="0" smtClean="0"/>
            <a:t>Residential House</a:t>
          </a:r>
          <a:endParaRPr lang="en-US" sz="1600" dirty="0"/>
        </a:p>
      </dgm:t>
    </dgm:pt>
    <dgm:pt modelId="{606D2DE2-4F22-4470-BB58-559EC19ED05D}" type="parTrans" cxnId="{DD826845-91B1-4E24-AE8A-3C091AD5B968}">
      <dgm:prSet/>
      <dgm:spPr/>
      <dgm:t>
        <a:bodyPr/>
        <a:lstStyle/>
        <a:p>
          <a:endParaRPr lang="en-US" sz="2000"/>
        </a:p>
      </dgm:t>
    </dgm:pt>
    <dgm:pt modelId="{45755402-2D2C-463E-A7A0-4F02CA4064A4}" type="sibTrans" cxnId="{DD826845-91B1-4E24-AE8A-3C091AD5B968}">
      <dgm:prSet/>
      <dgm:spPr/>
      <dgm:t>
        <a:bodyPr/>
        <a:lstStyle/>
        <a:p>
          <a:endParaRPr lang="en-US" sz="2000"/>
        </a:p>
      </dgm:t>
    </dgm:pt>
    <dgm:pt modelId="{06CF27D5-3E22-4066-A8A5-5DD826D582C8}">
      <dgm:prSet phldrT="[Text]" custT="1"/>
      <dgm:spPr/>
      <dgm:t>
        <a:bodyPr/>
        <a:lstStyle/>
        <a:p>
          <a:r>
            <a:rPr lang="en-US" sz="1600" dirty="0" smtClean="0"/>
            <a:t>Non-Agricultural Land</a:t>
          </a:r>
          <a:endParaRPr lang="en-US" sz="1600" dirty="0"/>
        </a:p>
      </dgm:t>
    </dgm:pt>
    <dgm:pt modelId="{F477FB32-2E2A-4932-8F68-AD50545C3F92}" type="parTrans" cxnId="{040DB7B5-FC35-4149-9C36-F578A1F8CF72}">
      <dgm:prSet/>
      <dgm:spPr/>
      <dgm:t>
        <a:bodyPr/>
        <a:lstStyle/>
        <a:p>
          <a:endParaRPr lang="en-US" sz="2000"/>
        </a:p>
      </dgm:t>
    </dgm:pt>
    <dgm:pt modelId="{231E42FF-EEA6-450B-8D7E-68DFA42B2C20}" type="sibTrans" cxnId="{040DB7B5-FC35-4149-9C36-F578A1F8CF72}">
      <dgm:prSet/>
      <dgm:spPr/>
      <dgm:t>
        <a:bodyPr/>
        <a:lstStyle/>
        <a:p>
          <a:endParaRPr lang="en-US" sz="2000"/>
        </a:p>
      </dgm:t>
    </dgm:pt>
    <dgm:pt modelId="{92103751-3635-4310-AFB9-7D0A084F04F6}">
      <dgm:prSet custT="1"/>
      <dgm:spPr/>
      <dgm:t>
        <a:bodyPr/>
        <a:lstStyle/>
        <a:p>
          <a:r>
            <a:rPr lang="en-US" sz="1600" dirty="0" smtClean="0"/>
            <a:t>Commercial Property</a:t>
          </a:r>
          <a:endParaRPr lang="en-US" sz="1600" dirty="0"/>
        </a:p>
      </dgm:t>
    </dgm:pt>
    <dgm:pt modelId="{5D4C0885-AF39-4311-B699-FE01303A8525}" type="parTrans" cxnId="{68767A71-51BC-4B7F-87C9-DB9A1F36E41F}">
      <dgm:prSet/>
      <dgm:spPr/>
      <dgm:t>
        <a:bodyPr/>
        <a:lstStyle/>
        <a:p>
          <a:endParaRPr lang="en-US" sz="2000"/>
        </a:p>
      </dgm:t>
    </dgm:pt>
    <dgm:pt modelId="{C2F09EC0-87C9-40DE-8EE0-E2022B43C485}" type="sibTrans" cxnId="{68767A71-51BC-4B7F-87C9-DB9A1F36E41F}">
      <dgm:prSet/>
      <dgm:spPr/>
      <dgm:t>
        <a:bodyPr/>
        <a:lstStyle/>
        <a:p>
          <a:endParaRPr lang="en-US" sz="2000"/>
        </a:p>
      </dgm:t>
    </dgm:pt>
    <dgm:pt modelId="{EE9F9A55-4308-4BD4-BA74-2A15CBAAD356}">
      <dgm:prSet custT="1"/>
      <dgm:spPr/>
      <dgm:t>
        <a:bodyPr/>
        <a:lstStyle/>
        <a:p>
          <a:r>
            <a:rPr lang="en-US" sz="1600" dirty="0" smtClean="0"/>
            <a:t>Fixed Deposits </a:t>
          </a:r>
          <a:r>
            <a:rPr lang="en-US" sz="1600" dirty="0" err="1" smtClean="0"/>
            <a:t>liened</a:t>
          </a:r>
          <a:r>
            <a:rPr lang="en-US" sz="1600" dirty="0" smtClean="0"/>
            <a:t> to Auxilo </a:t>
          </a:r>
          <a:r>
            <a:rPr lang="en-US" sz="1600" dirty="0" err="1" smtClean="0"/>
            <a:t>Finserve</a:t>
          </a:r>
          <a:r>
            <a:rPr lang="en-US" sz="1600" dirty="0" smtClean="0"/>
            <a:t> </a:t>
          </a:r>
          <a:r>
            <a:rPr lang="en-US" sz="1600" dirty="0" err="1" smtClean="0"/>
            <a:t>Pvt</a:t>
          </a:r>
          <a:r>
            <a:rPr lang="en-US" sz="1600" dirty="0" smtClean="0"/>
            <a:t> Ltd</a:t>
          </a:r>
          <a:endParaRPr lang="en-US" sz="1600" dirty="0"/>
        </a:p>
      </dgm:t>
    </dgm:pt>
    <dgm:pt modelId="{485BFA8F-43F0-4790-AA84-DB654BFAF9E6}" type="parTrans" cxnId="{70E599F8-1E6A-422E-B750-32A0E8E052BE}">
      <dgm:prSet/>
      <dgm:spPr/>
      <dgm:t>
        <a:bodyPr/>
        <a:lstStyle/>
        <a:p>
          <a:endParaRPr lang="en-US" sz="2000"/>
        </a:p>
      </dgm:t>
    </dgm:pt>
    <dgm:pt modelId="{4D5DFB8B-98BC-420C-8B39-42F1F1284878}" type="sibTrans" cxnId="{70E599F8-1E6A-422E-B750-32A0E8E052BE}">
      <dgm:prSet/>
      <dgm:spPr/>
      <dgm:t>
        <a:bodyPr/>
        <a:lstStyle/>
        <a:p>
          <a:endParaRPr lang="en-US" sz="2000"/>
        </a:p>
      </dgm:t>
    </dgm:pt>
    <dgm:pt modelId="{01D2B4C8-E96F-4E44-A3D2-2C9B70FB942A}">
      <dgm:prSet custT="1"/>
      <dgm:spPr/>
      <dgm:t>
        <a:bodyPr/>
        <a:lstStyle/>
        <a:p>
          <a:r>
            <a:rPr lang="en-US" sz="1600" dirty="0" smtClean="0"/>
            <a:t>Life Insurance Policies assigned to Auxilo </a:t>
          </a:r>
          <a:r>
            <a:rPr lang="en-US" sz="1600" dirty="0" err="1" smtClean="0"/>
            <a:t>Finserve</a:t>
          </a:r>
          <a:r>
            <a:rPr lang="en-US" sz="1600" dirty="0" smtClean="0"/>
            <a:t> </a:t>
          </a:r>
          <a:r>
            <a:rPr lang="en-US" sz="1600" dirty="0" err="1" smtClean="0"/>
            <a:t>Pvt</a:t>
          </a:r>
          <a:r>
            <a:rPr lang="en-US" sz="1600" dirty="0" smtClean="0"/>
            <a:t> Ltd</a:t>
          </a:r>
          <a:endParaRPr lang="en-US" sz="1600" dirty="0"/>
        </a:p>
      </dgm:t>
    </dgm:pt>
    <dgm:pt modelId="{96D9C170-20DC-42FB-BB98-2E635A1CD5BE}" type="parTrans" cxnId="{1E2772AE-1203-4D43-8BE5-4AC085DFBF8A}">
      <dgm:prSet/>
      <dgm:spPr/>
      <dgm:t>
        <a:bodyPr/>
        <a:lstStyle/>
        <a:p>
          <a:endParaRPr lang="en-US" sz="2000"/>
        </a:p>
      </dgm:t>
    </dgm:pt>
    <dgm:pt modelId="{E86E7334-271F-463C-AB7E-EA7EC083CA07}" type="sibTrans" cxnId="{1E2772AE-1203-4D43-8BE5-4AC085DFBF8A}">
      <dgm:prSet/>
      <dgm:spPr/>
      <dgm:t>
        <a:bodyPr/>
        <a:lstStyle/>
        <a:p>
          <a:endParaRPr lang="en-US" sz="2000"/>
        </a:p>
      </dgm:t>
    </dgm:pt>
    <dgm:pt modelId="{939CE672-30D3-433F-8CF8-49C09DB6D273}">
      <dgm:prSet custT="1"/>
      <dgm:spPr/>
      <dgm:t>
        <a:bodyPr/>
        <a:lstStyle/>
        <a:p>
          <a:r>
            <a:rPr lang="en-US" sz="1600" dirty="0" smtClean="0"/>
            <a:t>NSC/NSS/ KVP</a:t>
          </a:r>
          <a:endParaRPr lang="en-US" sz="1600" dirty="0"/>
        </a:p>
      </dgm:t>
    </dgm:pt>
    <dgm:pt modelId="{7FD2AC93-B892-47F3-A3E5-CABE2A8DF8E6}" type="parTrans" cxnId="{61A0179D-0711-41DC-A2EA-9EE4366A98DC}">
      <dgm:prSet/>
      <dgm:spPr/>
      <dgm:t>
        <a:bodyPr/>
        <a:lstStyle/>
        <a:p>
          <a:endParaRPr lang="en-US" sz="2000"/>
        </a:p>
      </dgm:t>
    </dgm:pt>
    <dgm:pt modelId="{FA95E92B-1BFD-407F-ABDE-4E510DA3CB2F}" type="sibTrans" cxnId="{61A0179D-0711-41DC-A2EA-9EE4366A98DC}">
      <dgm:prSet/>
      <dgm:spPr/>
      <dgm:t>
        <a:bodyPr/>
        <a:lstStyle/>
        <a:p>
          <a:endParaRPr lang="en-US" sz="2000"/>
        </a:p>
      </dgm:t>
    </dgm:pt>
    <dgm:pt modelId="{3D30954B-B61A-4F9D-A70F-0DDE40430A84}" type="pres">
      <dgm:prSet presAssocID="{B371F77B-27EA-4475-B9FC-89C2A59427CC}" presName="Name0" presStyleCnt="0">
        <dgm:presLayoutVars>
          <dgm:dir/>
          <dgm:resizeHandles val="exact"/>
        </dgm:presLayoutVars>
      </dgm:prSet>
      <dgm:spPr/>
      <dgm:t>
        <a:bodyPr/>
        <a:lstStyle/>
        <a:p>
          <a:endParaRPr lang="en-US"/>
        </a:p>
      </dgm:t>
    </dgm:pt>
    <dgm:pt modelId="{F57C74CB-FDCC-473D-9DB0-8F6FAB30E65A}" type="pres">
      <dgm:prSet presAssocID="{B371F77B-27EA-4475-B9FC-89C2A59427CC}" presName="bkgdShp" presStyleLbl="alignAccFollowNode1" presStyleIdx="0" presStyleCnt="1"/>
      <dgm:spPr/>
    </dgm:pt>
    <dgm:pt modelId="{8473A9D0-2FC2-477B-B96F-0F5588F7D38D}" type="pres">
      <dgm:prSet presAssocID="{B371F77B-27EA-4475-B9FC-89C2A59427CC}" presName="linComp" presStyleCnt="0"/>
      <dgm:spPr/>
    </dgm:pt>
    <dgm:pt modelId="{A2CC163F-1ECD-4B7D-B1C4-A43A24A4BFCB}" type="pres">
      <dgm:prSet presAssocID="{A145DB2F-27F5-4836-8127-46D59122F183}" presName="compNode" presStyleCnt="0"/>
      <dgm:spPr/>
    </dgm:pt>
    <dgm:pt modelId="{AF6D3619-75A8-461D-BB64-F386B3B32532}" type="pres">
      <dgm:prSet presAssocID="{A145DB2F-27F5-4836-8127-46D59122F183}" presName="node" presStyleLbl="node1" presStyleIdx="0" presStyleCnt="7">
        <dgm:presLayoutVars>
          <dgm:bulletEnabled val="1"/>
        </dgm:presLayoutVars>
      </dgm:prSet>
      <dgm:spPr/>
      <dgm:t>
        <a:bodyPr/>
        <a:lstStyle/>
        <a:p>
          <a:endParaRPr lang="en-US"/>
        </a:p>
      </dgm:t>
    </dgm:pt>
    <dgm:pt modelId="{7A3E9BC3-3768-44D9-A721-8E07764CB087}" type="pres">
      <dgm:prSet presAssocID="{A145DB2F-27F5-4836-8127-46D59122F183}" presName="invisiNode" presStyleLbl="node1" presStyleIdx="0" presStyleCnt="7"/>
      <dgm:spPr/>
    </dgm:pt>
    <dgm:pt modelId="{8C5B5F89-F978-4427-89F3-38709A6FA9EA}" type="pres">
      <dgm:prSet presAssocID="{A145DB2F-27F5-4836-8127-46D59122F183}" presName="imagNode" presStyleLbl="fgImgPlace1" presStyleIdx="0" presStyleCnt="7"/>
      <dgm:spPr>
        <a:blipFill>
          <a:blip xmlns:r="http://schemas.openxmlformats.org/officeDocument/2006/relationships" r:embed="rId1" cstate="email">
            <a:extLst>
              <a:ext uri="{28A0092B-C50C-407E-A947-70E740481C1C}">
                <a14:useLocalDpi xmlns:a14="http://schemas.microsoft.com/office/drawing/2010/main"/>
              </a:ext>
            </a:extLst>
          </a:blip>
          <a:srcRect/>
          <a:stretch>
            <a:fillRect t="-22000" b="-22000"/>
          </a:stretch>
        </a:blipFill>
      </dgm:spPr>
      <dgm:t>
        <a:bodyPr/>
        <a:lstStyle/>
        <a:p>
          <a:endParaRPr lang="en-US"/>
        </a:p>
      </dgm:t>
    </dgm:pt>
    <dgm:pt modelId="{73179F87-7E93-4DCF-B601-CB304A95F1B8}" type="pres">
      <dgm:prSet presAssocID="{CABD74BA-1A41-42F3-A593-02FAEA4E31C1}" presName="sibTrans" presStyleLbl="sibTrans2D1" presStyleIdx="0" presStyleCnt="0"/>
      <dgm:spPr/>
      <dgm:t>
        <a:bodyPr/>
        <a:lstStyle/>
        <a:p>
          <a:endParaRPr lang="en-US"/>
        </a:p>
      </dgm:t>
    </dgm:pt>
    <dgm:pt modelId="{0DA05794-0C6F-45E9-9D25-21534109DB1B}" type="pres">
      <dgm:prSet presAssocID="{C36FEAB8-AC1E-4D52-9CDE-6DF9BCCCF003}" presName="compNode" presStyleCnt="0"/>
      <dgm:spPr/>
    </dgm:pt>
    <dgm:pt modelId="{50BF8C88-8D35-4B15-A998-76A31367778F}" type="pres">
      <dgm:prSet presAssocID="{C36FEAB8-AC1E-4D52-9CDE-6DF9BCCCF003}" presName="node" presStyleLbl="node1" presStyleIdx="1" presStyleCnt="7">
        <dgm:presLayoutVars>
          <dgm:bulletEnabled val="1"/>
        </dgm:presLayoutVars>
      </dgm:prSet>
      <dgm:spPr/>
      <dgm:t>
        <a:bodyPr/>
        <a:lstStyle/>
        <a:p>
          <a:endParaRPr lang="en-US"/>
        </a:p>
      </dgm:t>
    </dgm:pt>
    <dgm:pt modelId="{ACA95FB8-B4C1-4F0D-9625-27AF3C1A75EB}" type="pres">
      <dgm:prSet presAssocID="{C36FEAB8-AC1E-4D52-9CDE-6DF9BCCCF003}" presName="invisiNode" presStyleLbl="node1" presStyleIdx="1" presStyleCnt="7"/>
      <dgm:spPr/>
    </dgm:pt>
    <dgm:pt modelId="{71F95D7E-6251-45A1-B456-0EA8E584C780}" type="pres">
      <dgm:prSet presAssocID="{C36FEAB8-AC1E-4D52-9CDE-6DF9BCCCF003}" presName="imagNode" presStyleLbl="fgImgPlace1" presStyleIdx="1" presStyleCnt="7"/>
      <dgm:spPr>
        <a:blipFill>
          <a:blip xmlns:r="http://schemas.openxmlformats.org/officeDocument/2006/relationships" r:embed="rId2">
            <a:extLst>
              <a:ext uri="{28A0092B-C50C-407E-A947-70E740481C1C}">
                <a14:useLocalDpi xmlns:a14="http://schemas.microsoft.com/office/drawing/2010/main"/>
              </a:ext>
            </a:extLst>
          </a:blip>
          <a:srcRect/>
          <a:stretch>
            <a:fillRect t="-58000" b="-58000"/>
          </a:stretch>
        </a:blipFill>
      </dgm:spPr>
      <dgm:t>
        <a:bodyPr/>
        <a:lstStyle/>
        <a:p>
          <a:endParaRPr lang="en-US"/>
        </a:p>
      </dgm:t>
    </dgm:pt>
    <dgm:pt modelId="{A1624123-34A9-4632-AF45-6EF95E848C21}" type="pres">
      <dgm:prSet presAssocID="{45755402-2D2C-463E-A7A0-4F02CA4064A4}" presName="sibTrans" presStyleLbl="sibTrans2D1" presStyleIdx="0" presStyleCnt="0"/>
      <dgm:spPr/>
      <dgm:t>
        <a:bodyPr/>
        <a:lstStyle/>
        <a:p>
          <a:endParaRPr lang="en-US"/>
        </a:p>
      </dgm:t>
    </dgm:pt>
    <dgm:pt modelId="{327E82DF-E1D5-4366-B51F-B3B7B09EE33B}" type="pres">
      <dgm:prSet presAssocID="{06CF27D5-3E22-4066-A8A5-5DD826D582C8}" presName="compNode" presStyleCnt="0"/>
      <dgm:spPr/>
    </dgm:pt>
    <dgm:pt modelId="{3FA7C881-EC55-4EC9-A023-EFA80DD670F8}" type="pres">
      <dgm:prSet presAssocID="{06CF27D5-3E22-4066-A8A5-5DD826D582C8}" presName="node" presStyleLbl="node1" presStyleIdx="2" presStyleCnt="7">
        <dgm:presLayoutVars>
          <dgm:bulletEnabled val="1"/>
        </dgm:presLayoutVars>
      </dgm:prSet>
      <dgm:spPr/>
      <dgm:t>
        <a:bodyPr/>
        <a:lstStyle/>
        <a:p>
          <a:endParaRPr lang="en-US"/>
        </a:p>
      </dgm:t>
    </dgm:pt>
    <dgm:pt modelId="{612BE4ED-23E6-4B32-8BF3-BDB47D86A7A5}" type="pres">
      <dgm:prSet presAssocID="{06CF27D5-3E22-4066-A8A5-5DD826D582C8}" presName="invisiNode" presStyleLbl="node1" presStyleIdx="2" presStyleCnt="7"/>
      <dgm:spPr/>
    </dgm:pt>
    <dgm:pt modelId="{F9E6AC7F-2A41-4ACC-BDAC-EC5376F5C99F}" type="pres">
      <dgm:prSet presAssocID="{06CF27D5-3E22-4066-A8A5-5DD826D582C8}" presName="imagNode" presStyleLbl="fgImgPlace1" presStyleIdx="2" presStyleCnt="7"/>
      <dgm:spPr>
        <a:blipFill>
          <a:blip xmlns:r="http://schemas.openxmlformats.org/officeDocument/2006/relationships" r:embed="rId3">
            <a:extLst>
              <a:ext uri="{28A0092B-C50C-407E-A947-70E740481C1C}">
                <a14:useLocalDpi xmlns:a14="http://schemas.microsoft.com/office/drawing/2010/main"/>
              </a:ext>
            </a:extLst>
          </a:blip>
          <a:srcRect/>
          <a:stretch>
            <a:fillRect t="-31000" b="-31000"/>
          </a:stretch>
        </a:blipFill>
      </dgm:spPr>
      <dgm:t>
        <a:bodyPr/>
        <a:lstStyle/>
        <a:p>
          <a:endParaRPr lang="en-US"/>
        </a:p>
      </dgm:t>
    </dgm:pt>
    <dgm:pt modelId="{75938E7C-B72B-4C04-ABCA-B3842E0F4834}" type="pres">
      <dgm:prSet presAssocID="{231E42FF-EEA6-450B-8D7E-68DFA42B2C20}" presName="sibTrans" presStyleLbl="sibTrans2D1" presStyleIdx="0" presStyleCnt="0"/>
      <dgm:spPr/>
      <dgm:t>
        <a:bodyPr/>
        <a:lstStyle/>
        <a:p>
          <a:endParaRPr lang="en-US"/>
        </a:p>
      </dgm:t>
    </dgm:pt>
    <dgm:pt modelId="{A80DA30D-B071-4110-ADB5-78C333D7FC40}" type="pres">
      <dgm:prSet presAssocID="{92103751-3635-4310-AFB9-7D0A084F04F6}" presName="compNode" presStyleCnt="0"/>
      <dgm:spPr/>
    </dgm:pt>
    <dgm:pt modelId="{6DA176E1-DDEB-4680-BB61-1B98ED7ED815}" type="pres">
      <dgm:prSet presAssocID="{92103751-3635-4310-AFB9-7D0A084F04F6}" presName="node" presStyleLbl="node1" presStyleIdx="3" presStyleCnt="7">
        <dgm:presLayoutVars>
          <dgm:bulletEnabled val="1"/>
        </dgm:presLayoutVars>
      </dgm:prSet>
      <dgm:spPr/>
      <dgm:t>
        <a:bodyPr/>
        <a:lstStyle/>
        <a:p>
          <a:endParaRPr lang="en-US"/>
        </a:p>
      </dgm:t>
    </dgm:pt>
    <dgm:pt modelId="{D162809D-704F-4918-B0CB-B5D326928DBB}" type="pres">
      <dgm:prSet presAssocID="{92103751-3635-4310-AFB9-7D0A084F04F6}" presName="invisiNode" presStyleLbl="node1" presStyleIdx="3" presStyleCnt="7"/>
      <dgm:spPr/>
    </dgm:pt>
    <dgm:pt modelId="{542F3B94-9BC3-416A-8C57-0281BC3D5B73}" type="pres">
      <dgm:prSet presAssocID="{92103751-3635-4310-AFB9-7D0A084F04F6}" presName="imagNode" presStyleLbl="fgImgPlace1" presStyleIdx="3" presStyleCnt="7"/>
      <dgm:spPr>
        <a:blipFill>
          <a:blip xmlns:r="http://schemas.openxmlformats.org/officeDocument/2006/relationships" r:embed="rId4" cstate="email">
            <a:extLst>
              <a:ext uri="{28A0092B-C50C-407E-A947-70E740481C1C}">
                <a14:useLocalDpi xmlns:a14="http://schemas.microsoft.com/office/drawing/2010/main"/>
              </a:ext>
            </a:extLst>
          </a:blip>
          <a:srcRect/>
          <a:stretch>
            <a:fillRect l="-3000" r="-3000"/>
          </a:stretch>
        </a:blipFill>
      </dgm:spPr>
      <dgm:t>
        <a:bodyPr/>
        <a:lstStyle/>
        <a:p>
          <a:endParaRPr lang="en-US"/>
        </a:p>
      </dgm:t>
    </dgm:pt>
    <dgm:pt modelId="{511FE59A-D0AE-4F62-886E-84CE958350C0}" type="pres">
      <dgm:prSet presAssocID="{C2F09EC0-87C9-40DE-8EE0-E2022B43C485}" presName="sibTrans" presStyleLbl="sibTrans2D1" presStyleIdx="0" presStyleCnt="0"/>
      <dgm:spPr/>
      <dgm:t>
        <a:bodyPr/>
        <a:lstStyle/>
        <a:p>
          <a:endParaRPr lang="en-US"/>
        </a:p>
      </dgm:t>
    </dgm:pt>
    <dgm:pt modelId="{1C4536B7-90D3-4FC6-ADBA-7CDBDAD9FD47}" type="pres">
      <dgm:prSet presAssocID="{EE9F9A55-4308-4BD4-BA74-2A15CBAAD356}" presName="compNode" presStyleCnt="0"/>
      <dgm:spPr/>
    </dgm:pt>
    <dgm:pt modelId="{D246CCD3-8B09-40AF-AA90-5E78067ADC07}" type="pres">
      <dgm:prSet presAssocID="{EE9F9A55-4308-4BD4-BA74-2A15CBAAD356}" presName="node" presStyleLbl="node1" presStyleIdx="4" presStyleCnt="7">
        <dgm:presLayoutVars>
          <dgm:bulletEnabled val="1"/>
        </dgm:presLayoutVars>
      </dgm:prSet>
      <dgm:spPr/>
      <dgm:t>
        <a:bodyPr/>
        <a:lstStyle/>
        <a:p>
          <a:endParaRPr lang="en-US"/>
        </a:p>
      </dgm:t>
    </dgm:pt>
    <dgm:pt modelId="{40E82AB2-9F71-4BE9-9309-D5F29DD967C3}" type="pres">
      <dgm:prSet presAssocID="{EE9F9A55-4308-4BD4-BA74-2A15CBAAD356}" presName="invisiNode" presStyleLbl="node1" presStyleIdx="4" presStyleCnt="7"/>
      <dgm:spPr/>
    </dgm:pt>
    <dgm:pt modelId="{4A4E1E76-7014-4198-BCA6-301937E998E6}" type="pres">
      <dgm:prSet presAssocID="{EE9F9A55-4308-4BD4-BA74-2A15CBAAD356}" presName="imagNode" presStyleLbl="fgImgPlace1" presStyleIdx="4" presStyleCnt="7"/>
      <dgm:spPr>
        <a:blipFill>
          <a:blip xmlns:r="http://schemas.openxmlformats.org/officeDocument/2006/relationships" r:embed="rId5" cstate="email">
            <a:extLst>
              <a:ext uri="{28A0092B-C50C-407E-A947-70E740481C1C}">
                <a14:useLocalDpi xmlns:a14="http://schemas.microsoft.com/office/drawing/2010/main"/>
              </a:ext>
            </a:extLst>
          </a:blip>
          <a:srcRect/>
          <a:stretch>
            <a:fillRect l="-14000" r="-14000"/>
          </a:stretch>
        </a:blipFill>
      </dgm:spPr>
      <dgm:t>
        <a:bodyPr/>
        <a:lstStyle/>
        <a:p>
          <a:endParaRPr lang="en-US"/>
        </a:p>
      </dgm:t>
    </dgm:pt>
    <dgm:pt modelId="{E27698CD-06C9-4657-84E2-5D38B8C0C513}" type="pres">
      <dgm:prSet presAssocID="{4D5DFB8B-98BC-420C-8B39-42F1F1284878}" presName="sibTrans" presStyleLbl="sibTrans2D1" presStyleIdx="0" presStyleCnt="0"/>
      <dgm:spPr/>
      <dgm:t>
        <a:bodyPr/>
        <a:lstStyle/>
        <a:p>
          <a:endParaRPr lang="en-US"/>
        </a:p>
      </dgm:t>
    </dgm:pt>
    <dgm:pt modelId="{5432C384-46FD-4AC2-8BC6-DB534202EDBA}" type="pres">
      <dgm:prSet presAssocID="{01D2B4C8-E96F-4E44-A3D2-2C9B70FB942A}" presName="compNode" presStyleCnt="0"/>
      <dgm:spPr/>
    </dgm:pt>
    <dgm:pt modelId="{E293D5B2-9AC7-4939-AF08-8F986219E9CE}" type="pres">
      <dgm:prSet presAssocID="{01D2B4C8-E96F-4E44-A3D2-2C9B70FB942A}" presName="node" presStyleLbl="node1" presStyleIdx="5" presStyleCnt="7">
        <dgm:presLayoutVars>
          <dgm:bulletEnabled val="1"/>
        </dgm:presLayoutVars>
      </dgm:prSet>
      <dgm:spPr/>
      <dgm:t>
        <a:bodyPr/>
        <a:lstStyle/>
        <a:p>
          <a:endParaRPr lang="en-US"/>
        </a:p>
      </dgm:t>
    </dgm:pt>
    <dgm:pt modelId="{F4CD2681-55BB-4BC2-85E9-02B2788C02F2}" type="pres">
      <dgm:prSet presAssocID="{01D2B4C8-E96F-4E44-A3D2-2C9B70FB942A}" presName="invisiNode" presStyleLbl="node1" presStyleIdx="5" presStyleCnt="7"/>
      <dgm:spPr/>
    </dgm:pt>
    <dgm:pt modelId="{DD1BAB40-E9D4-4CC3-AB04-68DE62556954}" type="pres">
      <dgm:prSet presAssocID="{01D2B4C8-E96F-4E44-A3D2-2C9B70FB942A}" presName="imagNode" presStyleLbl="fgImgPlace1" presStyleIdx="5" presStyleCnt="7"/>
      <dgm:spPr>
        <a:blipFill>
          <a:blip xmlns:r="http://schemas.openxmlformats.org/officeDocument/2006/relationships" r:embed="rId6" cstate="email">
            <a:extLst>
              <a:ext uri="{28A0092B-C50C-407E-A947-70E740481C1C}">
                <a14:useLocalDpi xmlns:a14="http://schemas.microsoft.com/office/drawing/2010/main"/>
              </a:ext>
            </a:extLst>
          </a:blip>
          <a:srcRect/>
          <a:stretch>
            <a:fillRect l="-16000" r="-16000"/>
          </a:stretch>
        </a:blipFill>
      </dgm:spPr>
      <dgm:t>
        <a:bodyPr/>
        <a:lstStyle/>
        <a:p>
          <a:endParaRPr lang="en-US"/>
        </a:p>
      </dgm:t>
    </dgm:pt>
    <dgm:pt modelId="{B8C99828-FA39-49B1-9882-45594485F25D}" type="pres">
      <dgm:prSet presAssocID="{E86E7334-271F-463C-AB7E-EA7EC083CA07}" presName="sibTrans" presStyleLbl="sibTrans2D1" presStyleIdx="0" presStyleCnt="0"/>
      <dgm:spPr/>
      <dgm:t>
        <a:bodyPr/>
        <a:lstStyle/>
        <a:p>
          <a:endParaRPr lang="en-US"/>
        </a:p>
      </dgm:t>
    </dgm:pt>
    <dgm:pt modelId="{6F74221B-422D-4CAA-A1F8-E974BA5FBE1E}" type="pres">
      <dgm:prSet presAssocID="{939CE672-30D3-433F-8CF8-49C09DB6D273}" presName="compNode" presStyleCnt="0"/>
      <dgm:spPr/>
    </dgm:pt>
    <dgm:pt modelId="{7A1CC835-B9C8-46E2-9FB5-B9FD34FDB75F}" type="pres">
      <dgm:prSet presAssocID="{939CE672-30D3-433F-8CF8-49C09DB6D273}" presName="node" presStyleLbl="node1" presStyleIdx="6" presStyleCnt="7">
        <dgm:presLayoutVars>
          <dgm:bulletEnabled val="1"/>
        </dgm:presLayoutVars>
      </dgm:prSet>
      <dgm:spPr/>
      <dgm:t>
        <a:bodyPr/>
        <a:lstStyle/>
        <a:p>
          <a:endParaRPr lang="en-US"/>
        </a:p>
      </dgm:t>
    </dgm:pt>
    <dgm:pt modelId="{728693C7-86F5-4F36-BD99-055C215669B8}" type="pres">
      <dgm:prSet presAssocID="{939CE672-30D3-433F-8CF8-49C09DB6D273}" presName="invisiNode" presStyleLbl="node1" presStyleIdx="6" presStyleCnt="7"/>
      <dgm:spPr/>
    </dgm:pt>
    <dgm:pt modelId="{1B30C096-FD6D-4440-983E-ED090B9EEE71}" type="pres">
      <dgm:prSet presAssocID="{939CE672-30D3-433F-8CF8-49C09DB6D273}" presName="imagNode" presStyleLbl="fgImgPlace1" presStyleIdx="6" presStyleCnt="7"/>
      <dgm:spPr>
        <a:blipFill>
          <a:blip xmlns:r="http://schemas.openxmlformats.org/officeDocument/2006/relationships" r:embed="rId7" cstate="email">
            <a:extLst>
              <a:ext uri="{28A0092B-C50C-407E-A947-70E740481C1C}">
                <a14:useLocalDpi xmlns:a14="http://schemas.microsoft.com/office/drawing/2010/main"/>
              </a:ext>
            </a:extLst>
          </a:blip>
          <a:srcRect/>
          <a:stretch>
            <a:fillRect l="-47000" r="-47000"/>
          </a:stretch>
        </a:blipFill>
      </dgm:spPr>
      <dgm:t>
        <a:bodyPr/>
        <a:lstStyle/>
        <a:p>
          <a:endParaRPr lang="en-US"/>
        </a:p>
      </dgm:t>
    </dgm:pt>
  </dgm:ptLst>
  <dgm:cxnLst>
    <dgm:cxn modelId="{F045A8A2-434E-4297-BA82-5C63874B8913}" type="presOf" srcId="{B371F77B-27EA-4475-B9FC-89C2A59427CC}" destId="{3D30954B-B61A-4F9D-A70F-0DDE40430A84}" srcOrd="0" destOrd="0" presId="urn:microsoft.com/office/officeart/2005/8/layout/pList2"/>
    <dgm:cxn modelId="{05186B09-9728-43F4-BE0B-17182FD53C71}" type="presOf" srcId="{939CE672-30D3-433F-8CF8-49C09DB6D273}" destId="{7A1CC835-B9C8-46E2-9FB5-B9FD34FDB75F}" srcOrd="0" destOrd="0" presId="urn:microsoft.com/office/officeart/2005/8/layout/pList2"/>
    <dgm:cxn modelId="{863A673C-2DC7-4DA3-85F6-B19E9BAD3B51}" type="presOf" srcId="{A145DB2F-27F5-4836-8127-46D59122F183}" destId="{AF6D3619-75A8-461D-BB64-F386B3B32532}" srcOrd="0" destOrd="0" presId="urn:microsoft.com/office/officeart/2005/8/layout/pList2"/>
    <dgm:cxn modelId="{61A0179D-0711-41DC-A2EA-9EE4366A98DC}" srcId="{B371F77B-27EA-4475-B9FC-89C2A59427CC}" destId="{939CE672-30D3-433F-8CF8-49C09DB6D273}" srcOrd="6" destOrd="0" parTransId="{7FD2AC93-B892-47F3-A3E5-CABE2A8DF8E6}" sibTransId="{FA95E92B-1BFD-407F-ABDE-4E510DA3CB2F}"/>
    <dgm:cxn modelId="{FC914180-3AF9-45AF-A521-5FE138CA25D0}" type="presOf" srcId="{01D2B4C8-E96F-4E44-A3D2-2C9B70FB942A}" destId="{E293D5B2-9AC7-4939-AF08-8F986219E9CE}" srcOrd="0" destOrd="0" presId="urn:microsoft.com/office/officeart/2005/8/layout/pList2"/>
    <dgm:cxn modelId="{040DB7B5-FC35-4149-9C36-F578A1F8CF72}" srcId="{B371F77B-27EA-4475-B9FC-89C2A59427CC}" destId="{06CF27D5-3E22-4066-A8A5-5DD826D582C8}" srcOrd="2" destOrd="0" parTransId="{F477FB32-2E2A-4932-8F68-AD50545C3F92}" sibTransId="{231E42FF-EEA6-450B-8D7E-68DFA42B2C20}"/>
    <dgm:cxn modelId="{A1567510-179A-4DA0-9C99-4772667B0ED6}" type="presOf" srcId="{C2F09EC0-87C9-40DE-8EE0-E2022B43C485}" destId="{511FE59A-D0AE-4F62-886E-84CE958350C0}" srcOrd="0" destOrd="0" presId="urn:microsoft.com/office/officeart/2005/8/layout/pList2"/>
    <dgm:cxn modelId="{70E599F8-1E6A-422E-B750-32A0E8E052BE}" srcId="{B371F77B-27EA-4475-B9FC-89C2A59427CC}" destId="{EE9F9A55-4308-4BD4-BA74-2A15CBAAD356}" srcOrd="4" destOrd="0" parTransId="{485BFA8F-43F0-4790-AA84-DB654BFAF9E6}" sibTransId="{4D5DFB8B-98BC-420C-8B39-42F1F1284878}"/>
    <dgm:cxn modelId="{E295FDE2-3443-40BE-8881-AED0098D2E42}" type="presOf" srcId="{E86E7334-271F-463C-AB7E-EA7EC083CA07}" destId="{B8C99828-FA39-49B1-9882-45594485F25D}" srcOrd="0" destOrd="0" presId="urn:microsoft.com/office/officeart/2005/8/layout/pList2"/>
    <dgm:cxn modelId="{57E2937A-9EB8-4395-993B-C2DD43E9A00E}" type="presOf" srcId="{C36FEAB8-AC1E-4D52-9CDE-6DF9BCCCF003}" destId="{50BF8C88-8D35-4B15-A998-76A31367778F}" srcOrd="0" destOrd="0" presId="urn:microsoft.com/office/officeart/2005/8/layout/pList2"/>
    <dgm:cxn modelId="{2F77A005-1D2B-457B-95E5-9298A2F5FA49}" type="presOf" srcId="{92103751-3635-4310-AFB9-7D0A084F04F6}" destId="{6DA176E1-DDEB-4680-BB61-1B98ED7ED815}" srcOrd="0" destOrd="0" presId="urn:microsoft.com/office/officeart/2005/8/layout/pList2"/>
    <dgm:cxn modelId="{68767A71-51BC-4B7F-87C9-DB9A1F36E41F}" srcId="{B371F77B-27EA-4475-B9FC-89C2A59427CC}" destId="{92103751-3635-4310-AFB9-7D0A084F04F6}" srcOrd="3" destOrd="0" parTransId="{5D4C0885-AF39-4311-B699-FE01303A8525}" sibTransId="{C2F09EC0-87C9-40DE-8EE0-E2022B43C485}"/>
    <dgm:cxn modelId="{1E2772AE-1203-4D43-8BE5-4AC085DFBF8A}" srcId="{B371F77B-27EA-4475-B9FC-89C2A59427CC}" destId="{01D2B4C8-E96F-4E44-A3D2-2C9B70FB942A}" srcOrd="5" destOrd="0" parTransId="{96D9C170-20DC-42FB-BB98-2E635A1CD5BE}" sibTransId="{E86E7334-271F-463C-AB7E-EA7EC083CA07}"/>
    <dgm:cxn modelId="{F9785EE6-D122-464F-A6BD-853E2CC5B3AD}" type="presOf" srcId="{EE9F9A55-4308-4BD4-BA74-2A15CBAAD356}" destId="{D246CCD3-8B09-40AF-AA90-5E78067ADC07}" srcOrd="0" destOrd="0" presId="urn:microsoft.com/office/officeart/2005/8/layout/pList2"/>
    <dgm:cxn modelId="{66B5A38C-5A85-4506-AEBB-32F991A1BB89}" type="presOf" srcId="{06CF27D5-3E22-4066-A8A5-5DD826D582C8}" destId="{3FA7C881-EC55-4EC9-A023-EFA80DD670F8}" srcOrd="0" destOrd="0" presId="urn:microsoft.com/office/officeart/2005/8/layout/pList2"/>
    <dgm:cxn modelId="{A9C1F7CD-E889-412E-BBA7-BEA919F69EA0}" type="presOf" srcId="{45755402-2D2C-463E-A7A0-4F02CA4064A4}" destId="{A1624123-34A9-4632-AF45-6EF95E848C21}" srcOrd="0" destOrd="0" presId="urn:microsoft.com/office/officeart/2005/8/layout/pList2"/>
    <dgm:cxn modelId="{8C336620-895C-45C9-AC2A-3F820F6951CB}" type="presOf" srcId="{231E42FF-EEA6-450B-8D7E-68DFA42B2C20}" destId="{75938E7C-B72B-4C04-ABCA-B3842E0F4834}" srcOrd="0" destOrd="0" presId="urn:microsoft.com/office/officeart/2005/8/layout/pList2"/>
    <dgm:cxn modelId="{56531985-16EC-4D3A-90E0-7DF666B59180}" type="presOf" srcId="{4D5DFB8B-98BC-420C-8B39-42F1F1284878}" destId="{E27698CD-06C9-4657-84E2-5D38B8C0C513}" srcOrd="0" destOrd="0" presId="urn:microsoft.com/office/officeart/2005/8/layout/pList2"/>
    <dgm:cxn modelId="{A3875188-34C3-445E-9F92-EDEF9401279A}" type="presOf" srcId="{CABD74BA-1A41-42F3-A593-02FAEA4E31C1}" destId="{73179F87-7E93-4DCF-B601-CB304A95F1B8}" srcOrd="0" destOrd="0" presId="urn:microsoft.com/office/officeart/2005/8/layout/pList2"/>
    <dgm:cxn modelId="{AE504032-DBA8-4B63-AAA7-70AB98E85CFA}" srcId="{B371F77B-27EA-4475-B9FC-89C2A59427CC}" destId="{A145DB2F-27F5-4836-8127-46D59122F183}" srcOrd="0" destOrd="0" parTransId="{03E2B4BB-162B-4E11-8FE9-613377024ECB}" sibTransId="{CABD74BA-1A41-42F3-A593-02FAEA4E31C1}"/>
    <dgm:cxn modelId="{DD826845-91B1-4E24-AE8A-3C091AD5B968}" srcId="{B371F77B-27EA-4475-B9FC-89C2A59427CC}" destId="{C36FEAB8-AC1E-4D52-9CDE-6DF9BCCCF003}" srcOrd="1" destOrd="0" parTransId="{606D2DE2-4F22-4470-BB58-559EC19ED05D}" sibTransId="{45755402-2D2C-463E-A7A0-4F02CA4064A4}"/>
    <dgm:cxn modelId="{5E938F3D-D280-43DF-9C48-79CA339E6D24}" type="presParOf" srcId="{3D30954B-B61A-4F9D-A70F-0DDE40430A84}" destId="{F57C74CB-FDCC-473D-9DB0-8F6FAB30E65A}" srcOrd="0" destOrd="0" presId="urn:microsoft.com/office/officeart/2005/8/layout/pList2"/>
    <dgm:cxn modelId="{253386EA-FAC4-4C2C-88A6-AE9910499E4F}" type="presParOf" srcId="{3D30954B-B61A-4F9D-A70F-0DDE40430A84}" destId="{8473A9D0-2FC2-477B-B96F-0F5588F7D38D}" srcOrd="1" destOrd="0" presId="urn:microsoft.com/office/officeart/2005/8/layout/pList2"/>
    <dgm:cxn modelId="{67DBEC64-08B3-4529-B960-88052E827161}" type="presParOf" srcId="{8473A9D0-2FC2-477B-B96F-0F5588F7D38D}" destId="{A2CC163F-1ECD-4B7D-B1C4-A43A24A4BFCB}" srcOrd="0" destOrd="0" presId="urn:microsoft.com/office/officeart/2005/8/layout/pList2"/>
    <dgm:cxn modelId="{42CB10AA-DF56-4556-8EDD-AC1FADA9FC12}" type="presParOf" srcId="{A2CC163F-1ECD-4B7D-B1C4-A43A24A4BFCB}" destId="{AF6D3619-75A8-461D-BB64-F386B3B32532}" srcOrd="0" destOrd="0" presId="urn:microsoft.com/office/officeart/2005/8/layout/pList2"/>
    <dgm:cxn modelId="{656173EE-3EFE-4227-A486-049E4EBDA4D3}" type="presParOf" srcId="{A2CC163F-1ECD-4B7D-B1C4-A43A24A4BFCB}" destId="{7A3E9BC3-3768-44D9-A721-8E07764CB087}" srcOrd="1" destOrd="0" presId="urn:microsoft.com/office/officeart/2005/8/layout/pList2"/>
    <dgm:cxn modelId="{1FDCE476-91BB-4F1B-A5ED-5334272C4764}" type="presParOf" srcId="{A2CC163F-1ECD-4B7D-B1C4-A43A24A4BFCB}" destId="{8C5B5F89-F978-4427-89F3-38709A6FA9EA}" srcOrd="2" destOrd="0" presId="urn:microsoft.com/office/officeart/2005/8/layout/pList2"/>
    <dgm:cxn modelId="{0AF84D8E-FC79-48DB-B1D9-A078A65985E8}" type="presParOf" srcId="{8473A9D0-2FC2-477B-B96F-0F5588F7D38D}" destId="{73179F87-7E93-4DCF-B601-CB304A95F1B8}" srcOrd="1" destOrd="0" presId="urn:microsoft.com/office/officeart/2005/8/layout/pList2"/>
    <dgm:cxn modelId="{D2AFD081-334C-425A-BDAF-03046D44D989}" type="presParOf" srcId="{8473A9D0-2FC2-477B-B96F-0F5588F7D38D}" destId="{0DA05794-0C6F-45E9-9D25-21534109DB1B}" srcOrd="2" destOrd="0" presId="urn:microsoft.com/office/officeart/2005/8/layout/pList2"/>
    <dgm:cxn modelId="{C5EBFC31-99A7-4327-B029-0C2B903C23FC}" type="presParOf" srcId="{0DA05794-0C6F-45E9-9D25-21534109DB1B}" destId="{50BF8C88-8D35-4B15-A998-76A31367778F}" srcOrd="0" destOrd="0" presId="urn:microsoft.com/office/officeart/2005/8/layout/pList2"/>
    <dgm:cxn modelId="{5394D4B9-DD49-4E9C-94A7-1FCD15F6548B}" type="presParOf" srcId="{0DA05794-0C6F-45E9-9D25-21534109DB1B}" destId="{ACA95FB8-B4C1-4F0D-9625-27AF3C1A75EB}" srcOrd="1" destOrd="0" presId="urn:microsoft.com/office/officeart/2005/8/layout/pList2"/>
    <dgm:cxn modelId="{DD54C636-9165-4A79-B16C-044381113488}" type="presParOf" srcId="{0DA05794-0C6F-45E9-9D25-21534109DB1B}" destId="{71F95D7E-6251-45A1-B456-0EA8E584C780}" srcOrd="2" destOrd="0" presId="urn:microsoft.com/office/officeart/2005/8/layout/pList2"/>
    <dgm:cxn modelId="{A36CD60C-E0CD-4D88-9D96-FC4BDA7F750A}" type="presParOf" srcId="{8473A9D0-2FC2-477B-B96F-0F5588F7D38D}" destId="{A1624123-34A9-4632-AF45-6EF95E848C21}" srcOrd="3" destOrd="0" presId="urn:microsoft.com/office/officeart/2005/8/layout/pList2"/>
    <dgm:cxn modelId="{B82B75A6-C89C-46FA-A95D-5F95094F4FFA}" type="presParOf" srcId="{8473A9D0-2FC2-477B-B96F-0F5588F7D38D}" destId="{327E82DF-E1D5-4366-B51F-B3B7B09EE33B}" srcOrd="4" destOrd="0" presId="urn:microsoft.com/office/officeart/2005/8/layout/pList2"/>
    <dgm:cxn modelId="{FBF09F8F-2FB4-44F9-AF34-73F599FBFDF1}" type="presParOf" srcId="{327E82DF-E1D5-4366-B51F-B3B7B09EE33B}" destId="{3FA7C881-EC55-4EC9-A023-EFA80DD670F8}" srcOrd="0" destOrd="0" presId="urn:microsoft.com/office/officeart/2005/8/layout/pList2"/>
    <dgm:cxn modelId="{7546D2F5-F979-414C-84BF-0285DB7E050A}" type="presParOf" srcId="{327E82DF-E1D5-4366-B51F-B3B7B09EE33B}" destId="{612BE4ED-23E6-4B32-8BF3-BDB47D86A7A5}" srcOrd="1" destOrd="0" presId="urn:microsoft.com/office/officeart/2005/8/layout/pList2"/>
    <dgm:cxn modelId="{ADA75E71-FC6B-4FE4-AFFF-DB9749C1533D}" type="presParOf" srcId="{327E82DF-E1D5-4366-B51F-B3B7B09EE33B}" destId="{F9E6AC7F-2A41-4ACC-BDAC-EC5376F5C99F}" srcOrd="2" destOrd="0" presId="urn:microsoft.com/office/officeart/2005/8/layout/pList2"/>
    <dgm:cxn modelId="{C10A4673-D5E7-40BA-8336-1939D6A13383}" type="presParOf" srcId="{8473A9D0-2FC2-477B-B96F-0F5588F7D38D}" destId="{75938E7C-B72B-4C04-ABCA-B3842E0F4834}" srcOrd="5" destOrd="0" presId="urn:microsoft.com/office/officeart/2005/8/layout/pList2"/>
    <dgm:cxn modelId="{88D1A806-C00E-4775-9F30-DCB2BCE68F6E}" type="presParOf" srcId="{8473A9D0-2FC2-477B-B96F-0F5588F7D38D}" destId="{A80DA30D-B071-4110-ADB5-78C333D7FC40}" srcOrd="6" destOrd="0" presId="urn:microsoft.com/office/officeart/2005/8/layout/pList2"/>
    <dgm:cxn modelId="{2DEA86D5-1AF7-43AA-A70E-27EDD0B1E37B}" type="presParOf" srcId="{A80DA30D-B071-4110-ADB5-78C333D7FC40}" destId="{6DA176E1-DDEB-4680-BB61-1B98ED7ED815}" srcOrd="0" destOrd="0" presId="urn:microsoft.com/office/officeart/2005/8/layout/pList2"/>
    <dgm:cxn modelId="{C2CD9BB9-0670-4BD9-89D9-E4EDC7C14965}" type="presParOf" srcId="{A80DA30D-B071-4110-ADB5-78C333D7FC40}" destId="{D162809D-704F-4918-B0CB-B5D326928DBB}" srcOrd="1" destOrd="0" presId="urn:microsoft.com/office/officeart/2005/8/layout/pList2"/>
    <dgm:cxn modelId="{A2EA98D6-BEB5-4E00-9E57-12EB98DE98D6}" type="presParOf" srcId="{A80DA30D-B071-4110-ADB5-78C333D7FC40}" destId="{542F3B94-9BC3-416A-8C57-0281BC3D5B73}" srcOrd="2" destOrd="0" presId="urn:microsoft.com/office/officeart/2005/8/layout/pList2"/>
    <dgm:cxn modelId="{91BD767A-AB3E-4D8D-8D4D-BA4DDB225E55}" type="presParOf" srcId="{8473A9D0-2FC2-477B-B96F-0F5588F7D38D}" destId="{511FE59A-D0AE-4F62-886E-84CE958350C0}" srcOrd="7" destOrd="0" presId="urn:microsoft.com/office/officeart/2005/8/layout/pList2"/>
    <dgm:cxn modelId="{E94C9D42-8342-4C91-8F97-C6C685008222}" type="presParOf" srcId="{8473A9D0-2FC2-477B-B96F-0F5588F7D38D}" destId="{1C4536B7-90D3-4FC6-ADBA-7CDBDAD9FD47}" srcOrd="8" destOrd="0" presId="urn:microsoft.com/office/officeart/2005/8/layout/pList2"/>
    <dgm:cxn modelId="{A2B21150-3461-4252-9623-8E653C15E0C5}" type="presParOf" srcId="{1C4536B7-90D3-4FC6-ADBA-7CDBDAD9FD47}" destId="{D246CCD3-8B09-40AF-AA90-5E78067ADC07}" srcOrd="0" destOrd="0" presId="urn:microsoft.com/office/officeart/2005/8/layout/pList2"/>
    <dgm:cxn modelId="{C05DF556-EB74-4B1E-A577-EB937E35F5C3}" type="presParOf" srcId="{1C4536B7-90D3-4FC6-ADBA-7CDBDAD9FD47}" destId="{40E82AB2-9F71-4BE9-9309-D5F29DD967C3}" srcOrd="1" destOrd="0" presId="urn:microsoft.com/office/officeart/2005/8/layout/pList2"/>
    <dgm:cxn modelId="{40072C9F-53CE-4813-97A1-D995FB780762}" type="presParOf" srcId="{1C4536B7-90D3-4FC6-ADBA-7CDBDAD9FD47}" destId="{4A4E1E76-7014-4198-BCA6-301937E998E6}" srcOrd="2" destOrd="0" presId="urn:microsoft.com/office/officeart/2005/8/layout/pList2"/>
    <dgm:cxn modelId="{AE992EA5-14B5-4B7D-B54B-019C1C7AEDCB}" type="presParOf" srcId="{8473A9D0-2FC2-477B-B96F-0F5588F7D38D}" destId="{E27698CD-06C9-4657-84E2-5D38B8C0C513}" srcOrd="9" destOrd="0" presId="urn:microsoft.com/office/officeart/2005/8/layout/pList2"/>
    <dgm:cxn modelId="{EBA4CBA4-71DA-4FA3-BD24-13E7E66D8D95}" type="presParOf" srcId="{8473A9D0-2FC2-477B-B96F-0F5588F7D38D}" destId="{5432C384-46FD-4AC2-8BC6-DB534202EDBA}" srcOrd="10" destOrd="0" presId="urn:microsoft.com/office/officeart/2005/8/layout/pList2"/>
    <dgm:cxn modelId="{D2414F7B-05FC-433B-8D42-BC8EC4DF3B0E}" type="presParOf" srcId="{5432C384-46FD-4AC2-8BC6-DB534202EDBA}" destId="{E293D5B2-9AC7-4939-AF08-8F986219E9CE}" srcOrd="0" destOrd="0" presId="urn:microsoft.com/office/officeart/2005/8/layout/pList2"/>
    <dgm:cxn modelId="{41E5BDF0-BF1B-47BC-8A43-B35DA4184C09}" type="presParOf" srcId="{5432C384-46FD-4AC2-8BC6-DB534202EDBA}" destId="{F4CD2681-55BB-4BC2-85E9-02B2788C02F2}" srcOrd="1" destOrd="0" presId="urn:microsoft.com/office/officeart/2005/8/layout/pList2"/>
    <dgm:cxn modelId="{5D35B05D-89AA-4E04-88EF-9F26EA01FDB4}" type="presParOf" srcId="{5432C384-46FD-4AC2-8BC6-DB534202EDBA}" destId="{DD1BAB40-E9D4-4CC3-AB04-68DE62556954}" srcOrd="2" destOrd="0" presId="urn:microsoft.com/office/officeart/2005/8/layout/pList2"/>
    <dgm:cxn modelId="{2210544F-907F-4E27-A31D-5668F85CEC2C}" type="presParOf" srcId="{8473A9D0-2FC2-477B-B96F-0F5588F7D38D}" destId="{B8C99828-FA39-49B1-9882-45594485F25D}" srcOrd="11" destOrd="0" presId="urn:microsoft.com/office/officeart/2005/8/layout/pList2"/>
    <dgm:cxn modelId="{1B9CDA9C-ACFC-4EF0-8C9B-D831B680B1AA}" type="presParOf" srcId="{8473A9D0-2FC2-477B-B96F-0F5588F7D38D}" destId="{6F74221B-422D-4CAA-A1F8-E974BA5FBE1E}" srcOrd="12" destOrd="0" presId="urn:microsoft.com/office/officeart/2005/8/layout/pList2"/>
    <dgm:cxn modelId="{E1C5EEBE-C615-46D3-A314-3F19D3E99D12}" type="presParOf" srcId="{6F74221B-422D-4CAA-A1F8-E974BA5FBE1E}" destId="{7A1CC835-B9C8-46E2-9FB5-B9FD34FDB75F}" srcOrd="0" destOrd="0" presId="urn:microsoft.com/office/officeart/2005/8/layout/pList2"/>
    <dgm:cxn modelId="{6FD5A2BE-43E4-4ED9-AC22-A1956BF8ABAE}" type="presParOf" srcId="{6F74221B-422D-4CAA-A1F8-E974BA5FBE1E}" destId="{728693C7-86F5-4F36-BD99-055C215669B8}" srcOrd="1" destOrd="0" presId="urn:microsoft.com/office/officeart/2005/8/layout/pList2"/>
    <dgm:cxn modelId="{FE335E75-F9C4-49EC-A5EA-98C99D9F427B}" type="presParOf" srcId="{6F74221B-422D-4CAA-A1F8-E974BA5FBE1E}" destId="{1B30C096-FD6D-4440-983E-ED090B9EEE71}"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41E07A-3943-4405-8FD9-32A50EC2ABAB}" type="doc">
      <dgm:prSet loTypeId="urn:microsoft.com/office/officeart/2005/8/layout/vList2" loCatId="list" qsTypeId="urn:microsoft.com/office/officeart/2005/8/quickstyle/simple5" qsCatId="simple" csTypeId="urn:microsoft.com/office/officeart/2005/8/colors/colorful4" csCatId="colorful"/>
      <dgm:spPr/>
      <dgm:t>
        <a:bodyPr/>
        <a:lstStyle/>
        <a:p>
          <a:endParaRPr lang="en-US"/>
        </a:p>
      </dgm:t>
    </dgm:pt>
    <dgm:pt modelId="{91C0B8B5-F8F1-4642-BAAB-4DB261D44C45}">
      <dgm:prSet/>
      <dgm:spPr/>
      <dgm:t>
        <a:bodyPr/>
        <a:lstStyle/>
        <a:p>
          <a:pPr algn="ctr" rtl="0"/>
          <a:r>
            <a:rPr lang="en-US" b="1" i="0" baseline="0" dirty="0" smtClean="0"/>
            <a:t>Why Process Training?</a:t>
          </a:r>
          <a:endParaRPr lang="en-US" dirty="0"/>
        </a:p>
      </dgm:t>
    </dgm:pt>
    <dgm:pt modelId="{ADD69096-5808-44EF-8F17-2B898E4F82C1}" type="parTrans" cxnId="{153D2AD8-014A-4AC8-B509-026E2AE25371}">
      <dgm:prSet/>
      <dgm:spPr/>
      <dgm:t>
        <a:bodyPr/>
        <a:lstStyle/>
        <a:p>
          <a:endParaRPr lang="en-US"/>
        </a:p>
      </dgm:t>
    </dgm:pt>
    <dgm:pt modelId="{0A0CF9F3-0999-47F3-A35A-7046890A0320}" type="sibTrans" cxnId="{153D2AD8-014A-4AC8-B509-026E2AE25371}">
      <dgm:prSet/>
      <dgm:spPr/>
      <dgm:t>
        <a:bodyPr/>
        <a:lstStyle/>
        <a:p>
          <a:endParaRPr lang="en-US"/>
        </a:p>
      </dgm:t>
    </dgm:pt>
    <dgm:pt modelId="{58CBD85C-9B4E-4A12-A880-9F1835DE1750}" type="pres">
      <dgm:prSet presAssocID="{FA41E07A-3943-4405-8FD9-32A50EC2ABAB}" presName="linear" presStyleCnt="0">
        <dgm:presLayoutVars>
          <dgm:animLvl val="lvl"/>
          <dgm:resizeHandles val="exact"/>
        </dgm:presLayoutVars>
      </dgm:prSet>
      <dgm:spPr/>
      <dgm:t>
        <a:bodyPr/>
        <a:lstStyle/>
        <a:p>
          <a:endParaRPr lang="en-US"/>
        </a:p>
      </dgm:t>
    </dgm:pt>
    <dgm:pt modelId="{8AC8F76D-922F-46D7-9AA7-191335D9EF8F}" type="pres">
      <dgm:prSet presAssocID="{91C0B8B5-F8F1-4642-BAAB-4DB261D44C45}" presName="parentText" presStyleLbl="node1" presStyleIdx="0" presStyleCnt="1">
        <dgm:presLayoutVars>
          <dgm:chMax val="0"/>
          <dgm:bulletEnabled val="1"/>
        </dgm:presLayoutVars>
      </dgm:prSet>
      <dgm:spPr/>
      <dgm:t>
        <a:bodyPr/>
        <a:lstStyle/>
        <a:p>
          <a:endParaRPr lang="en-US"/>
        </a:p>
      </dgm:t>
    </dgm:pt>
  </dgm:ptLst>
  <dgm:cxnLst>
    <dgm:cxn modelId="{B41395B4-6A2D-4B59-8979-E4D54792237B}" type="presOf" srcId="{91C0B8B5-F8F1-4642-BAAB-4DB261D44C45}" destId="{8AC8F76D-922F-46D7-9AA7-191335D9EF8F}" srcOrd="0" destOrd="0" presId="urn:microsoft.com/office/officeart/2005/8/layout/vList2"/>
    <dgm:cxn modelId="{153D2AD8-014A-4AC8-B509-026E2AE25371}" srcId="{FA41E07A-3943-4405-8FD9-32A50EC2ABAB}" destId="{91C0B8B5-F8F1-4642-BAAB-4DB261D44C45}" srcOrd="0" destOrd="0" parTransId="{ADD69096-5808-44EF-8F17-2B898E4F82C1}" sibTransId="{0A0CF9F3-0999-47F3-A35A-7046890A0320}"/>
    <dgm:cxn modelId="{1DA9822F-AD25-49BC-BE56-870942D978B7}" type="presOf" srcId="{FA41E07A-3943-4405-8FD9-32A50EC2ABAB}" destId="{58CBD85C-9B4E-4A12-A880-9F1835DE1750}" srcOrd="0" destOrd="0" presId="urn:microsoft.com/office/officeart/2005/8/layout/vList2"/>
    <dgm:cxn modelId="{09B28FCB-7B01-40D0-B24A-F28ADE71AC0C}" type="presParOf" srcId="{58CBD85C-9B4E-4A12-A880-9F1835DE1750}" destId="{8AC8F76D-922F-46D7-9AA7-191335D9EF8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7C9ECBC-F229-4BDE-B5DC-9A901CC016EB}"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B697D346-6090-4BCA-81B2-7F52EE807AC3}">
      <dgm:prSet/>
      <dgm:spPr/>
      <dgm:t>
        <a:bodyPr/>
        <a:lstStyle/>
        <a:p>
          <a:pPr algn="ctr" rtl="0"/>
          <a:r>
            <a:rPr lang="en-US" b="1" i="0" baseline="0" smtClean="0"/>
            <a:t>Guidelines for assessing collateral coverage – based on market value of immovable property</a:t>
          </a:r>
          <a:endParaRPr lang="en-US"/>
        </a:p>
      </dgm:t>
    </dgm:pt>
    <dgm:pt modelId="{D030322D-D755-4ACD-9909-52C1D7C8AFC4}" type="parTrans" cxnId="{613E37EF-AAF8-40CB-8AB7-8A10519B1D78}">
      <dgm:prSet/>
      <dgm:spPr/>
      <dgm:t>
        <a:bodyPr/>
        <a:lstStyle/>
        <a:p>
          <a:endParaRPr lang="en-US"/>
        </a:p>
      </dgm:t>
    </dgm:pt>
    <dgm:pt modelId="{4CD0A315-ACEC-42C0-BE60-E362CDFBD874}" type="sibTrans" cxnId="{613E37EF-AAF8-40CB-8AB7-8A10519B1D78}">
      <dgm:prSet/>
      <dgm:spPr/>
      <dgm:t>
        <a:bodyPr/>
        <a:lstStyle/>
        <a:p>
          <a:endParaRPr lang="en-US"/>
        </a:p>
      </dgm:t>
    </dgm:pt>
    <dgm:pt modelId="{7C79F573-140F-4088-AA66-D5D4A37ECE98}" type="pres">
      <dgm:prSet presAssocID="{37C9ECBC-F229-4BDE-B5DC-9A901CC016EB}" presName="linear" presStyleCnt="0">
        <dgm:presLayoutVars>
          <dgm:animLvl val="lvl"/>
          <dgm:resizeHandles val="exact"/>
        </dgm:presLayoutVars>
      </dgm:prSet>
      <dgm:spPr/>
      <dgm:t>
        <a:bodyPr/>
        <a:lstStyle/>
        <a:p>
          <a:endParaRPr lang="en-US"/>
        </a:p>
      </dgm:t>
    </dgm:pt>
    <dgm:pt modelId="{B1AEFA26-FF2F-446D-89DB-812122C34241}" type="pres">
      <dgm:prSet presAssocID="{B697D346-6090-4BCA-81B2-7F52EE807AC3}" presName="parentText" presStyleLbl="node1" presStyleIdx="0" presStyleCnt="1">
        <dgm:presLayoutVars>
          <dgm:chMax val="0"/>
          <dgm:bulletEnabled val="1"/>
        </dgm:presLayoutVars>
      </dgm:prSet>
      <dgm:spPr/>
      <dgm:t>
        <a:bodyPr/>
        <a:lstStyle/>
        <a:p>
          <a:endParaRPr lang="en-US"/>
        </a:p>
      </dgm:t>
    </dgm:pt>
  </dgm:ptLst>
  <dgm:cxnLst>
    <dgm:cxn modelId="{8A83BD53-C4A8-4AE0-99BF-7050C30CD3A6}" type="presOf" srcId="{37C9ECBC-F229-4BDE-B5DC-9A901CC016EB}" destId="{7C79F573-140F-4088-AA66-D5D4A37ECE98}" srcOrd="0" destOrd="0" presId="urn:microsoft.com/office/officeart/2005/8/layout/vList2"/>
    <dgm:cxn modelId="{613E37EF-AAF8-40CB-8AB7-8A10519B1D78}" srcId="{37C9ECBC-F229-4BDE-B5DC-9A901CC016EB}" destId="{B697D346-6090-4BCA-81B2-7F52EE807AC3}" srcOrd="0" destOrd="0" parTransId="{D030322D-D755-4ACD-9909-52C1D7C8AFC4}" sibTransId="{4CD0A315-ACEC-42C0-BE60-E362CDFBD874}"/>
    <dgm:cxn modelId="{D63CBB8C-1F5E-4B79-B702-B3831D471C07}" type="presOf" srcId="{B697D346-6090-4BCA-81B2-7F52EE807AC3}" destId="{B1AEFA26-FF2F-446D-89DB-812122C34241}" srcOrd="0" destOrd="0" presId="urn:microsoft.com/office/officeart/2005/8/layout/vList2"/>
    <dgm:cxn modelId="{3F069740-4941-4059-99CB-0A3EF163BE40}" type="presParOf" srcId="{7C79F573-140F-4088-AA66-D5D4A37ECE98}" destId="{B1AEFA26-FF2F-446D-89DB-812122C3424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A3B75984-0FEC-4769-AECA-DBCA0F9ED72B}" type="doc">
      <dgm:prSet loTypeId="urn:microsoft.com/office/officeart/2005/8/layout/vList4" loCatId="list" qsTypeId="urn:microsoft.com/office/officeart/2005/8/quickstyle/simple1" qsCatId="simple" csTypeId="urn:microsoft.com/office/officeart/2005/8/colors/colorful3" csCatId="colorful" phldr="1"/>
      <dgm:spPr/>
      <dgm:t>
        <a:bodyPr/>
        <a:lstStyle/>
        <a:p>
          <a:endParaRPr lang="en-US"/>
        </a:p>
      </dgm:t>
    </dgm:pt>
    <dgm:pt modelId="{D2D2D86C-2DAB-4BF4-BC75-FBE5AA98CB17}">
      <dgm:prSet phldrT="[Text]" custT="1"/>
      <dgm:spPr/>
      <dgm:t>
        <a:bodyPr/>
        <a:lstStyle/>
        <a:p>
          <a:r>
            <a:rPr lang="en-US" sz="2000" dirty="0" smtClean="0">
              <a:solidFill>
                <a:schemeClr val="accent4">
                  <a:lumMod val="40000"/>
                  <a:lumOff val="60000"/>
                </a:schemeClr>
              </a:solidFill>
            </a:rPr>
            <a:t>Secured</a:t>
          </a:r>
          <a:r>
            <a:rPr lang="en-US" sz="2000" dirty="0" smtClean="0"/>
            <a:t> - Where the applicant provides collateral whose value is greater than or equal to 80% of the loan amount</a:t>
          </a:r>
          <a:endParaRPr lang="en-US" sz="2000" dirty="0"/>
        </a:p>
      </dgm:t>
    </dgm:pt>
    <dgm:pt modelId="{C16AC1E4-29F2-4552-A21F-9D93B96B8BD9}" type="parTrans" cxnId="{B9B99559-0599-4F27-8BA0-2AA732BFC32A}">
      <dgm:prSet/>
      <dgm:spPr/>
      <dgm:t>
        <a:bodyPr/>
        <a:lstStyle/>
        <a:p>
          <a:endParaRPr lang="en-US"/>
        </a:p>
      </dgm:t>
    </dgm:pt>
    <dgm:pt modelId="{034AD819-7973-4CB6-9B2D-5A59E27E1068}" type="sibTrans" cxnId="{B9B99559-0599-4F27-8BA0-2AA732BFC32A}">
      <dgm:prSet/>
      <dgm:spPr/>
      <dgm:t>
        <a:bodyPr/>
        <a:lstStyle/>
        <a:p>
          <a:endParaRPr lang="en-US"/>
        </a:p>
      </dgm:t>
    </dgm:pt>
    <dgm:pt modelId="{CFDED462-CE6C-4841-A626-B405AD94C7E6}">
      <dgm:prSet phldrT="[Text]"/>
      <dgm:spPr/>
      <dgm:t>
        <a:bodyPr/>
        <a:lstStyle/>
        <a:p>
          <a:r>
            <a:rPr lang="en-US" dirty="0" smtClean="0">
              <a:solidFill>
                <a:schemeClr val="tx1"/>
              </a:solidFill>
            </a:rPr>
            <a:t>Partially Secured </a:t>
          </a:r>
          <a:r>
            <a:rPr lang="en-US" dirty="0" smtClean="0"/>
            <a:t>- Where the applicant provides collateral whose value is equal or more than 50% value of the loan</a:t>
          </a:r>
          <a:endParaRPr lang="en-US" dirty="0"/>
        </a:p>
      </dgm:t>
    </dgm:pt>
    <dgm:pt modelId="{3B7C2CD9-0360-49D5-A296-0D62F86AB577}" type="parTrans" cxnId="{34E037BA-C868-4048-B45A-40DF99750026}">
      <dgm:prSet/>
      <dgm:spPr/>
      <dgm:t>
        <a:bodyPr/>
        <a:lstStyle/>
        <a:p>
          <a:endParaRPr lang="en-US"/>
        </a:p>
      </dgm:t>
    </dgm:pt>
    <dgm:pt modelId="{BBFA263F-889A-4217-8649-6BE1A8D2BB73}" type="sibTrans" cxnId="{34E037BA-C868-4048-B45A-40DF99750026}">
      <dgm:prSet/>
      <dgm:spPr/>
      <dgm:t>
        <a:bodyPr/>
        <a:lstStyle/>
        <a:p>
          <a:endParaRPr lang="en-US"/>
        </a:p>
      </dgm:t>
    </dgm:pt>
    <dgm:pt modelId="{CD76253B-B912-4A8B-828E-4DE084BC5149}">
      <dgm:prSet phldrT="[Text]"/>
      <dgm:spPr/>
      <dgm:t>
        <a:bodyPr/>
        <a:lstStyle/>
        <a:p>
          <a:r>
            <a:rPr lang="en-US" dirty="0" smtClean="0">
              <a:solidFill>
                <a:srgbClr val="00B0F0"/>
              </a:solidFill>
            </a:rPr>
            <a:t>Unsecured</a:t>
          </a:r>
          <a:r>
            <a:rPr lang="en-US" dirty="0" smtClean="0"/>
            <a:t> – Where applicant provides no collateral</a:t>
          </a:r>
          <a:endParaRPr lang="en-US" dirty="0"/>
        </a:p>
      </dgm:t>
    </dgm:pt>
    <dgm:pt modelId="{6683BD5C-5EA8-45C3-9DD3-88521615CA44}" type="parTrans" cxnId="{C2B8AF99-042A-40A2-8675-AB4956D10409}">
      <dgm:prSet/>
      <dgm:spPr/>
      <dgm:t>
        <a:bodyPr/>
        <a:lstStyle/>
        <a:p>
          <a:endParaRPr lang="en-US"/>
        </a:p>
      </dgm:t>
    </dgm:pt>
    <dgm:pt modelId="{7F25F74C-8756-49D4-A12E-A8F2A22F7EA6}" type="sibTrans" cxnId="{C2B8AF99-042A-40A2-8675-AB4956D10409}">
      <dgm:prSet/>
      <dgm:spPr/>
      <dgm:t>
        <a:bodyPr/>
        <a:lstStyle/>
        <a:p>
          <a:endParaRPr lang="en-US"/>
        </a:p>
      </dgm:t>
    </dgm:pt>
    <dgm:pt modelId="{12AC9E45-1CC6-4295-8099-E0D2E76F2777}">
      <dgm:prSet/>
      <dgm:spPr/>
      <dgm:t>
        <a:bodyPr/>
        <a:lstStyle/>
        <a:p>
          <a:r>
            <a:rPr lang="en-US" dirty="0" smtClean="0">
              <a:solidFill>
                <a:srgbClr val="FFFF00"/>
              </a:solidFill>
            </a:rPr>
            <a:t>Deficient Collateral </a:t>
          </a:r>
          <a:r>
            <a:rPr lang="en-US" dirty="0" smtClean="0"/>
            <a:t>- Where the applicant provides collateral whose value doesn’t meet secured or partially secured norms or has some legal/technical issue and is being held only for comfort. Cases can only be approved by NCM</a:t>
          </a:r>
          <a:endParaRPr lang="en-US" dirty="0"/>
        </a:p>
      </dgm:t>
    </dgm:pt>
    <dgm:pt modelId="{C61A9E2E-48D0-4826-A02C-5484B18B882E}" type="parTrans" cxnId="{0B0BDB7C-519D-42B7-AF74-45CB0DD9407D}">
      <dgm:prSet/>
      <dgm:spPr/>
      <dgm:t>
        <a:bodyPr/>
        <a:lstStyle/>
        <a:p>
          <a:endParaRPr lang="en-US"/>
        </a:p>
      </dgm:t>
    </dgm:pt>
    <dgm:pt modelId="{65441F62-4346-4600-98D3-DA249BEF82AB}" type="sibTrans" cxnId="{0B0BDB7C-519D-42B7-AF74-45CB0DD9407D}">
      <dgm:prSet/>
      <dgm:spPr/>
      <dgm:t>
        <a:bodyPr/>
        <a:lstStyle/>
        <a:p>
          <a:endParaRPr lang="en-US"/>
        </a:p>
      </dgm:t>
    </dgm:pt>
    <dgm:pt modelId="{1377A451-2DC6-4973-9E5C-D4701967ED29}" type="pres">
      <dgm:prSet presAssocID="{A3B75984-0FEC-4769-AECA-DBCA0F9ED72B}" presName="linear" presStyleCnt="0">
        <dgm:presLayoutVars>
          <dgm:dir/>
          <dgm:resizeHandles val="exact"/>
        </dgm:presLayoutVars>
      </dgm:prSet>
      <dgm:spPr/>
      <dgm:t>
        <a:bodyPr/>
        <a:lstStyle/>
        <a:p>
          <a:endParaRPr lang="en-US"/>
        </a:p>
      </dgm:t>
    </dgm:pt>
    <dgm:pt modelId="{FCC83D66-E80F-4E95-858D-3A46C0E0775C}" type="pres">
      <dgm:prSet presAssocID="{D2D2D86C-2DAB-4BF4-BC75-FBE5AA98CB17}" presName="comp" presStyleCnt="0"/>
      <dgm:spPr/>
    </dgm:pt>
    <dgm:pt modelId="{B5E0CB43-CB06-43C5-B401-B5EE5E37D9B9}" type="pres">
      <dgm:prSet presAssocID="{D2D2D86C-2DAB-4BF4-BC75-FBE5AA98CB17}" presName="box" presStyleLbl="node1" presStyleIdx="0" presStyleCnt="4"/>
      <dgm:spPr/>
      <dgm:t>
        <a:bodyPr/>
        <a:lstStyle/>
        <a:p>
          <a:endParaRPr lang="en-US"/>
        </a:p>
      </dgm:t>
    </dgm:pt>
    <dgm:pt modelId="{F9F14542-86BF-4400-81BD-C67EE7CC0AB4}" type="pres">
      <dgm:prSet presAssocID="{D2D2D86C-2DAB-4BF4-BC75-FBE5AA98CB17}" presName="img" presStyleLbl="fgImgPlace1" presStyleIdx="0" presStyleCnt="4"/>
      <dgm:spPr>
        <a:blipFill>
          <a:blip xmlns:r="http://schemas.openxmlformats.org/officeDocument/2006/relationships" r:embed="rId1" cstate="email">
            <a:extLst>
              <a:ext uri="{28A0092B-C50C-407E-A947-70E740481C1C}">
                <a14:useLocalDpi xmlns:a14="http://schemas.microsoft.com/office/drawing/2010/main"/>
              </a:ext>
            </a:extLst>
          </a:blip>
          <a:srcRect/>
          <a:stretch>
            <a:fillRect t="-47000" b="-47000"/>
          </a:stretch>
        </a:blipFill>
      </dgm:spPr>
      <dgm:t>
        <a:bodyPr/>
        <a:lstStyle/>
        <a:p>
          <a:endParaRPr lang="en-US"/>
        </a:p>
      </dgm:t>
    </dgm:pt>
    <dgm:pt modelId="{BF03D8BF-82F9-4209-A55A-A26D1C58AB91}" type="pres">
      <dgm:prSet presAssocID="{D2D2D86C-2DAB-4BF4-BC75-FBE5AA98CB17}" presName="text" presStyleLbl="node1" presStyleIdx="0" presStyleCnt="4">
        <dgm:presLayoutVars>
          <dgm:bulletEnabled val="1"/>
        </dgm:presLayoutVars>
      </dgm:prSet>
      <dgm:spPr/>
      <dgm:t>
        <a:bodyPr/>
        <a:lstStyle/>
        <a:p>
          <a:endParaRPr lang="en-US"/>
        </a:p>
      </dgm:t>
    </dgm:pt>
    <dgm:pt modelId="{7FDD0DD4-04C4-4F65-8091-69F041E59AC0}" type="pres">
      <dgm:prSet presAssocID="{034AD819-7973-4CB6-9B2D-5A59E27E1068}" presName="spacer" presStyleCnt="0"/>
      <dgm:spPr/>
    </dgm:pt>
    <dgm:pt modelId="{E80DCF58-138A-4754-BD5A-1E7B24F99118}" type="pres">
      <dgm:prSet presAssocID="{CFDED462-CE6C-4841-A626-B405AD94C7E6}" presName="comp" presStyleCnt="0"/>
      <dgm:spPr/>
    </dgm:pt>
    <dgm:pt modelId="{BC2CB8A8-7D5D-4F95-9B0A-4143DA4736D3}" type="pres">
      <dgm:prSet presAssocID="{CFDED462-CE6C-4841-A626-B405AD94C7E6}" presName="box" presStyleLbl="node1" presStyleIdx="1" presStyleCnt="4"/>
      <dgm:spPr/>
      <dgm:t>
        <a:bodyPr/>
        <a:lstStyle/>
        <a:p>
          <a:endParaRPr lang="en-US"/>
        </a:p>
      </dgm:t>
    </dgm:pt>
    <dgm:pt modelId="{678FF5DD-CF8A-4349-9D90-1433DEDDB8A9}" type="pres">
      <dgm:prSet presAssocID="{CFDED462-CE6C-4841-A626-B405AD94C7E6}" presName="img" presStyleLbl="fgImgPlace1" presStyleIdx="1" presStyleCnt="4"/>
      <dgm:spPr>
        <a:blipFill>
          <a:blip xmlns:r="http://schemas.openxmlformats.org/officeDocument/2006/relationships" r:embed="rId2" cstate="email">
            <a:extLst>
              <a:ext uri="{28A0092B-C50C-407E-A947-70E740481C1C}">
                <a14:useLocalDpi xmlns:a14="http://schemas.microsoft.com/office/drawing/2010/main"/>
              </a:ext>
            </a:extLst>
          </a:blip>
          <a:srcRect/>
          <a:stretch>
            <a:fillRect t="-37000" b="-37000"/>
          </a:stretch>
        </a:blipFill>
      </dgm:spPr>
      <dgm:t>
        <a:bodyPr/>
        <a:lstStyle/>
        <a:p>
          <a:endParaRPr lang="en-US"/>
        </a:p>
      </dgm:t>
    </dgm:pt>
    <dgm:pt modelId="{B7A53200-2FB3-4568-8DCF-77B8428E3FC2}" type="pres">
      <dgm:prSet presAssocID="{CFDED462-CE6C-4841-A626-B405AD94C7E6}" presName="text" presStyleLbl="node1" presStyleIdx="1" presStyleCnt="4">
        <dgm:presLayoutVars>
          <dgm:bulletEnabled val="1"/>
        </dgm:presLayoutVars>
      </dgm:prSet>
      <dgm:spPr/>
      <dgm:t>
        <a:bodyPr/>
        <a:lstStyle/>
        <a:p>
          <a:endParaRPr lang="en-US"/>
        </a:p>
      </dgm:t>
    </dgm:pt>
    <dgm:pt modelId="{07E61D24-B07E-42B2-A350-44A8046FE426}" type="pres">
      <dgm:prSet presAssocID="{BBFA263F-889A-4217-8649-6BE1A8D2BB73}" presName="spacer" presStyleCnt="0"/>
      <dgm:spPr/>
    </dgm:pt>
    <dgm:pt modelId="{04AA6424-1DF7-4CE4-868C-4BF394D5CDA5}" type="pres">
      <dgm:prSet presAssocID="{CD76253B-B912-4A8B-828E-4DE084BC5149}" presName="comp" presStyleCnt="0"/>
      <dgm:spPr/>
    </dgm:pt>
    <dgm:pt modelId="{E64FD3C5-67C8-4D27-903A-BDB58E0EB06D}" type="pres">
      <dgm:prSet presAssocID="{CD76253B-B912-4A8B-828E-4DE084BC5149}" presName="box" presStyleLbl="node1" presStyleIdx="2" presStyleCnt="4"/>
      <dgm:spPr/>
      <dgm:t>
        <a:bodyPr/>
        <a:lstStyle/>
        <a:p>
          <a:endParaRPr lang="en-US"/>
        </a:p>
      </dgm:t>
    </dgm:pt>
    <dgm:pt modelId="{BFCFA3AD-7A37-4A1C-87FD-BDD79A6F80ED}" type="pres">
      <dgm:prSet presAssocID="{CD76253B-B912-4A8B-828E-4DE084BC5149}" presName="img" presStyleLbl="fgImgPlace1" presStyleIdx="2" presStyleCnt="4"/>
      <dgm:spPr>
        <a:blipFill>
          <a:blip xmlns:r="http://schemas.openxmlformats.org/officeDocument/2006/relationships" r:embed="rId3" cstate="email">
            <a:extLst>
              <a:ext uri="{28A0092B-C50C-407E-A947-70E740481C1C}">
                <a14:useLocalDpi xmlns:a14="http://schemas.microsoft.com/office/drawing/2010/main"/>
              </a:ext>
            </a:extLst>
          </a:blip>
          <a:srcRect/>
          <a:stretch>
            <a:fillRect t="-22000" b="-22000"/>
          </a:stretch>
        </a:blipFill>
      </dgm:spPr>
      <dgm:t>
        <a:bodyPr/>
        <a:lstStyle/>
        <a:p>
          <a:endParaRPr lang="en-US"/>
        </a:p>
      </dgm:t>
    </dgm:pt>
    <dgm:pt modelId="{8B34D3DA-0382-4633-8331-55F170545E6C}" type="pres">
      <dgm:prSet presAssocID="{CD76253B-B912-4A8B-828E-4DE084BC5149}" presName="text" presStyleLbl="node1" presStyleIdx="2" presStyleCnt="4">
        <dgm:presLayoutVars>
          <dgm:bulletEnabled val="1"/>
        </dgm:presLayoutVars>
      </dgm:prSet>
      <dgm:spPr/>
      <dgm:t>
        <a:bodyPr/>
        <a:lstStyle/>
        <a:p>
          <a:endParaRPr lang="en-US"/>
        </a:p>
      </dgm:t>
    </dgm:pt>
    <dgm:pt modelId="{24962CF8-4C26-4137-9B19-D170955F2CC9}" type="pres">
      <dgm:prSet presAssocID="{7F25F74C-8756-49D4-A12E-A8F2A22F7EA6}" presName="spacer" presStyleCnt="0"/>
      <dgm:spPr/>
    </dgm:pt>
    <dgm:pt modelId="{FD272849-B3F7-4AD5-9308-B9819B882760}" type="pres">
      <dgm:prSet presAssocID="{12AC9E45-1CC6-4295-8099-E0D2E76F2777}" presName="comp" presStyleCnt="0"/>
      <dgm:spPr/>
    </dgm:pt>
    <dgm:pt modelId="{7396C08F-DF2A-4B79-B808-1005E6F080F4}" type="pres">
      <dgm:prSet presAssocID="{12AC9E45-1CC6-4295-8099-E0D2E76F2777}" presName="box" presStyleLbl="node1" presStyleIdx="3" presStyleCnt="4"/>
      <dgm:spPr/>
      <dgm:t>
        <a:bodyPr/>
        <a:lstStyle/>
        <a:p>
          <a:endParaRPr lang="en-US"/>
        </a:p>
      </dgm:t>
    </dgm:pt>
    <dgm:pt modelId="{7C292A03-8FFF-4F9E-AB03-705810F1EB55}" type="pres">
      <dgm:prSet presAssocID="{12AC9E45-1CC6-4295-8099-E0D2E76F2777}" presName="img" presStyleLbl="fgImgPlace1" presStyleIdx="3" presStyleCnt="4"/>
      <dgm:spPr>
        <a:blipFill>
          <a:blip xmlns:r="http://schemas.openxmlformats.org/officeDocument/2006/relationships" r:embed="rId4" cstate="email">
            <a:extLst>
              <a:ext uri="{28A0092B-C50C-407E-A947-70E740481C1C}">
                <a14:useLocalDpi xmlns:a14="http://schemas.microsoft.com/office/drawing/2010/main"/>
              </a:ext>
            </a:extLst>
          </a:blip>
          <a:srcRect/>
          <a:stretch>
            <a:fillRect t="-4000" b="-4000"/>
          </a:stretch>
        </a:blipFill>
      </dgm:spPr>
      <dgm:t>
        <a:bodyPr/>
        <a:lstStyle/>
        <a:p>
          <a:endParaRPr lang="en-US"/>
        </a:p>
      </dgm:t>
    </dgm:pt>
    <dgm:pt modelId="{FD0BE030-F2A6-4551-A844-592F96BE5719}" type="pres">
      <dgm:prSet presAssocID="{12AC9E45-1CC6-4295-8099-E0D2E76F2777}" presName="text" presStyleLbl="node1" presStyleIdx="3" presStyleCnt="4">
        <dgm:presLayoutVars>
          <dgm:bulletEnabled val="1"/>
        </dgm:presLayoutVars>
      </dgm:prSet>
      <dgm:spPr/>
      <dgm:t>
        <a:bodyPr/>
        <a:lstStyle/>
        <a:p>
          <a:endParaRPr lang="en-US"/>
        </a:p>
      </dgm:t>
    </dgm:pt>
  </dgm:ptLst>
  <dgm:cxnLst>
    <dgm:cxn modelId="{E7718619-8C2D-4645-80EE-63D603F75D93}" type="presOf" srcId="{CD76253B-B912-4A8B-828E-4DE084BC5149}" destId="{E64FD3C5-67C8-4D27-903A-BDB58E0EB06D}" srcOrd="0" destOrd="0" presId="urn:microsoft.com/office/officeart/2005/8/layout/vList4"/>
    <dgm:cxn modelId="{AA72A860-8736-4A4A-A1EE-4E9AC918B5CD}" type="presOf" srcId="{D2D2D86C-2DAB-4BF4-BC75-FBE5AA98CB17}" destId="{BF03D8BF-82F9-4209-A55A-A26D1C58AB91}" srcOrd="1" destOrd="0" presId="urn:microsoft.com/office/officeart/2005/8/layout/vList4"/>
    <dgm:cxn modelId="{34E037BA-C868-4048-B45A-40DF99750026}" srcId="{A3B75984-0FEC-4769-AECA-DBCA0F9ED72B}" destId="{CFDED462-CE6C-4841-A626-B405AD94C7E6}" srcOrd="1" destOrd="0" parTransId="{3B7C2CD9-0360-49D5-A296-0D62F86AB577}" sibTransId="{BBFA263F-889A-4217-8649-6BE1A8D2BB73}"/>
    <dgm:cxn modelId="{DE1D8B10-10A8-488B-BB77-29250B089088}" type="presOf" srcId="{D2D2D86C-2DAB-4BF4-BC75-FBE5AA98CB17}" destId="{B5E0CB43-CB06-43C5-B401-B5EE5E37D9B9}" srcOrd="0" destOrd="0" presId="urn:microsoft.com/office/officeart/2005/8/layout/vList4"/>
    <dgm:cxn modelId="{B9B99559-0599-4F27-8BA0-2AA732BFC32A}" srcId="{A3B75984-0FEC-4769-AECA-DBCA0F9ED72B}" destId="{D2D2D86C-2DAB-4BF4-BC75-FBE5AA98CB17}" srcOrd="0" destOrd="0" parTransId="{C16AC1E4-29F2-4552-A21F-9D93B96B8BD9}" sibTransId="{034AD819-7973-4CB6-9B2D-5A59E27E1068}"/>
    <dgm:cxn modelId="{FBF59C01-7BA9-4A1E-9D41-5894937C57C5}" type="presOf" srcId="{CFDED462-CE6C-4841-A626-B405AD94C7E6}" destId="{BC2CB8A8-7D5D-4F95-9B0A-4143DA4736D3}" srcOrd="0" destOrd="0" presId="urn:microsoft.com/office/officeart/2005/8/layout/vList4"/>
    <dgm:cxn modelId="{9FE6607B-473F-4AF0-BDC7-7B8031E90B5C}" type="presOf" srcId="{12AC9E45-1CC6-4295-8099-E0D2E76F2777}" destId="{FD0BE030-F2A6-4551-A844-592F96BE5719}" srcOrd="1" destOrd="0" presId="urn:microsoft.com/office/officeart/2005/8/layout/vList4"/>
    <dgm:cxn modelId="{9C2B70F8-9CC4-45F6-99BA-68A4508BEADB}" type="presOf" srcId="{CD76253B-B912-4A8B-828E-4DE084BC5149}" destId="{8B34D3DA-0382-4633-8331-55F170545E6C}" srcOrd="1" destOrd="0" presId="urn:microsoft.com/office/officeart/2005/8/layout/vList4"/>
    <dgm:cxn modelId="{0B0BDB7C-519D-42B7-AF74-45CB0DD9407D}" srcId="{A3B75984-0FEC-4769-AECA-DBCA0F9ED72B}" destId="{12AC9E45-1CC6-4295-8099-E0D2E76F2777}" srcOrd="3" destOrd="0" parTransId="{C61A9E2E-48D0-4826-A02C-5484B18B882E}" sibTransId="{65441F62-4346-4600-98D3-DA249BEF82AB}"/>
    <dgm:cxn modelId="{105EFFBB-C318-4B4F-A4C5-E8BD420F58A7}" type="presOf" srcId="{CFDED462-CE6C-4841-A626-B405AD94C7E6}" destId="{B7A53200-2FB3-4568-8DCF-77B8428E3FC2}" srcOrd="1" destOrd="0" presId="urn:microsoft.com/office/officeart/2005/8/layout/vList4"/>
    <dgm:cxn modelId="{B0BAFC09-DDFC-40E8-B322-30458E7AA9AA}" type="presOf" srcId="{A3B75984-0FEC-4769-AECA-DBCA0F9ED72B}" destId="{1377A451-2DC6-4973-9E5C-D4701967ED29}" srcOrd="0" destOrd="0" presId="urn:microsoft.com/office/officeart/2005/8/layout/vList4"/>
    <dgm:cxn modelId="{30DDB95B-4ADD-4C33-96BA-99B6A7EFE26C}" type="presOf" srcId="{12AC9E45-1CC6-4295-8099-E0D2E76F2777}" destId="{7396C08F-DF2A-4B79-B808-1005E6F080F4}" srcOrd="0" destOrd="0" presId="urn:microsoft.com/office/officeart/2005/8/layout/vList4"/>
    <dgm:cxn modelId="{C2B8AF99-042A-40A2-8675-AB4956D10409}" srcId="{A3B75984-0FEC-4769-AECA-DBCA0F9ED72B}" destId="{CD76253B-B912-4A8B-828E-4DE084BC5149}" srcOrd="2" destOrd="0" parTransId="{6683BD5C-5EA8-45C3-9DD3-88521615CA44}" sibTransId="{7F25F74C-8756-49D4-A12E-A8F2A22F7EA6}"/>
    <dgm:cxn modelId="{DC5C1F4B-4019-4690-863A-32EAA37FED49}" type="presParOf" srcId="{1377A451-2DC6-4973-9E5C-D4701967ED29}" destId="{FCC83D66-E80F-4E95-858D-3A46C0E0775C}" srcOrd="0" destOrd="0" presId="urn:microsoft.com/office/officeart/2005/8/layout/vList4"/>
    <dgm:cxn modelId="{E8BF2F8B-8154-4BB8-BDE6-7C3D3A94D7A5}" type="presParOf" srcId="{FCC83D66-E80F-4E95-858D-3A46C0E0775C}" destId="{B5E0CB43-CB06-43C5-B401-B5EE5E37D9B9}" srcOrd="0" destOrd="0" presId="urn:microsoft.com/office/officeart/2005/8/layout/vList4"/>
    <dgm:cxn modelId="{A6A7558A-5996-4C26-986E-78203E1502BB}" type="presParOf" srcId="{FCC83D66-E80F-4E95-858D-3A46C0E0775C}" destId="{F9F14542-86BF-4400-81BD-C67EE7CC0AB4}" srcOrd="1" destOrd="0" presId="urn:microsoft.com/office/officeart/2005/8/layout/vList4"/>
    <dgm:cxn modelId="{2341B2D7-BA43-4769-9573-165BC8539D47}" type="presParOf" srcId="{FCC83D66-E80F-4E95-858D-3A46C0E0775C}" destId="{BF03D8BF-82F9-4209-A55A-A26D1C58AB91}" srcOrd="2" destOrd="0" presId="urn:microsoft.com/office/officeart/2005/8/layout/vList4"/>
    <dgm:cxn modelId="{47F50D66-5345-4FD9-A22E-6C8788532C94}" type="presParOf" srcId="{1377A451-2DC6-4973-9E5C-D4701967ED29}" destId="{7FDD0DD4-04C4-4F65-8091-69F041E59AC0}" srcOrd="1" destOrd="0" presId="urn:microsoft.com/office/officeart/2005/8/layout/vList4"/>
    <dgm:cxn modelId="{125C1F1D-0306-49A8-8646-2DC80A65CEF6}" type="presParOf" srcId="{1377A451-2DC6-4973-9E5C-D4701967ED29}" destId="{E80DCF58-138A-4754-BD5A-1E7B24F99118}" srcOrd="2" destOrd="0" presId="urn:microsoft.com/office/officeart/2005/8/layout/vList4"/>
    <dgm:cxn modelId="{F06EA552-ACE5-4867-9657-8AE7E96BE02C}" type="presParOf" srcId="{E80DCF58-138A-4754-BD5A-1E7B24F99118}" destId="{BC2CB8A8-7D5D-4F95-9B0A-4143DA4736D3}" srcOrd="0" destOrd="0" presId="urn:microsoft.com/office/officeart/2005/8/layout/vList4"/>
    <dgm:cxn modelId="{4031FACB-E4BE-46C0-BCE1-135E733DA237}" type="presParOf" srcId="{E80DCF58-138A-4754-BD5A-1E7B24F99118}" destId="{678FF5DD-CF8A-4349-9D90-1433DEDDB8A9}" srcOrd="1" destOrd="0" presId="urn:microsoft.com/office/officeart/2005/8/layout/vList4"/>
    <dgm:cxn modelId="{3DC15722-3850-4ACA-8F46-4009302CF648}" type="presParOf" srcId="{E80DCF58-138A-4754-BD5A-1E7B24F99118}" destId="{B7A53200-2FB3-4568-8DCF-77B8428E3FC2}" srcOrd="2" destOrd="0" presId="urn:microsoft.com/office/officeart/2005/8/layout/vList4"/>
    <dgm:cxn modelId="{C43685EC-B480-426C-9885-913665E34BB4}" type="presParOf" srcId="{1377A451-2DC6-4973-9E5C-D4701967ED29}" destId="{07E61D24-B07E-42B2-A350-44A8046FE426}" srcOrd="3" destOrd="0" presId="urn:microsoft.com/office/officeart/2005/8/layout/vList4"/>
    <dgm:cxn modelId="{D1A4CD88-EB17-43C4-B47D-FF3A95C153C0}" type="presParOf" srcId="{1377A451-2DC6-4973-9E5C-D4701967ED29}" destId="{04AA6424-1DF7-4CE4-868C-4BF394D5CDA5}" srcOrd="4" destOrd="0" presId="urn:microsoft.com/office/officeart/2005/8/layout/vList4"/>
    <dgm:cxn modelId="{71DFA372-6A7D-4AE4-8270-00CA853B5935}" type="presParOf" srcId="{04AA6424-1DF7-4CE4-868C-4BF394D5CDA5}" destId="{E64FD3C5-67C8-4D27-903A-BDB58E0EB06D}" srcOrd="0" destOrd="0" presId="urn:microsoft.com/office/officeart/2005/8/layout/vList4"/>
    <dgm:cxn modelId="{840AB117-5E76-4FF7-957B-AC4105602C4D}" type="presParOf" srcId="{04AA6424-1DF7-4CE4-868C-4BF394D5CDA5}" destId="{BFCFA3AD-7A37-4A1C-87FD-BDD79A6F80ED}" srcOrd="1" destOrd="0" presId="urn:microsoft.com/office/officeart/2005/8/layout/vList4"/>
    <dgm:cxn modelId="{A6868BEA-1864-4556-9034-28778D4E7D36}" type="presParOf" srcId="{04AA6424-1DF7-4CE4-868C-4BF394D5CDA5}" destId="{8B34D3DA-0382-4633-8331-55F170545E6C}" srcOrd="2" destOrd="0" presId="urn:microsoft.com/office/officeart/2005/8/layout/vList4"/>
    <dgm:cxn modelId="{0C2F9293-9DCA-40A5-99BC-EDD8DEFEAD36}" type="presParOf" srcId="{1377A451-2DC6-4973-9E5C-D4701967ED29}" destId="{24962CF8-4C26-4137-9B19-D170955F2CC9}" srcOrd="5" destOrd="0" presId="urn:microsoft.com/office/officeart/2005/8/layout/vList4"/>
    <dgm:cxn modelId="{45F0E6DA-2B91-4CA7-806E-28302764503A}" type="presParOf" srcId="{1377A451-2DC6-4973-9E5C-D4701967ED29}" destId="{FD272849-B3F7-4AD5-9308-B9819B882760}" srcOrd="6" destOrd="0" presId="urn:microsoft.com/office/officeart/2005/8/layout/vList4"/>
    <dgm:cxn modelId="{8ADDB1A8-1185-4395-B8E1-24E480FA8E12}" type="presParOf" srcId="{FD272849-B3F7-4AD5-9308-B9819B882760}" destId="{7396C08F-DF2A-4B79-B808-1005E6F080F4}" srcOrd="0" destOrd="0" presId="urn:microsoft.com/office/officeart/2005/8/layout/vList4"/>
    <dgm:cxn modelId="{C8DB1281-2166-4587-B115-7D1A603DD4F7}" type="presParOf" srcId="{FD272849-B3F7-4AD5-9308-B9819B882760}" destId="{7C292A03-8FFF-4F9E-AB03-705810F1EB55}" srcOrd="1" destOrd="0" presId="urn:microsoft.com/office/officeart/2005/8/layout/vList4"/>
    <dgm:cxn modelId="{6616988C-D337-4085-9A57-96C5050269C4}" type="presParOf" srcId="{FD272849-B3F7-4AD5-9308-B9819B882760}" destId="{FD0BE030-F2A6-4551-A844-592F96BE5719}" srcOrd="2"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230F7376-682C-4C7C-A92D-D53C0BC2C19E}"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US"/>
        </a:p>
      </dgm:t>
    </dgm:pt>
    <dgm:pt modelId="{D37F196D-FEBB-43CD-BB66-9CF614725F4B}">
      <dgm:prSet custT="1"/>
      <dgm:spPr/>
      <dgm:t>
        <a:bodyPr/>
        <a:lstStyle/>
        <a:p>
          <a:pPr rtl="0"/>
          <a:r>
            <a:rPr lang="en-IN" sz="1600" b="1" i="1" dirty="0" smtClean="0"/>
            <a:t> </a:t>
          </a:r>
        </a:p>
        <a:p>
          <a:pPr rtl="0"/>
          <a:r>
            <a:rPr lang="en-IN" sz="1600" b="1" i="1" dirty="0" smtClean="0"/>
            <a:t>Mandatory for every student</a:t>
          </a:r>
        </a:p>
        <a:p>
          <a:pPr rtl="0"/>
          <a:r>
            <a:rPr lang="en-IN" sz="1600" b="1" i="1" dirty="0" smtClean="0"/>
            <a:t> Earning co-borrower (except in Executive courses or skill enhancement courses where we can take deviations based on borrower’s income and/or savings) </a:t>
          </a:r>
        </a:p>
        <a:p>
          <a:pPr rtl="0"/>
          <a:r>
            <a:rPr lang="en-IN" sz="1600" b="1" i="1" dirty="0" smtClean="0"/>
            <a:t> </a:t>
          </a:r>
          <a:endParaRPr lang="en-US" sz="1600" b="1" i="1" dirty="0"/>
        </a:p>
      </dgm:t>
    </dgm:pt>
    <dgm:pt modelId="{01C96737-38F3-42C6-AFCD-6B9506FD6FEC}" type="parTrans" cxnId="{2E8DD18A-44DC-416B-8288-83FF8AC34CE6}">
      <dgm:prSet/>
      <dgm:spPr/>
      <dgm:t>
        <a:bodyPr/>
        <a:lstStyle/>
        <a:p>
          <a:endParaRPr lang="en-US" sz="2000" b="1" i="1"/>
        </a:p>
      </dgm:t>
    </dgm:pt>
    <dgm:pt modelId="{15CC65E8-5562-4F6A-90C3-6B0DCA6D89F3}" type="sibTrans" cxnId="{2E8DD18A-44DC-416B-8288-83FF8AC34CE6}">
      <dgm:prSet/>
      <dgm:spPr/>
      <dgm:t>
        <a:bodyPr/>
        <a:lstStyle/>
        <a:p>
          <a:endParaRPr lang="en-US" sz="2000" b="1" i="1"/>
        </a:p>
      </dgm:t>
    </dgm:pt>
    <dgm:pt modelId="{EAE0CAAD-68D9-446D-A14F-71E2E8AB5B1D}" type="pres">
      <dgm:prSet presAssocID="{230F7376-682C-4C7C-A92D-D53C0BC2C19E}" presName="CompostProcess" presStyleCnt="0">
        <dgm:presLayoutVars>
          <dgm:dir/>
          <dgm:resizeHandles val="exact"/>
        </dgm:presLayoutVars>
      </dgm:prSet>
      <dgm:spPr/>
      <dgm:t>
        <a:bodyPr/>
        <a:lstStyle/>
        <a:p>
          <a:endParaRPr lang="en-US"/>
        </a:p>
      </dgm:t>
    </dgm:pt>
    <dgm:pt modelId="{4B6BBE90-352C-4E41-AB1E-8D845704D33A}" type="pres">
      <dgm:prSet presAssocID="{230F7376-682C-4C7C-A92D-D53C0BC2C19E}" presName="arrow" presStyleLbl="bgShp" presStyleIdx="0" presStyleCnt="1"/>
      <dgm:spPr/>
    </dgm:pt>
    <dgm:pt modelId="{8A61A76B-7C0A-4746-B309-AC793468F593}" type="pres">
      <dgm:prSet presAssocID="{230F7376-682C-4C7C-A92D-D53C0BC2C19E}" presName="linearProcess" presStyleCnt="0"/>
      <dgm:spPr/>
    </dgm:pt>
    <dgm:pt modelId="{63DFECC2-FE68-4BEB-81F8-91DE831DC1A0}" type="pres">
      <dgm:prSet presAssocID="{D37F196D-FEBB-43CD-BB66-9CF614725F4B}" presName="textNode" presStyleLbl="node1" presStyleIdx="0" presStyleCnt="1">
        <dgm:presLayoutVars>
          <dgm:bulletEnabled val="1"/>
        </dgm:presLayoutVars>
      </dgm:prSet>
      <dgm:spPr/>
      <dgm:t>
        <a:bodyPr/>
        <a:lstStyle/>
        <a:p>
          <a:endParaRPr lang="en-US"/>
        </a:p>
      </dgm:t>
    </dgm:pt>
  </dgm:ptLst>
  <dgm:cxnLst>
    <dgm:cxn modelId="{2E8DD18A-44DC-416B-8288-83FF8AC34CE6}" srcId="{230F7376-682C-4C7C-A92D-D53C0BC2C19E}" destId="{D37F196D-FEBB-43CD-BB66-9CF614725F4B}" srcOrd="0" destOrd="0" parTransId="{01C96737-38F3-42C6-AFCD-6B9506FD6FEC}" sibTransId="{15CC65E8-5562-4F6A-90C3-6B0DCA6D89F3}"/>
    <dgm:cxn modelId="{0F8718E2-48ED-41D4-8527-B7DDB2E95EE0}" type="presOf" srcId="{D37F196D-FEBB-43CD-BB66-9CF614725F4B}" destId="{63DFECC2-FE68-4BEB-81F8-91DE831DC1A0}" srcOrd="0" destOrd="0" presId="urn:microsoft.com/office/officeart/2005/8/layout/hProcess9"/>
    <dgm:cxn modelId="{9251D443-7E9A-4E3D-9F09-2823ABF18799}" type="presOf" srcId="{230F7376-682C-4C7C-A92D-D53C0BC2C19E}" destId="{EAE0CAAD-68D9-446D-A14F-71E2E8AB5B1D}" srcOrd="0" destOrd="0" presId="urn:microsoft.com/office/officeart/2005/8/layout/hProcess9"/>
    <dgm:cxn modelId="{8D90D17F-2FC5-4987-998F-22C4F6819633}" type="presParOf" srcId="{EAE0CAAD-68D9-446D-A14F-71E2E8AB5B1D}" destId="{4B6BBE90-352C-4E41-AB1E-8D845704D33A}" srcOrd="0" destOrd="0" presId="urn:microsoft.com/office/officeart/2005/8/layout/hProcess9"/>
    <dgm:cxn modelId="{1AB9ABA0-1D3C-4743-B4B0-BB6D238FC072}" type="presParOf" srcId="{EAE0CAAD-68D9-446D-A14F-71E2E8AB5B1D}" destId="{8A61A76B-7C0A-4746-B309-AC793468F593}" srcOrd="1" destOrd="0" presId="urn:microsoft.com/office/officeart/2005/8/layout/hProcess9"/>
    <dgm:cxn modelId="{F0E6648A-7CE4-4DD3-B7C8-CF9B168C866B}" type="presParOf" srcId="{8A61A76B-7C0A-4746-B309-AC793468F593}" destId="{63DFECC2-FE68-4BEB-81F8-91DE831DC1A0}"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29BC6F34-1D3C-4036-B1F4-193734811BD2}"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1D4A40C-AEC6-4D84-8957-A5770E998656}">
      <dgm:prSet/>
      <dgm:spPr/>
      <dgm:t>
        <a:bodyPr/>
        <a:lstStyle/>
        <a:p>
          <a:pPr algn="ctr" rtl="0"/>
          <a:r>
            <a:rPr lang="en-IN" dirty="0" smtClean="0"/>
            <a:t>Co – borrower/Co-Applicant</a:t>
          </a:r>
          <a:endParaRPr lang="en-US" dirty="0"/>
        </a:p>
      </dgm:t>
    </dgm:pt>
    <dgm:pt modelId="{7D0ABFFB-2F13-4B4D-8CEA-83EDE36B5689}" type="parTrans" cxnId="{E0FB1D97-36CC-46DB-9D51-5CF7D0E4C5E2}">
      <dgm:prSet/>
      <dgm:spPr/>
      <dgm:t>
        <a:bodyPr/>
        <a:lstStyle/>
        <a:p>
          <a:endParaRPr lang="en-US"/>
        </a:p>
      </dgm:t>
    </dgm:pt>
    <dgm:pt modelId="{811CC0CB-2519-413A-8CBE-0EC8A47203EA}" type="sibTrans" cxnId="{E0FB1D97-36CC-46DB-9D51-5CF7D0E4C5E2}">
      <dgm:prSet/>
      <dgm:spPr/>
      <dgm:t>
        <a:bodyPr/>
        <a:lstStyle/>
        <a:p>
          <a:endParaRPr lang="en-US"/>
        </a:p>
      </dgm:t>
    </dgm:pt>
    <dgm:pt modelId="{BAF57EAB-EFBF-4C06-8D3B-BA857DDC5570}" type="pres">
      <dgm:prSet presAssocID="{29BC6F34-1D3C-4036-B1F4-193734811BD2}" presName="linear" presStyleCnt="0">
        <dgm:presLayoutVars>
          <dgm:animLvl val="lvl"/>
          <dgm:resizeHandles val="exact"/>
        </dgm:presLayoutVars>
      </dgm:prSet>
      <dgm:spPr/>
      <dgm:t>
        <a:bodyPr/>
        <a:lstStyle/>
        <a:p>
          <a:endParaRPr lang="en-US"/>
        </a:p>
      </dgm:t>
    </dgm:pt>
    <dgm:pt modelId="{62437079-11D0-40CD-B751-FAE52DAB15A1}" type="pres">
      <dgm:prSet presAssocID="{61D4A40C-AEC6-4D84-8957-A5770E998656}" presName="parentText" presStyleLbl="node1" presStyleIdx="0" presStyleCnt="1">
        <dgm:presLayoutVars>
          <dgm:chMax val="0"/>
          <dgm:bulletEnabled val="1"/>
        </dgm:presLayoutVars>
      </dgm:prSet>
      <dgm:spPr/>
      <dgm:t>
        <a:bodyPr/>
        <a:lstStyle/>
        <a:p>
          <a:endParaRPr lang="en-US"/>
        </a:p>
      </dgm:t>
    </dgm:pt>
  </dgm:ptLst>
  <dgm:cxnLst>
    <dgm:cxn modelId="{DCE3BF0E-6DD7-431C-9BDB-A5C5AFAACA58}" type="presOf" srcId="{29BC6F34-1D3C-4036-B1F4-193734811BD2}" destId="{BAF57EAB-EFBF-4C06-8D3B-BA857DDC5570}" srcOrd="0" destOrd="0" presId="urn:microsoft.com/office/officeart/2005/8/layout/vList2"/>
    <dgm:cxn modelId="{E0FB1D97-36CC-46DB-9D51-5CF7D0E4C5E2}" srcId="{29BC6F34-1D3C-4036-B1F4-193734811BD2}" destId="{61D4A40C-AEC6-4D84-8957-A5770E998656}" srcOrd="0" destOrd="0" parTransId="{7D0ABFFB-2F13-4B4D-8CEA-83EDE36B5689}" sibTransId="{811CC0CB-2519-413A-8CBE-0EC8A47203EA}"/>
    <dgm:cxn modelId="{442016F1-71A9-4F5F-833D-3E81FDD2CE7B}" type="presOf" srcId="{61D4A40C-AEC6-4D84-8957-A5770E998656}" destId="{62437079-11D0-40CD-B751-FAE52DAB15A1}" srcOrd="0" destOrd="0" presId="urn:microsoft.com/office/officeart/2005/8/layout/vList2"/>
    <dgm:cxn modelId="{C7279101-D995-4787-B3CC-42BC9C200E60}" type="presParOf" srcId="{BAF57EAB-EFBF-4C06-8D3B-BA857DDC5570}" destId="{62437079-11D0-40CD-B751-FAE52DAB15A1}"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85EE93BE-7767-4828-B030-06F88B4C6B94}" type="doc">
      <dgm:prSet loTypeId="urn:microsoft.com/office/officeart/2005/8/layout/hProcess9" loCatId="process" qsTypeId="urn:microsoft.com/office/officeart/2005/8/quickstyle/simple1" qsCatId="simple" csTypeId="urn:microsoft.com/office/officeart/2005/8/colors/colorful3" csCatId="colorful" phldr="1"/>
      <dgm:spPr/>
      <dgm:t>
        <a:bodyPr/>
        <a:lstStyle/>
        <a:p>
          <a:endParaRPr lang="en-US"/>
        </a:p>
      </dgm:t>
    </dgm:pt>
    <dgm:pt modelId="{F0964526-4E6B-4303-AE27-1FC763B4F1C2}">
      <dgm:prSet custT="1"/>
      <dgm:spPr/>
      <dgm:t>
        <a:bodyPr/>
        <a:lstStyle/>
        <a:p>
          <a:pPr rtl="0"/>
          <a:r>
            <a:rPr lang="en-US" sz="1600" b="1" i="1" dirty="0" smtClean="0"/>
            <a:t>Indian Citizen</a:t>
          </a:r>
          <a:endParaRPr lang="en-US" sz="1600" b="1" i="1" dirty="0"/>
        </a:p>
      </dgm:t>
    </dgm:pt>
    <dgm:pt modelId="{C49E25F9-AA3D-4294-A2B8-5D9EB115C2AB}" type="parTrans" cxnId="{75D19B0F-6ED5-4222-9458-01AE49CF27D3}">
      <dgm:prSet/>
      <dgm:spPr/>
      <dgm:t>
        <a:bodyPr/>
        <a:lstStyle/>
        <a:p>
          <a:endParaRPr lang="en-US" sz="2400" b="1" i="1"/>
        </a:p>
      </dgm:t>
    </dgm:pt>
    <dgm:pt modelId="{2348E10E-F0A0-4A54-8C30-B18B71166DAB}" type="sibTrans" cxnId="{75D19B0F-6ED5-4222-9458-01AE49CF27D3}">
      <dgm:prSet/>
      <dgm:spPr/>
      <dgm:t>
        <a:bodyPr/>
        <a:lstStyle/>
        <a:p>
          <a:endParaRPr lang="en-US" sz="2400" b="1" i="1"/>
        </a:p>
      </dgm:t>
    </dgm:pt>
    <dgm:pt modelId="{85459F8E-9089-4192-B906-F6DE2E0E8056}">
      <dgm:prSet custT="1"/>
      <dgm:spPr/>
      <dgm:t>
        <a:bodyPr/>
        <a:lstStyle/>
        <a:p>
          <a:pPr rtl="0"/>
          <a:r>
            <a:rPr lang="en-US" sz="1600" b="1" i="1" dirty="0" smtClean="0"/>
            <a:t>Bank account in any bank in India with ECS facilities or standing instruction facilities to provide monthly repayment electronically</a:t>
          </a:r>
          <a:endParaRPr lang="en-US" sz="1600" b="1" i="1" dirty="0"/>
        </a:p>
      </dgm:t>
    </dgm:pt>
    <dgm:pt modelId="{BD26D229-20FD-452B-A90D-E03B0762DF95}" type="parTrans" cxnId="{E4327D6C-D3F1-424E-917D-17C01552498E}">
      <dgm:prSet/>
      <dgm:spPr/>
      <dgm:t>
        <a:bodyPr/>
        <a:lstStyle/>
        <a:p>
          <a:endParaRPr lang="en-US" sz="2400" b="1" i="1"/>
        </a:p>
      </dgm:t>
    </dgm:pt>
    <dgm:pt modelId="{DBE92151-E655-4A86-B21D-45EC110DA012}" type="sibTrans" cxnId="{E4327D6C-D3F1-424E-917D-17C01552498E}">
      <dgm:prSet/>
      <dgm:spPr/>
      <dgm:t>
        <a:bodyPr/>
        <a:lstStyle/>
        <a:p>
          <a:endParaRPr lang="en-US" sz="2400" b="1" i="1"/>
        </a:p>
      </dgm:t>
    </dgm:pt>
    <dgm:pt modelId="{461E4EA7-EC20-4457-A99E-0B81FB38843E}">
      <dgm:prSet custT="1"/>
      <dgm:spPr/>
      <dgm:t>
        <a:bodyPr/>
        <a:lstStyle/>
        <a:p>
          <a:pPr rtl="0"/>
          <a:r>
            <a:rPr lang="en-US" sz="1600" b="1" i="1" dirty="0" smtClean="0"/>
            <a:t>Role like primary debtor</a:t>
          </a:r>
          <a:endParaRPr lang="en-US" sz="1600" b="1" i="1" dirty="0"/>
        </a:p>
      </dgm:t>
    </dgm:pt>
    <dgm:pt modelId="{9B91B7F2-A519-46D9-9645-5B7707F52892}" type="parTrans" cxnId="{4026037F-8C37-4463-93D1-A1F0BD25FBAE}">
      <dgm:prSet/>
      <dgm:spPr/>
      <dgm:t>
        <a:bodyPr/>
        <a:lstStyle/>
        <a:p>
          <a:endParaRPr lang="en-US" sz="2400" b="1" i="1"/>
        </a:p>
      </dgm:t>
    </dgm:pt>
    <dgm:pt modelId="{C977762D-1F47-4755-BFD9-32BDA2F8FD60}" type="sibTrans" cxnId="{4026037F-8C37-4463-93D1-A1F0BD25FBAE}">
      <dgm:prSet/>
      <dgm:spPr/>
      <dgm:t>
        <a:bodyPr/>
        <a:lstStyle/>
        <a:p>
          <a:endParaRPr lang="en-US" sz="2400" b="1" i="1"/>
        </a:p>
      </dgm:t>
    </dgm:pt>
    <dgm:pt modelId="{C5FB0F94-0211-4430-97B5-21DACA6404F5}" type="pres">
      <dgm:prSet presAssocID="{85EE93BE-7767-4828-B030-06F88B4C6B94}" presName="CompostProcess" presStyleCnt="0">
        <dgm:presLayoutVars>
          <dgm:dir/>
          <dgm:resizeHandles val="exact"/>
        </dgm:presLayoutVars>
      </dgm:prSet>
      <dgm:spPr/>
      <dgm:t>
        <a:bodyPr/>
        <a:lstStyle/>
        <a:p>
          <a:endParaRPr lang="en-US"/>
        </a:p>
      </dgm:t>
    </dgm:pt>
    <dgm:pt modelId="{E6358A42-3966-4E3F-89CA-CDCB18184E7E}" type="pres">
      <dgm:prSet presAssocID="{85EE93BE-7767-4828-B030-06F88B4C6B94}" presName="arrow" presStyleLbl="bgShp" presStyleIdx="0" presStyleCnt="1" custLinFactNeighborX="511" custLinFactNeighborY="-56787"/>
      <dgm:spPr/>
    </dgm:pt>
    <dgm:pt modelId="{A769BDFB-B47D-46E0-8C1F-2CBF32B72E63}" type="pres">
      <dgm:prSet presAssocID="{85EE93BE-7767-4828-B030-06F88B4C6B94}" presName="linearProcess" presStyleCnt="0"/>
      <dgm:spPr/>
    </dgm:pt>
    <dgm:pt modelId="{80F2ED04-FD4E-4D08-929F-89B42DCC303B}" type="pres">
      <dgm:prSet presAssocID="{F0964526-4E6B-4303-AE27-1FC763B4F1C2}" presName="textNode" presStyleLbl="node1" presStyleIdx="0" presStyleCnt="3">
        <dgm:presLayoutVars>
          <dgm:bulletEnabled val="1"/>
        </dgm:presLayoutVars>
      </dgm:prSet>
      <dgm:spPr/>
      <dgm:t>
        <a:bodyPr/>
        <a:lstStyle/>
        <a:p>
          <a:endParaRPr lang="en-US"/>
        </a:p>
      </dgm:t>
    </dgm:pt>
    <dgm:pt modelId="{C6867B0B-C781-41E2-AED1-7158C971687D}" type="pres">
      <dgm:prSet presAssocID="{2348E10E-F0A0-4A54-8C30-B18B71166DAB}" presName="sibTrans" presStyleCnt="0"/>
      <dgm:spPr/>
    </dgm:pt>
    <dgm:pt modelId="{5D2BE808-2C8D-4FB7-B921-00EE8A8F26DA}" type="pres">
      <dgm:prSet presAssocID="{85459F8E-9089-4192-B906-F6DE2E0E8056}" presName="textNode" presStyleLbl="node1" presStyleIdx="1" presStyleCnt="3">
        <dgm:presLayoutVars>
          <dgm:bulletEnabled val="1"/>
        </dgm:presLayoutVars>
      </dgm:prSet>
      <dgm:spPr/>
      <dgm:t>
        <a:bodyPr/>
        <a:lstStyle/>
        <a:p>
          <a:endParaRPr lang="en-US"/>
        </a:p>
      </dgm:t>
    </dgm:pt>
    <dgm:pt modelId="{DDAAB3E7-FB61-4FE7-8BD6-5AD1A6DC3C4A}" type="pres">
      <dgm:prSet presAssocID="{DBE92151-E655-4A86-B21D-45EC110DA012}" presName="sibTrans" presStyleCnt="0"/>
      <dgm:spPr/>
    </dgm:pt>
    <dgm:pt modelId="{26827255-1260-480E-B4D4-3D59AB5E63F6}" type="pres">
      <dgm:prSet presAssocID="{461E4EA7-EC20-4457-A99E-0B81FB38843E}" presName="textNode" presStyleLbl="node1" presStyleIdx="2" presStyleCnt="3">
        <dgm:presLayoutVars>
          <dgm:bulletEnabled val="1"/>
        </dgm:presLayoutVars>
      </dgm:prSet>
      <dgm:spPr/>
      <dgm:t>
        <a:bodyPr/>
        <a:lstStyle/>
        <a:p>
          <a:endParaRPr lang="en-US"/>
        </a:p>
      </dgm:t>
    </dgm:pt>
  </dgm:ptLst>
  <dgm:cxnLst>
    <dgm:cxn modelId="{435BF4EF-59D5-41CB-A902-51C7DBE3AE7E}" type="presOf" srcId="{F0964526-4E6B-4303-AE27-1FC763B4F1C2}" destId="{80F2ED04-FD4E-4D08-929F-89B42DCC303B}" srcOrd="0" destOrd="0" presId="urn:microsoft.com/office/officeart/2005/8/layout/hProcess9"/>
    <dgm:cxn modelId="{4026037F-8C37-4463-93D1-A1F0BD25FBAE}" srcId="{85EE93BE-7767-4828-B030-06F88B4C6B94}" destId="{461E4EA7-EC20-4457-A99E-0B81FB38843E}" srcOrd="2" destOrd="0" parTransId="{9B91B7F2-A519-46D9-9645-5B7707F52892}" sibTransId="{C977762D-1F47-4755-BFD9-32BDA2F8FD60}"/>
    <dgm:cxn modelId="{B60DCD1C-7DE1-486A-BE4B-B01F0DBC7A58}" type="presOf" srcId="{85EE93BE-7767-4828-B030-06F88B4C6B94}" destId="{C5FB0F94-0211-4430-97B5-21DACA6404F5}" srcOrd="0" destOrd="0" presId="urn:microsoft.com/office/officeart/2005/8/layout/hProcess9"/>
    <dgm:cxn modelId="{90B791AE-BA2C-4FA5-96EB-CB793B92110F}" type="presOf" srcId="{85459F8E-9089-4192-B906-F6DE2E0E8056}" destId="{5D2BE808-2C8D-4FB7-B921-00EE8A8F26DA}" srcOrd="0" destOrd="0" presId="urn:microsoft.com/office/officeart/2005/8/layout/hProcess9"/>
    <dgm:cxn modelId="{F46AE952-E838-40B3-AC93-06BE7CC3B3AC}" type="presOf" srcId="{461E4EA7-EC20-4457-A99E-0B81FB38843E}" destId="{26827255-1260-480E-B4D4-3D59AB5E63F6}" srcOrd="0" destOrd="0" presId="urn:microsoft.com/office/officeart/2005/8/layout/hProcess9"/>
    <dgm:cxn modelId="{75D19B0F-6ED5-4222-9458-01AE49CF27D3}" srcId="{85EE93BE-7767-4828-B030-06F88B4C6B94}" destId="{F0964526-4E6B-4303-AE27-1FC763B4F1C2}" srcOrd="0" destOrd="0" parTransId="{C49E25F9-AA3D-4294-A2B8-5D9EB115C2AB}" sibTransId="{2348E10E-F0A0-4A54-8C30-B18B71166DAB}"/>
    <dgm:cxn modelId="{E4327D6C-D3F1-424E-917D-17C01552498E}" srcId="{85EE93BE-7767-4828-B030-06F88B4C6B94}" destId="{85459F8E-9089-4192-B906-F6DE2E0E8056}" srcOrd="1" destOrd="0" parTransId="{BD26D229-20FD-452B-A90D-E03B0762DF95}" sibTransId="{DBE92151-E655-4A86-B21D-45EC110DA012}"/>
    <dgm:cxn modelId="{1B566724-B917-4293-920F-05DFD6B1D48B}" type="presParOf" srcId="{C5FB0F94-0211-4430-97B5-21DACA6404F5}" destId="{E6358A42-3966-4E3F-89CA-CDCB18184E7E}" srcOrd="0" destOrd="0" presId="urn:microsoft.com/office/officeart/2005/8/layout/hProcess9"/>
    <dgm:cxn modelId="{8BC55ED4-AE8D-472B-8C7C-500BA63C59AE}" type="presParOf" srcId="{C5FB0F94-0211-4430-97B5-21DACA6404F5}" destId="{A769BDFB-B47D-46E0-8C1F-2CBF32B72E63}" srcOrd="1" destOrd="0" presId="urn:microsoft.com/office/officeart/2005/8/layout/hProcess9"/>
    <dgm:cxn modelId="{E840A49E-19E2-4CE8-BE99-B3E541078486}" type="presParOf" srcId="{A769BDFB-B47D-46E0-8C1F-2CBF32B72E63}" destId="{80F2ED04-FD4E-4D08-929F-89B42DCC303B}" srcOrd="0" destOrd="0" presId="urn:microsoft.com/office/officeart/2005/8/layout/hProcess9"/>
    <dgm:cxn modelId="{E0F647D9-D114-4E67-8344-7C9C817D5B0A}" type="presParOf" srcId="{A769BDFB-B47D-46E0-8C1F-2CBF32B72E63}" destId="{C6867B0B-C781-41E2-AED1-7158C971687D}" srcOrd="1" destOrd="0" presId="urn:microsoft.com/office/officeart/2005/8/layout/hProcess9"/>
    <dgm:cxn modelId="{D9BE74E4-E0C0-437B-A097-C0CC0339B421}" type="presParOf" srcId="{A769BDFB-B47D-46E0-8C1F-2CBF32B72E63}" destId="{5D2BE808-2C8D-4FB7-B921-00EE8A8F26DA}" srcOrd="2" destOrd="0" presId="urn:microsoft.com/office/officeart/2005/8/layout/hProcess9"/>
    <dgm:cxn modelId="{5D961C4A-C227-4265-8423-411D54D180EB}" type="presParOf" srcId="{A769BDFB-B47D-46E0-8C1F-2CBF32B72E63}" destId="{DDAAB3E7-FB61-4FE7-8BD6-5AD1A6DC3C4A}" srcOrd="3" destOrd="0" presId="urn:microsoft.com/office/officeart/2005/8/layout/hProcess9"/>
    <dgm:cxn modelId="{6584F5F8-2D5E-4E81-AEB4-2F08163FEE10}" type="presParOf" srcId="{A769BDFB-B47D-46E0-8C1F-2CBF32B72E63}" destId="{26827255-1260-480E-B4D4-3D59AB5E63F6}"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54E3806-5E0E-4137-B947-66ED33AC6FE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ABAD89B-67EA-48D1-BB3D-F21CBED7D12D}">
      <dgm:prSet/>
      <dgm:spPr/>
      <dgm:t>
        <a:bodyPr/>
        <a:lstStyle/>
        <a:p>
          <a:pPr algn="ctr" rtl="0"/>
          <a:r>
            <a:rPr lang="en-US" b="1" i="0" baseline="0" smtClean="0"/>
            <a:t>Part Time Courses</a:t>
          </a:r>
          <a:endParaRPr lang="en-US"/>
        </a:p>
      </dgm:t>
    </dgm:pt>
    <dgm:pt modelId="{A2400DE7-182C-4F30-A470-7265D2DE25D2}" type="parTrans" cxnId="{66B82443-165B-42C6-86C5-100EEEC89477}">
      <dgm:prSet/>
      <dgm:spPr/>
      <dgm:t>
        <a:bodyPr/>
        <a:lstStyle/>
        <a:p>
          <a:endParaRPr lang="en-US"/>
        </a:p>
      </dgm:t>
    </dgm:pt>
    <dgm:pt modelId="{6C3514E0-5787-4D8C-A0B6-E8C004030061}" type="sibTrans" cxnId="{66B82443-165B-42C6-86C5-100EEEC89477}">
      <dgm:prSet/>
      <dgm:spPr/>
      <dgm:t>
        <a:bodyPr/>
        <a:lstStyle/>
        <a:p>
          <a:endParaRPr lang="en-US"/>
        </a:p>
      </dgm:t>
    </dgm:pt>
    <dgm:pt modelId="{C7E41A14-B657-4E86-BD7A-C8D0F544417E}" type="pres">
      <dgm:prSet presAssocID="{754E3806-5E0E-4137-B947-66ED33AC6FE0}" presName="linear" presStyleCnt="0">
        <dgm:presLayoutVars>
          <dgm:animLvl val="lvl"/>
          <dgm:resizeHandles val="exact"/>
        </dgm:presLayoutVars>
      </dgm:prSet>
      <dgm:spPr/>
      <dgm:t>
        <a:bodyPr/>
        <a:lstStyle/>
        <a:p>
          <a:endParaRPr lang="en-US"/>
        </a:p>
      </dgm:t>
    </dgm:pt>
    <dgm:pt modelId="{50706C15-F00C-4D7A-96F6-8158B12A36E4}" type="pres">
      <dgm:prSet presAssocID="{1ABAD89B-67EA-48D1-BB3D-F21CBED7D12D}" presName="parentText" presStyleLbl="node1" presStyleIdx="0" presStyleCnt="1">
        <dgm:presLayoutVars>
          <dgm:chMax val="0"/>
          <dgm:bulletEnabled val="1"/>
        </dgm:presLayoutVars>
      </dgm:prSet>
      <dgm:spPr/>
      <dgm:t>
        <a:bodyPr/>
        <a:lstStyle/>
        <a:p>
          <a:endParaRPr lang="en-US"/>
        </a:p>
      </dgm:t>
    </dgm:pt>
  </dgm:ptLst>
  <dgm:cxnLst>
    <dgm:cxn modelId="{E47B08A0-5C47-4C96-B958-D1B536919717}" type="presOf" srcId="{1ABAD89B-67EA-48D1-BB3D-F21CBED7D12D}" destId="{50706C15-F00C-4D7A-96F6-8158B12A36E4}" srcOrd="0" destOrd="0" presId="urn:microsoft.com/office/officeart/2005/8/layout/vList2"/>
    <dgm:cxn modelId="{66B82443-165B-42C6-86C5-100EEEC89477}" srcId="{754E3806-5E0E-4137-B947-66ED33AC6FE0}" destId="{1ABAD89B-67EA-48D1-BB3D-F21CBED7D12D}" srcOrd="0" destOrd="0" parTransId="{A2400DE7-182C-4F30-A470-7265D2DE25D2}" sibTransId="{6C3514E0-5787-4D8C-A0B6-E8C004030061}"/>
    <dgm:cxn modelId="{0CED22D8-EEA6-4561-856F-3FE0D8BE0BC2}" type="presOf" srcId="{754E3806-5E0E-4137-B947-66ED33AC6FE0}" destId="{C7E41A14-B657-4E86-BD7A-C8D0F544417E}" srcOrd="0" destOrd="0" presId="urn:microsoft.com/office/officeart/2005/8/layout/vList2"/>
    <dgm:cxn modelId="{2B0F58FA-731C-435B-8F93-AAC3A4EC1EC5}" type="presParOf" srcId="{C7E41A14-B657-4E86-BD7A-C8D0F544417E}" destId="{50706C15-F00C-4D7A-96F6-8158B12A36E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640798B-2FBC-4479-85FA-573FD90EEB92}" type="doc">
      <dgm:prSet loTypeId="urn:microsoft.com/office/officeart/2005/8/layout/venn1" loCatId="relationship" qsTypeId="urn:microsoft.com/office/officeart/2005/8/quickstyle/simple1" qsCatId="simple" csTypeId="urn:microsoft.com/office/officeart/2005/8/colors/colorful4" csCatId="colorful"/>
      <dgm:spPr/>
      <dgm:t>
        <a:bodyPr/>
        <a:lstStyle/>
        <a:p>
          <a:endParaRPr lang="en-US"/>
        </a:p>
      </dgm:t>
    </dgm:pt>
    <dgm:pt modelId="{035C0CD0-5590-4579-BC93-6D353E75BC32}">
      <dgm:prSet/>
      <dgm:spPr/>
      <dgm:t>
        <a:bodyPr/>
        <a:lstStyle/>
        <a:p>
          <a:pPr rtl="0"/>
          <a:r>
            <a:rPr lang="en-US" baseline="0" dirty="0" smtClean="0"/>
            <a:t>For </a:t>
          </a:r>
          <a:r>
            <a:rPr lang="en-US" b="1" i="1" baseline="0" dirty="0" smtClean="0"/>
            <a:t>Part time / Executive courses </a:t>
          </a:r>
          <a:r>
            <a:rPr lang="en-US" baseline="0" dirty="0" smtClean="0"/>
            <a:t>not necessary to have income co-borrower as </a:t>
          </a:r>
          <a:r>
            <a:rPr lang="en-US" b="1" i="1" baseline="0" dirty="0" smtClean="0"/>
            <a:t>eligibility</a:t>
          </a:r>
          <a:r>
            <a:rPr lang="en-US" baseline="0" dirty="0" smtClean="0"/>
            <a:t> calculation will be based </a:t>
          </a:r>
          <a:r>
            <a:rPr lang="en-US" b="1" i="1" baseline="0" dirty="0" smtClean="0"/>
            <a:t>on student’s current income </a:t>
          </a:r>
          <a:r>
            <a:rPr lang="en-US" baseline="0" dirty="0" smtClean="0"/>
            <a:t>and if require additional earning co-borrower need to be introduced to increase the eligibility</a:t>
          </a:r>
          <a:endParaRPr lang="en-US" dirty="0"/>
        </a:p>
      </dgm:t>
    </dgm:pt>
    <dgm:pt modelId="{FD34F9EE-06F6-4EBD-B967-D5D574C95CB5}" type="parTrans" cxnId="{934B2473-6BEB-4267-87BC-499D5A94954E}">
      <dgm:prSet/>
      <dgm:spPr/>
      <dgm:t>
        <a:bodyPr/>
        <a:lstStyle/>
        <a:p>
          <a:endParaRPr lang="en-US"/>
        </a:p>
      </dgm:t>
    </dgm:pt>
    <dgm:pt modelId="{ABD8B136-5B26-4CDB-88FF-0F215335D17E}" type="sibTrans" cxnId="{934B2473-6BEB-4267-87BC-499D5A94954E}">
      <dgm:prSet/>
      <dgm:spPr/>
      <dgm:t>
        <a:bodyPr/>
        <a:lstStyle/>
        <a:p>
          <a:endParaRPr lang="en-US"/>
        </a:p>
      </dgm:t>
    </dgm:pt>
    <dgm:pt modelId="{B9FE5402-DC53-4E19-8E3E-64D9F463D7FE}" type="pres">
      <dgm:prSet presAssocID="{2640798B-2FBC-4479-85FA-573FD90EEB92}" presName="compositeShape" presStyleCnt="0">
        <dgm:presLayoutVars>
          <dgm:chMax val="7"/>
          <dgm:dir/>
          <dgm:resizeHandles val="exact"/>
        </dgm:presLayoutVars>
      </dgm:prSet>
      <dgm:spPr/>
      <dgm:t>
        <a:bodyPr/>
        <a:lstStyle/>
        <a:p>
          <a:endParaRPr lang="en-US"/>
        </a:p>
      </dgm:t>
    </dgm:pt>
    <dgm:pt modelId="{0932246E-89FB-4965-A112-9D8465DCCEA2}" type="pres">
      <dgm:prSet presAssocID="{035C0CD0-5590-4579-BC93-6D353E75BC32}" presName="circ1TxSh" presStyleLbl="vennNode1" presStyleIdx="0" presStyleCnt="1"/>
      <dgm:spPr/>
      <dgm:t>
        <a:bodyPr/>
        <a:lstStyle/>
        <a:p>
          <a:endParaRPr lang="en-US"/>
        </a:p>
      </dgm:t>
    </dgm:pt>
  </dgm:ptLst>
  <dgm:cxnLst>
    <dgm:cxn modelId="{573492BF-74BF-4B67-8229-2AA7B51FC52B}" type="presOf" srcId="{035C0CD0-5590-4579-BC93-6D353E75BC32}" destId="{0932246E-89FB-4965-A112-9D8465DCCEA2}" srcOrd="0" destOrd="0" presId="urn:microsoft.com/office/officeart/2005/8/layout/venn1"/>
    <dgm:cxn modelId="{EF221CD3-9E5E-4E6B-A156-BFBEFE1DCD20}" type="presOf" srcId="{2640798B-2FBC-4479-85FA-573FD90EEB92}" destId="{B9FE5402-DC53-4E19-8E3E-64D9F463D7FE}" srcOrd="0" destOrd="0" presId="urn:microsoft.com/office/officeart/2005/8/layout/venn1"/>
    <dgm:cxn modelId="{934B2473-6BEB-4267-87BC-499D5A94954E}" srcId="{2640798B-2FBC-4479-85FA-573FD90EEB92}" destId="{035C0CD0-5590-4579-BC93-6D353E75BC32}" srcOrd="0" destOrd="0" parTransId="{FD34F9EE-06F6-4EBD-B967-D5D574C95CB5}" sibTransId="{ABD8B136-5B26-4CDB-88FF-0F215335D17E}"/>
    <dgm:cxn modelId="{2570B881-4EE3-4AE8-8E70-8948CE9BC961}" type="presParOf" srcId="{B9FE5402-DC53-4E19-8E3E-64D9F463D7FE}" destId="{0932246E-89FB-4965-A112-9D8465DCCEA2}" srcOrd="0" destOrd="0" presId="urn:microsoft.com/office/officeart/2005/8/layout/ven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227B4651-7523-417B-B2FF-69E94BBFB20B}" type="doc">
      <dgm:prSet loTypeId="urn:microsoft.com/office/officeart/2005/8/layout/hList7" loCatId="relationship" qsTypeId="urn:microsoft.com/office/officeart/2005/8/quickstyle/simple1" qsCatId="simple" csTypeId="urn:microsoft.com/office/officeart/2005/8/colors/colorful4" csCatId="colorful" phldr="1"/>
      <dgm:spPr/>
      <dgm:t>
        <a:bodyPr/>
        <a:lstStyle/>
        <a:p>
          <a:endParaRPr lang="en-US"/>
        </a:p>
      </dgm:t>
    </dgm:pt>
    <dgm:pt modelId="{FC268663-0251-4906-B6B1-D3531302E31F}">
      <dgm:prSet custT="1"/>
      <dgm:spPr/>
      <dgm:t>
        <a:bodyPr/>
        <a:lstStyle/>
        <a:p>
          <a:pPr rtl="0"/>
          <a:r>
            <a:rPr lang="en-US" sz="1600" b="1" smtClean="0"/>
            <a:t>Father</a:t>
          </a:r>
          <a:endParaRPr lang="en-US" sz="1600" b="1"/>
        </a:p>
      </dgm:t>
    </dgm:pt>
    <dgm:pt modelId="{087B7EB1-4B9F-42A9-AEA2-C078759B05CB}" type="parTrans" cxnId="{DA21293B-9746-4DAF-9B59-8DBB3D2A4969}">
      <dgm:prSet/>
      <dgm:spPr/>
      <dgm:t>
        <a:bodyPr/>
        <a:lstStyle/>
        <a:p>
          <a:endParaRPr lang="en-US" sz="1600" b="1"/>
        </a:p>
      </dgm:t>
    </dgm:pt>
    <dgm:pt modelId="{75D60F73-B1F4-40EF-80BA-7FFE101AAB1E}" type="sibTrans" cxnId="{DA21293B-9746-4DAF-9B59-8DBB3D2A4969}">
      <dgm:prSet/>
      <dgm:spPr/>
      <dgm:t>
        <a:bodyPr/>
        <a:lstStyle/>
        <a:p>
          <a:endParaRPr lang="en-US" sz="1600" b="1"/>
        </a:p>
      </dgm:t>
    </dgm:pt>
    <dgm:pt modelId="{5A8B14CF-1182-4341-942D-17E38149F9C9}">
      <dgm:prSet custT="1"/>
      <dgm:spPr/>
      <dgm:t>
        <a:bodyPr/>
        <a:lstStyle/>
        <a:p>
          <a:pPr rtl="0"/>
          <a:r>
            <a:rPr lang="en-US" sz="1600" b="1" smtClean="0"/>
            <a:t>Mother</a:t>
          </a:r>
          <a:endParaRPr lang="en-US" sz="1600" b="1"/>
        </a:p>
      </dgm:t>
    </dgm:pt>
    <dgm:pt modelId="{A17C900E-A4BC-4307-8E4B-649F28072605}" type="parTrans" cxnId="{27AE7689-2EDE-410D-96F8-7F36D7309603}">
      <dgm:prSet/>
      <dgm:spPr/>
      <dgm:t>
        <a:bodyPr/>
        <a:lstStyle/>
        <a:p>
          <a:endParaRPr lang="en-US" sz="1600" b="1"/>
        </a:p>
      </dgm:t>
    </dgm:pt>
    <dgm:pt modelId="{9B10CA73-9DED-42A4-A049-133A9EFCC64B}" type="sibTrans" cxnId="{27AE7689-2EDE-410D-96F8-7F36D7309603}">
      <dgm:prSet/>
      <dgm:spPr/>
      <dgm:t>
        <a:bodyPr/>
        <a:lstStyle/>
        <a:p>
          <a:endParaRPr lang="en-US" sz="1600" b="1"/>
        </a:p>
      </dgm:t>
    </dgm:pt>
    <dgm:pt modelId="{5B1274F5-2098-48C2-85EC-7EBF24303499}">
      <dgm:prSet custT="1"/>
      <dgm:spPr/>
      <dgm:t>
        <a:bodyPr/>
        <a:lstStyle/>
        <a:p>
          <a:pPr rtl="0"/>
          <a:r>
            <a:rPr lang="en-US" sz="1600" b="1" smtClean="0"/>
            <a:t>Brother</a:t>
          </a:r>
          <a:endParaRPr lang="en-US" sz="1600" b="1"/>
        </a:p>
      </dgm:t>
    </dgm:pt>
    <dgm:pt modelId="{31C95999-357F-4955-9173-9178E7F1BA81}" type="parTrans" cxnId="{DE5C1567-5012-4D6E-8C93-418A8E9E0735}">
      <dgm:prSet/>
      <dgm:spPr/>
      <dgm:t>
        <a:bodyPr/>
        <a:lstStyle/>
        <a:p>
          <a:endParaRPr lang="en-US" sz="1600" b="1"/>
        </a:p>
      </dgm:t>
    </dgm:pt>
    <dgm:pt modelId="{55CF4009-664A-4804-9967-600B707FD186}" type="sibTrans" cxnId="{DE5C1567-5012-4D6E-8C93-418A8E9E0735}">
      <dgm:prSet/>
      <dgm:spPr/>
      <dgm:t>
        <a:bodyPr/>
        <a:lstStyle/>
        <a:p>
          <a:endParaRPr lang="en-US" sz="1600" b="1"/>
        </a:p>
      </dgm:t>
    </dgm:pt>
    <dgm:pt modelId="{451A5F31-166C-4DCF-BCB7-9CA32FDB1895}">
      <dgm:prSet custT="1"/>
      <dgm:spPr/>
      <dgm:t>
        <a:bodyPr/>
        <a:lstStyle/>
        <a:p>
          <a:pPr rtl="0"/>
          <a:r>
            <a:rPr lang="en-US" sz="1600" b="1" smtClean="0"/>
            <a:t>Sister (married) along with brother-in-law</a:t>
          </a:r>
          <a:endParaRPr lang="en-US" sz="1600" b="1"/>
        </a:p>
      </dgm:t>
    </dgm:pt>
    <dgm:pt modelId="{9ACA6110-C14A-464A-BFA8-5C233BE6D3DE}" type="parTrans" cxnId="{FB76DA9F-8BB0-4EFF-B07F-5B735F001A99}">
      <dgm:prSet/>
      <dgm:spPr/>
      <dgm:t>
        <a:bodyPr/>
        <a:lstStyle/>
        <a:p>
          <a:endParaRPr lang="en-US" sz="1600" b="1"/>
        </a:p>
      </dgm:t>
    </dgm:pt>
    <dgm:pt modelId="{F36BDDFA-C523-4C79-B5E5-28A53888E18F}" type="sibTrans" cxnId="{FB76DA9F-8BB0-4EFF-B07F-5B735F001A99}">
      <dgm:prSet/>
      <dgm:spPr/>
      <dgm:t>
        <a:bodyPr/>
        <a:lstStyle/>
        <a:p>
          <a:endParaRPr lang="en-US" sz="1600" b="1"/>
        </a:p>
      </dgm:t>
    </dgm:pt>
    <dgm:pt modelId="{0BCDE2AF-F465-4145-B043-3FC37AF94F05}">
      <dgm:prSet custT="1"/>
      <dgm:spPr/>
      <dgm:t>
        <a:bodyPr/>
        <a:lstStyle/>
        <a:p>
          <a:pPr rtl="0"/>
          <a:r>
            <a:rPr lang="en-US" sz="1600" b="1" smtClean="0"/>
            <a:t>Father in law</a:t>
          </a:r>
          <a:endParaRPr lang="en-US" sz="1600" b="1"/>
        </a:p>
      </dgm:t>
    </dgm:pt>
    <dgm:pt modelId="{0E4D821D-E165-4DC6-AE2C-F47E5528CC8C}" type="parTrans" cxnId="{83B58A79-F510-449B-BE4A-240ED3ED43A8}">
      <dgm:prSet/>
      <dgm:spPr/>
      <dgm:t>
        <a:bodyPr/>
        <a:lstStyle/>
        <a:p>
          <a:endParaRPr lang="en-US" sz="1600" b="1"/>
        </a:p>
      </dgm:t>
    </dgm:pt>
    <dgm:pt modelId="{2DB58CEF-66AF-4775-92E8-365D9BCCAA61}" type="sibTrans" cxnId="{83B58A79-F510-449B-BE4A-240ED3ED43A8}">
      <dgm:prSet/>
      <dgm:spPr/>
      <dgm:t>
        <a:bodyPr/>
        <a:lstStyle/>
        <a:p>
          <a:endParaRPr lang="en-US" sz="1600" b="1"/>
        </a:p>
      </dgm:t>
    </dgm:pt>
    <dgm:pt modelId="{C89C26F8-A54B-46FB-9895-B014EF9257B5}">
      <dgm:prSet custT="1"/>
      <dgm:spPr/>
      <dgm:t>
        <a:bodyPr/>
        <a:lstStyle/>
        <a:p>
          <a:pPr rtl="0"/>
          <a:r>
            <a:rPr lang="en-US" sz="1600" b="1" smtClean="0"/>
            <a:t>Mother in law</a:t>
          </a:r>
          <a:endParaRPr lang="en-US" sz="1600" b="1"/>
        </a:p>
      </dgm:t>
    </dgm:pt>
    <dgm:pt modelId="{6FF00ACC-4CD3-4230-8EDE-6C48D26FB4C4}" type="parTrans" cxnId="{8D38B0B4-7EB4-45DD-A5CE-7203B2C8124A}">
      <dgm:prSet/>
      <dgm:spPr/>
      <dgm:t>
        <a:bodyPr/>
        <a:lstStyle/>
        <a:p>
          <a:endParaRPr lang="en-US" sz="1600" b="1"/>
        </a:p>
      </dgm:t>
    </dgm:pt>
    <dgm:pt modelId="{ECE16CE3-46AD-4436-973E-54D32ED81AEC}" type="sibTrans" cxnId="{8D38B0B4-7EB4-45DD-A5CE-7203B2C8124A}">
      <dgm:prSet/>
      <dgm:spPr/>
      <dgm:t>
        <a:bodyPr/>
        <a:lstStyle/>
        <a:p>
          <a:endParaRPr lang="en-US" sz="1600" b="1"/>
        </a:p>
      </dgm:t>
    </dgm:pt>
    <dgm:pt modelId="{61A80C7C-D9AB-439F-8E8B-04BF96A0387C}">
      <dgm:prSet custT="1"/>
      <dgm:spPr/>
      <dgm:t>
        <a:bodyPr/>
        <a:lstStyle/>
        <a:p>
          <a:pPr rtl="0"/>
          <a:r>
            <a:rPr lang="en-US" sz="1600" b="1" smtClean="0"/>
            <a:t>Spouse </a:t>
          </a:r>
          <a:endParaRPr lang="en-US" sz="1600" b="1"/>
        </a:p>
      </dgm:t>
    </dgm:pt>
    <dgm:pt modelId="{E64B2370-C387-4757-B120-53D4D22108CD}" type="parTrans" cxnId="{6FFDA08A-79B0-4021-93B0-9B783CE4C234}">
      <dgm:prSet/>
      <dgm:spPr/>
      <dgm:t>
        <a:bodyPr/>
        <a:lstStyle/>
        <a:p>
          <a:endParaRPr lang="en-US" sz="1600" b="1"/>
        </a:p>
      </dgm:t>
    </dgm:pt>
    <dgm:pt modelId="{709E65CF-B879-4C7C-9047-631305D91C3D}" type="sibTrans" cxnId="{6FFDA08A-79B0-4021-93B0-9B783CE4C234}">
      <dgm:prSet/>
      <dgm:spPr/>
      <dgm:t>
        <a:bodyPr/>
        <a:lstStyle/>
        <a:p>
          <a:endParaRPr lang="en-US" sz="1600" b="1"/>
        </a:p>
      </dgm:t>
    </dgm:pt>
    <dgm:pt modelId="{DB8CD29E-0D6B-44C8-9EB2-EB968C478E73}" type="pres">
      <dgm:prSet presAssocID="{227B4651-7523-417B-B2FF-69E94BBFB20B}" presName="Name0" presStyleCnt="0">
        <dgm:presLayoutVars>
          <dgm:dir/>
          <dgm:resizeHandles val="exact"/>
        </dgm:presLayoutVars>
      </dgm:prSet>
      <dgm:spPr/>
      <dgm:t>
        <a:bodyPr/>
        <a:lstStyle/>
        <a:p>
          <a:endParaRPr lang="en-US"/>
        </a:p>
      </dgm:t>
    </dgm:pt>
    <dgm:pt modelId="{8DC2C153-B359-4B0C-B216-9BA098F5BDBE}" type="pres">
      <dgm:prSet presAssocID="{227B4651-7523-417B-B2FF-69E94BBFB20B}" presName="fgShape" presStyleLbl="fgShp" presStyleIdx="0" presStyleCnt="1"/>
      <dgm:spPr/>
    </dgm:pt>
    <dgm:pt modelId="{313BE3AB-2905-4C6C-A639-5C5F6C6C016F}" type="pres">
      <dgm:prSet presAssocID="{227B4651-7523-417B-B2FF-69E94BBFB20B}" presName="linComp" presStyleCnt="0"/>
      <dgm:spPr/>
    </dgm:pt>
    <dgm:pt modelId="{92453946-4D42-49C8-B21B-938BE87DB20F}" type="pres">
      <dgm:prSet presAssocID="{FC268663-0251-4906-B6B1-D3531302E31F}" presName="compNode" presStyleCnt="0"/>
      <dgm:spPr/>
    </dgm:pt>
    <dgm:pt modelId="{4DA4E93F-97D6-427B-BF7A-4A2FDF5A9F1C}" type="pres">
      <dgm:prSet presAssocID="{FC268663-0251-4906-B6B1-D3531302E31F}" presName="bkgdShape" presStyleLbl="node1" presStyleIdx="0" presStyleCnt="7"/>
      <dgm:spPr/>
      <dgm:t>
        <a:bodyPr/>
        <a:lstStyle/>
        <a:p>
          <a:endParaRPr lang="en-US"/>
        </a:p>
      </dgm:t>
    </dgm:pt>
    <dgm:pt modelId="{359AB83C-3581-478E-A755-7BC5EF076B5F}" type="pres">
      <dgm:prSet presAssocID="{FC268663-0251-4906-B6B1-D3531302E31F}" presName="nodeTx" presStyleLbl="node1" presStyleIdx="0" presStyleCnt="7">
        <dgm:presLayoutVars>
          <dgm:bulletEnabled val="1"/>
        </dgm:presLayoutVars>
      </dgm:prSet>
      <dgm:spPr/>
      <dgm:t>
        <a:bodyPr/>
        <a:lstStyle/>
        <a:p>
          <a:endParaRPr lang="en-US"/>
        </a:p>
      </dgm:t>
    </dgm:pt>
    <dgm:pt modelId="{A00D56F3-A920-48DE-83DE-06CCD6AF94E7}" type="pres">
      <dgm:prSet presAssocID="{FC268663-0251-4906-B6B1-D3531302E31F}" presName="invisiNode" presStyleLbl="node1" presStyleIdx="0" presStyleCnt="7"/>
      <dgm:spPr/>
    </dgm:pt>
    <dgm:pt modelId="{5A55EBAF-0096-448C-B0FD-BC1784AD0B0E}" type="pres">
      <dgm:prSet presAssocID="{FC268663-0251-4906-B6B1-D3531302E31F}" presName="imagNode" presStyleLbl="fgImgPlace1" presStyleIdx="0" presStyleCnt="7"/>
      <dgm:spPr>
        <a:blipFill>
          <a:blip xmlns:r="http://schemas.openxmlformats.org/officeDocument/2006/relationships" r:embed="rId1" cstate="email">
            <a:extLst>
              <a:ext uri="{28A0092B-C50C-407E-A947-70E740481C1C}">
                <a14:useLocalDpi xmlns:a14="http://schemas.microsoft.com/office/drawing/2010/main"/>
              </a:ext>
            </a:extLst>
          </a:blip>
          <a:srcRect/>
          <a:stretch>
            <a:fillRect l="-47000" r="-47000"/>
          </a:stretch>
        </a:blipFill>
      </dgm:spPr>
      <dgm:t>
        <a:bodyPr/>
        <a:lstStyle/>
        <a:p>
          <a:endParaRPr lang="en-US"/>
        </a:p>
      </dgm:t>
    </dgm:pt>
    <dgm:pt modelId="{85C1BAC1-9B17-4005-91F3-C1DC419A1CBF}" type="pres">
      <dgm:prSet presAssocID="{75D60F73-B1F4-40EF-80BA-7FFE101AAB1E}" presName="sibTrans" presStyleLbl="sibTrans2D1" presStyleIdx="0" presStyleCnt="0"/>
      <dgm:spPr/>
      <dgm:t>
        <a:bodyPr/>
        <a:lstStyle/>
        <a:p>
          <a:endParaRPr lang="en-US"/>
        </a:p>
      </dgm:t>
    </dgm:pt>
    <dgm:pt modelId="{55CAC230-CBD9-4896-B668-231F955456CA}" type="pres">
      <dgm:prSet presAssocID="{5A8B14CF-1182-4341-942D-17E38149F9C9}" presName="compNode" presStyleCnt="0"/>
      <dgm:spPr/>
    </dgm:pt>
    <dgm:pt modelId="{DAA92EE2-3C12-4EC7-A93F-FE3B674A63B4}" type="pres">
      <dgm:prSet presAssocID="{5A8B14CF-1182-4341-942D-17E38149F9C9}" presName="bkgdShape" presStyleLbl="node1" presStyleIdx="1" presStyleCnt="7"/>
      <dgm:spPr/>
      <dgm:t>
        <a:bodyPr/>
        <a:lstStyle/>
        <a:p>
          <a:endParaRPr lang="en-US"/>
        </a:p>
      </dgm:t>
    </dgm:pt>
    <dgm:pt modelId="{DA08D3AE-35A9-4483-AB4C-62C5004374E3}" type="pres">
      <dgm:prSet presAssocID="{5A8B14CF-1182-4341-942D-17E38149F9C9}" presName="nodeTx" presStyleLbl="node1" presStyleIdx="1" presStyleCnt="7">
        <dgm:presLayoutVars>
          <dgm:bulletEnabled val="1"/>
        </dgm:presLayoutVars>
      </dgm:prSet>
      <dgm:spPr/>
      <dgm:t>
        <a:bodyPr/>
        <a:lstStyle/>
        <a:p>
          <a:endParaRPr lang="en-US"/>
        </a:p>
      </dgm:t>
    </dgm:pt>
    <dgm:pt modelId="{FA7736D1-6D9D-41E9-8505-79EAA3996FFF}" type="pres">
      <dgm:prSet presAssocID="{5A8B14CF-1182-4341-942D-17E38149F9C9}" presName="invisiNode" presStyleLbl="node1" presStyleIdx="1" presStyleCnt="7"/>
      <dgm:spPr/>
    </dgm:pt>
    <dgm:pt modelId="{296D5F66-4389-444B-B4BB-F95BFA723859}" type="pres">
      <dgm:prSet presAssocID="{5A8B14CF-1182-4341-942D-17E38149F9C9}" presName="imagNode" presStyleLbl="fgImgPlace1" presStyleIdx="1" presStyleCnt="7"/>
      <dgm:spPr>
        <a:blipFill>
          <a:blip xmlns:r="http://schemas.openxmlformats.org/officeDocument/2006/relationships" r:embed="rId2" cstate="email">
            <a:extLst>
              <a:ext uri="{28A0092B-C50C-407E-A947-70E740481C1C}">
                <a14:useLocalDpi xmlns:a14="http://schemas.microsoft.com/office/drawing/2010/main"/>
              </a:ext>
            </a:extLst>
          </a:blip>
          <a:srcRect/>
          <a:stretch>
            <a:fillRect l="-53000" r="-53000"/>
          </a:stretch>
        </a:blipFill>
      </dgm:spPr>
      <dgm:t>
        <a:bodyPr/>
        <a:lstStyle/>
        <a:p>
          <a:endParaRPr lang="en-US"/>
        </a:p>
      </dgm:t>
    </dgm:pt>
    <dgm:pt modelId="{B775188A-1AAE-4EF7-9F82-2A0EB2AC3B9A}" type="pres">
      <dgm:prSet presAssocID="{9B10CA73-9DED-42A4-A049-133A9EFCC64B}" presName="sibTrans" presStyleLbl="sibTrans2D1" presStyleIdx="0" presStyleCnt="0"/>
      <dgm:spPr/>
      <dgm:t>
        <a:bodyPr/>
        <a:lstStyle/>
        <a:p>
          <a:endParaRPr lang="en-US"/>
        </a:p>
      </dgm:t>
    </dgm:pt>
    <dgm:pt modelId="{5AA18314-A75D-4AD9-B3C5-47973D866231}" type="pres">
      <dgm:prSet presAssocID="{5B1274F5-2098-48C2-85EC-7EBF24303499}" presName="compNode" presStyleCnt="0"/>
      <dgm:spPr/>
    </dgm:pt>
    <dgm:pt modelId="{0B2AA9D4-C96E-4A4A-BA12-E4A3CC253A8F}" type="pres">
      <dgm:prSet presAssocID="{5B1274F5-2098-48C2-85EC-7EBF24303499}" presName="bkgdShape" presStyleLbl="node1" presStyleIdx="2" presStyleCnt="7"/>
      <dgm:spPr/>
      <dgm:t>
        <a:bodyPr/>
        <a:lstStyle/>
        <a:p>
          <a:endParaRPr lang="en-US"/>
        </a:p>
      </dgm:t>
    </dgm:pt>
    <dgm:pt modelId="{3617EE3C-75A3-483C-AF20-9919891BE00B}" type="pres">
      <dgm:prSet presAssocID="{5B1274F5-2098-48C2-85EC-7EBF24303499}" presName="nodeTx" presStyleLbl="node1" presStyleIdx="2" presStyleCnt="7">
        <dgm:presLayoutVars>
          <dgm:bulletEnabled val="1"/>
        </dgm:presLayoutVars>
      </dgm:prSet>
      <dgm:spPr/>
      <dgm:t>
        <a:bodyPr/>
        <a:lstStyle/>
        <a:p>
          <a:endParaRPr lang="en-US"/>
        </a:p>
      </dgm:t>
    </dgm:pt>
    <dgm:pt modelId="{7F8CA9E0-6A9B-49EE-9739-7547BB607E42}" type="pres">
      <dgm:prSet presAssocID="{5B1274F5-2098-48C2-85EC-7EBF24303499}" presName="invisiNode" presStyleLbl="node1" presStyleIdx="2" presStyleCnt="7"/>
      <dgm:spPr/>
    </dgm:pt>
    <dgm:pt modelId="{E3708F8E-8E48-488F-8941-01B972CFD1F5}" type="pres">
      <dgm:prSet presAssocID="{5B1274F5-2098-48C2-85EC-7EBF24303499}" presName="imagNode" presStyleLbl="fgImgPlace1" presStyleIdx="2" presStyleCnt="7"/>
      <dgm:spPr>
        <a:blipFill>
          <a:blip xmlns:r="http://schemas.openxmlformats.org/officeDocument/2006/relationships" r:embed="rId3" cstate="email">
            <a:extLst>
              <a:ext uri="{28A0092B-C50C-407E-A947-70E740481C1C}">
                <a14:useLocalDpi xmlns:a14="http://schemas.microsoft.com/office/drawing/2010/main"/>
              </a:ext>
            </a:extLst>
          </a:blip>
          <a:srcRect/>
          <a:stretch>
            <a:fillRect t="-11000" b="-11000"/>
          </a:stretch>
        </a:blipFill>
      </dgm:spPr>
      <dgm:t>
        <a:bodyPr/>
        <a:lstStyle/>
        <a:p>
          <a:endParaRPr lang="en-US"/>
        </a:p>
      </dgm:t>
    </dgm:pt>
    <dgm:pt modelId="{A81C1CDD-8A0C-4264-990A-8A94F1BB6FD8}" type="pres">
      <dgm:prSet presAssocID="{55CF4009-664A-4804-9967-600B707FD186}" presName="sibTrans" presStyleLbl="sibTrans2D1" presStyleIdx="0" presStyleCnt="0"/>
      <dgm:spPr/>
      <dgm:t>
        <a:bodyPr/>
        <a:lstStyle/>
        <a:p>
          <a:endParaRPr lang="en-US"/>
        </a:p>
      </dgm:t>
    </dgm:pt>
    <dgm:pt modelId="{8A590E1E-B836-4B23-9C08-3939F48C36C5}" type="pres">
      <dgm:prSet presAssocID="{451A5F31-166C-4DCF-BCB7-9CA32FDB1895}" presName="compNode" presStyleCnt="0"/>
      <dgm:spPr/>
    </dgm:pt>
    <dgm:pt modelId="{FBB0F1C7-AE90-4121-8527-21F49F8B2CAA}" type="pres">
      <dgm:prSet presAssocID="{451A5F31-166C-4DCF-BCB7-9CA32FDB1895}" presName="bkgdShape" presStyleLbl="node1" presStyleIdx="3" presStyleCnt="7"/>
      <dgm:spPr/>
      <dgm:t>
        <a:bodyPr/>
        <a:lstStyle/>
        <a:p>
          <a:endParaRPr lang="en-US"/>
        </a:p>
      </dgm:t>
    </dgm:pt>
    <dgm:pt modelId="{EC523CCD-0816-4930-83C0-D035D5D5E4E4}" type="pres">
      <dgm:prSet presAssocID="{451A5F31-166C-4DCF-BCB7-9CA32FDB1895}" presName="nodeTx" presStyleLbl="node1" presStyleIdx="3" presStyleCnt="7">
        <dgm:presLayoutVars>
          <dgm:bulletEnabled val="1"/>
        </dgm:presLayoutVars>
      </dgm:prSet>
      <dgm:spPr/>
      <dgm:t>
        <a:bodyPr/>
        <a:lstStyle/>
        <a:p>
          <a:endParaRPr lang="en-US"/>
        </a:p>
      </dgm:t>
    </dgm:pt>
    <dgm:pt modelId="{24606EF1-E5C3-4A80-8294-F28454E8D1AF}" type="pres">
      <dgm:prSet presAssocID="{451A5F31-166C-4DCF-BCB7-9CA32FDB1895}" presName="invisiNode" presStyleLbl="node1" presStyleIdx="3" presStyleCnt="7"/>
      <dgm:spPr/>
    </dgm:pt>
    <dgm:pt modelId="{05B89C09-7D63-4DB1-9281-1B486063439A}" type="pres">
      <dgm:prSet presAssocID="{451A5F31-166C-4DCF-BCB7-9CA32FDB1895}" presName="imagNode" presStyleLbl="fgImgPlace1" presStyleIdx="3" presStyleCnt="7"/>
      <dgm:spPr>
        <a:blipFill>
          <a:blip xmlns:r="http://schemas.openxmlformats.org/officeDocument/2006/relationships" r:embed="rId4" cstate="email">
            <a:extLst>
              <a:ext uri="{28A0092B-C50C-407E-A947-70E740481C1C}">
                <a14:useLocalDpi xmlns:a14="http://schemas.microsoft.com/office/drawing/2010/main"/>
              </a:ext>
            </a:extLst>
          </a:blip>
          <a:srcRect/>
          <a:stretch>
            <a:fillRect l="-24000" r="-24000"/>
          </a:stretch>
        </a:blipFill>
      </dgm:spPr>
      <dgm:t>
        <a:bodyPr/>
        <a:lstStyle/>
        <a:p>
          <a:endParaRPr lang="en-US"/>
        </a:p>
      </dgm:t>
    </dgm:pt>
    <dgm:pt modelId="{7EB6CDFE-8FCA-4CA6-A6ED-4BAEE4D47D36}" type="pres">
      <dgm:prSet presAssocID="{F36BDDFA-C523-4C79-B5E5-28A53888E18F}" presName="sibTrans" presStyleLbl="sibTrans2D1" presStyleIdx="0" presStyleCnt="0"/>
      <dgm:spPr/>
      <dgm:t>
        <a:bodyPr/>
        <a:lstStyle/>
        <a:p>
          <a:endParaRPr lang="en-US"/>
        </a:p>
      </dgm:t>
    </dgm:pt>
    <dgm:pt modelId="{A40648F7-25FE-482D-B6AF-19AD47209A90}" type="pres">
      <dgm:prSet presAssocID="{0BCDE2AF-F465-4145-B043-3FC37AF94F05}" presName="compNode" presStyleCnt="0"/>
      <dgm:spPr/>
    </dgm:pt>
    <dgm:pt modelId="{6345E042-35F2-43C1-B039-42F72003F01E}" type="pres">
      <dgm:prSet presAssocID="{0BCDE2AF-F465-4145-B043-3FC37AF94F05}" presName="bkgdShape" presStyleLbl="node1" presStyleIdx="4" presStyleCnt="7"/>
      <dgm:spPr/>
      <dgm:t>
        <a:bodyPr/>
        <a:lstStyle/>
        <a:p>
          <a:endParaRPr lang="en-US"/>
        </a:p>
      </dgm:t>
    </dgm:pt>
    <dgm:pt modelId="{0BCAFFEA-54B2-4AA5-8932-E80AD9386C73}" type="pres">
      <dgm:prSet presAssocID="{0BCDE2AF-F465-4145-B043-3FC37AF94F05}" presName="nodeTx" presStyleLbl="node1" presStyleIdx="4" presStyleCnt="7">
        <dgm:presLayoutVars>
          <dgm:bulletEnabled val="1"/>
        </dgm:presLayoutVars>
      </dgm:prSet>
      <dgm:spPr/>
      <dgm:t>
        <a:bodyPr/>
        <a:lstStyle/>
        <a:p>
          <a:endParaRPr lang="en-US"/>
        </a:p>
      </dgm:t>
    </dgm:pt>
    <dgm:pt modelId="{763E6EAC-44BE-48EC-8ABB-CA87505801C6}" type="pres">
      <dgm:prSet presAssocID="{0BCDE2AF-F465-4145-B043-3FC37AF94F05}" presName="invisiNode" presStyleLbl="node1" presStyleIdx="4" presStyleCnt="7"/>
      <dgm:spPr/>
    </dgm:pt>
    <dgm:pt modelId="{C8950EB1-C49E-4FF4-B9A2-7ED1BD6CDED7}" type="pres">
      <dgm:prSet presAssocID="{0BCDE2AF-F465-4145-B043-3FC37AF94F05}" presName="imagNode" presStyleLbl="fgImgPlace1" presStyleIdx="4" presStyleCnt="7"/>
      <dgm:spPr>
        <a:blipFill>
          <a:blip xmlns:r="http://schemas.openxmlformats.org/officeDocument/2006/relationships" r:embed="rId5" cstate="email">
            <a:extLst>
              <a:ext uri="{28A0092B-C50C-407E-A947-70E740481C1C}">
                <a14:useLocalDpi xmlns:a14="http://schemas.microsoft.com/office/drawing/2010/main"/>
              </a:ext>
            </a:extLst>
          </a:blip>
          <a:srcRect/>
          <a:stretch>
            <a:fillRect l="-36000" r="-36000"/>
          </a:stretch>
        </a:blipFill>
      </dgm:spPr>
      <dgm:t>
        <a:bodyPr/>
        <a:lstStyle/>
        <a:p>
          <a:endParaRPr lang="en-US"/>
        </a:p>
      </dgm:t>
    </dgm:pt>
    <dgm:pt modelId="{9A2890F3-A453-44C8-8FF7-3D90527A77F8}" type="pres">
      <dgm:prSet presAssocID="{2DB58CEF-66AF-4775-92E8-365D9BCCAA61}" presName="sibTrans" presStyleLbl="sibTrans2D1" presStyleIdx="0" presStyleCnt="0"/>
      <dgm:spPr/>
      <dgm:t>
        <a:bodyPr/>
        <a:lstStyle/>
        <a:p>
          <a:endParaRPr lang="en-US"/>
        </a:p>
      </dgm:t>
    </dgm:pt>
    <dgm:pt modelId="{E862FFDD-FCB4-41B8-870B-14CB3CA2FB7A}" type="pres">
      <dgm:prSet presAssocID="{C89C26F8-A54B-46FB-9895-B014EF9257B5}" presName="compNode" presStyleCnt="0"/>
      <dgm:spPr/>
    </dgm:pt>
    <dgm:pt modelId="{44222262-A687-431B-95AD-D7F0167094BD}" type="pres">
      <dgm:prSet presAssocID="{C89C26F8-A54B-46FB-9895-B014EF9257B5}" presName="bkgdShape" presStyleLbl="node1" presStyleIdx="5" presStyleCnt="7"/>
      <dgm:spPr/>
      <dgm:t>
        <a:bodyPr/>
        <a:lstStyle/>
        <a:p>
          <a:endParaRPr lang="en-US"/>
        </a:p>
      </dgm:t>
    </dgm:pt>
    <dgm:pt modelId="{0DE64821-84DC-42C9-942D-C734125936DE}" type="pres">
      <dgm:prSet presAssocID="{C89C26F8-A54B-46FB-9895-B014EF9257B5}" presName="nodeTx" presStyleLbl="node1" presStyleIdx="5" presStyleCnt="7">
        <dgm:presLayoutVars>
          <dgm:bulletEnabled val="1"/>
        </dgm:presLayoutVars>
      </dgm:prSet>
      <dgm:spPr/>
      <dgm:t>
        <a:bodyPr/>
        <a:lstStyle/>
        <a:p>
          <a:endParaRPr lang="en-US"/>
        </a:p>
      </dgm:t>
    </dgm:pt>
    <dgm:pt modelId="{8617DC6F-B2F6-4A9E-A2B3-35B7880C0B43}" type="pres">
      <dgm:prSet presAssocID="{C89C26F8-A54B-46FB-9895-B014EF9257B5}" presName="invisiNode" presStyleLbl="node1" presStyleIdx="5" presStyleCnt="7"/>
      <dgm:spPr/>
    </dgm:pt>
    <dgm:pt modelId="{C7BD77DB-2CDA-4F6F-80CE-3AFEDA380FF4}" type="pres">
      <dgm:prSet presAssocID="{C89C26F8-A54B-46FB-9895-B014EF9257B5}" presName="imagNode" presStyleLbl="fgImgPlace1" presStyleIdx="5" presStyleCnt="7"/>
      <dgm:spPr>
        <a:blipFill>
          <a:blip xmlns:r="http://schemas.openxmlformats.org/officeDocument/2006/relationships" r:embed="rId6" cstate="email">
            <a:extLst>
              <a:ext uri="{28A0092B-C50C-407E-A947-70E740481C1C}">
                <a14:useLocalDpi xmlns:a14="http://schemas.microsoft.com/office/drawing/2010/main"/>
              </a:ext>
            </a:extLst>
          </a:blip>
          <a:srcRect/>
          <a:stretch>
            <a:fillRect t="-5000" b="-5000"/>
          </a:stretch>
        </a:blipFill>
      </dgm:spPr>
      <dgm:t>
        <a:bodyPr/>
        <a:lstStyle/>
        <a:p>
          <a:endParaRPr lang="en-US"/>
        </a:p>
      </dgm:t>
    </dgm:pt>
    <dgm:pt modelId="{E54D43F2-A497-49A3-9D8D-F684E6DEF3D8}" type="pres">
      <dgm:prSet presAssocID="{ECE16CE3-46AD-4436-973E-54D32ED81AEC}" presName="sibTrans" presStyleLbl="sibTrans2D1" presStyleIdx="0" presStyleCnt="0"/>
      <dgm:spPr/>
      <dgm:t>
        <a:bodyPr/>
        <a:lstStyle/>
        <a:p>
          <a:endParaRPr lang="en-US"/>
        </a:p>
      </dgm:t>
    </dgm:pt>
    <dgm:pt modelId="{CAA097B7-6186-4559-9E5A-C342CA9D7C65}" type="pres">
      <dgm:prSet presAssocID="{61A80C7C-D9AB-439F-8E8B-04BF96A0387C}" presName="compNode" presStyleCnt="0"/>
      <dgm:spPr/>
    </dgm:pt>
    <dgm:pt modelId="{EF1458D8-818E-416D-8C83-8494578AE503}" type="pres">
      <dgm:prSet presAssocID="{61A80C7C-D9AB-439F-8E8B-04BF96A0387C}" presName="bkgdShape" presStyleLbl="node1" presStyleIdx="6" presStyleCnt="7"/>
      <dgm:spPr/>
      <dgm:t>
        <a:bodyPr/>
        <a:lstStyle/>
        <a:p>
          <a:endParaRPr lang="en-US"/>
        </a:p>
      </dgm:t>
    </dgm:pt>
    <dgm:pt modelId="{FDF8D0C7-4D81-4396-8593-4D037EE0CAF7}" type="pres">
      <dgm:prSet presAssocID="{61A80C7C-D9AB-439F-8E8B-04BF96A0387C}" presName="nodeTx" presStyleLbl="node1" presStyleIdx="6" presStyleCnt="7">
        <dgm:presLayoutVars>
          <dgm:bulletEnabled val="1"/>
        </dgm:presLayoutVars>
      </dgm:prSet>
      <dgm:spPr/>
      <dgm:t>
        <a:bodyPr/>
        <a:lstStyle/>
        <a:p>
          <a:endParaRPr lang="en-US"/>
        </a:p>
      </dgm:t>
    </dgm:pt>
    <dgm:pt modelId="{256C76B3-5B93-4F44-B983-BA380FB3C992}" type="pres">
      <dgm:prSet presAssocID="{61A80C7C-D9AB-439F-8E8B-04BF96A0387C}" presName="invisiNode" presStyleLbl="node1" presStyleIdx="6" presStyleCnt="7"/>
      <dgm:spPr/>
    </dgm:pt>
    <dgm:pt modelId="{B05CAD96-2014-40C0-9640-6F6AA2B1ACBF}" type="pres">
      <dgm:prSet presAssocID="{61A80C7C-D9AB-439F-8E8B-04BF96A0387C}" presName="imagNode" presStyleLbl="fgImgPlace1" presStyleIdx="6" presStyleCnt="7"/>
      <dgm:spPr>
        <a:blipFill>
          <a:blip xmlns:r="http://schemas.openxmlformats.org/officeDocument/2006/relationships" r:embed="rId7" cstate="email">
            <a:extLst>
              <a:ext uri="{28A0092B-C50C-407E-A947-70E740481C1C}">
                <a14:useLocalDpi xmlns:a14="http://schemas.microsoft.com/office/drawing/2010/main"/>
              </a:ext>
            </a:extLst>
          </a:blip>
          <a:srcRect/>
          <a:stretch>
            <a:fillRect l="-4000" r="-4000"/>
          </a:stretch>
        </a:blipFill>
      </dgm:spPr>
      <dgm:t>
        <a:bodyPr/>
        <a:lstStyle/>
        <a:p>
          <a:endParaRPr lang="en-US"/>
        </a:p>
      </dgm:t>
    </dgm:pt>
  </dgm:ptLst>
  <dgm:cxnLst>
    <dgm:cxn modelId="{9FA55D05-1E02-49BF-A450-D464BAA1C675}" type="presOf" srcId="{5B1274F5-2098-48C2-85EC-7EBF24303499}" destId="{0B2AA9D4-C96E-4A4A-BA12-E4A3CC253A8F}" srcOrd="0" destOrd="0" presId="urn:microsoft.com/office/officeart/2005/8/layout/hList7"/>
    <dgm:cxn modelId="{1D62041D-89C5-44A3-A1C6-D36BE21B91CC}" type="presOf" srcId="{61A80C7C-D9AB-439F-8E8B-04BF96A0387C}" destId="{EF1458D8-818E-416D-8C83-8494578AE503}" srcOrd="0" destOrd="0" presId="urn:microsoft.com/office/officeart/2005/8/layout/hList7"/>
    <dgm:cxn modelId="{D7FDC10A-348A-4972-8339-B55AC6EC5CD5}" type="presOf" srcId="{F36BDDFA-C523-4C79-B5E5-28A53888E18F}" destId="{7EB6CDFE-8FCA-4CA6-A6ED-4BAEE4D47D36}" srcOrd="0" destOrd="0" presId="urn:microsoft.com/office/officeart/2005/8/layout/hList7"/>
    <dgm:cxn modelId="{83B58A79-F510-449B-BE4A-240ED3ED43A8}" srcId="{227B4651-7523-417B-B2FF-69E94BBFB20B}" destId="{0BCDE2AF-F465-4145-B043-3FC37AF94F05}" srcOrd="4" destOrd="0" parTransId="{0E4D821D-E165-4DC6-AE2C-F47E5528CC8C}" sibTransId="{2DB58CEF-66AF-4775-92E8-365D9BCCAA61}"/>
    <dgm:cxn modelId="{FBD2D312-0261-4E46-87DC-04D6D2800F64}" type="presOf" srcId="{55CF4009-664A-4804-9967-600B707FD186}" destId="{A81C1CDD-8A0C-4264-990A-8A94F1BB6FD8}" srcOrd="0" destOrd="0" presId="urn:microsoft.com/office/officeart/2005/8/layout/hList7"/>
    <dgm:cxn modelId="{333961B9-D487-41F0-BBFC-453E9D5BE9D6}" type="presOf" srcId="{2DB58CEF-66AF-4775-92E8-365D9BCCAA61}" destId="{9A2890F3-A453-44C8-8FF7-3D90527A77F8}" srcOrd="0" destOrd="0" presId="urn:microsoft.com/office/officeart/2005/8/layout/hList7"/>
    <dgm:cxn modelId="{F7C86E9E-3F84-423E-B479-5240578ADAE8}" type="presOf" srcId="{227B4651-7523-417B-B2FF-69E94BBFB20B}" destId="{DB8CD29E-0D6B-44C8-9EB2-EB968C478E73}" srcOrd="0" destOrd="0" presId="urn:microsoft.com/office/officeart/2005/8/layout/hList7"/>
    <dgm:cxn modelId="{C6B2FAA3-1210-4E60-ABB1-3C98104487BE}" type="presOf" srcId="{451A5F31-166C-4DCF-BCB7-9CA32FDB1895}" destId="{FBB0F1C7-AE90-4121-8527-21F49F8B2CAA}" srcOrd="0" destOrd="0" presId="urn:microsoft.com/office/officeart/2005/8/layout/hList7"/>
    <dgm:cxn modelId="{DA68A466-D8C1-4255-A3A9-BD379E1B08F1}" type="presOf" srcId="{FC268663-0251-4906-B6B1-D3531302E31F}" destId="{4DA4E93F-97D6-427B-BF7A-4A2FDF5A9F1C}" srcOrd="0" destOrd="0" presId="urn:microsoft.com/office/officeart/2005/8/layout/hList7"/>
    <dgm:cxn modelId="{7CA81A01-8439-4E13-8178-F7C9A45DA9F4}" type="presOf" srcId="{0BCDE2AF-F465-4145-B043-3FC37AF94F05}" destId="{6345E042-35F2-43C1-B039-42F72003F01E}" srcOrd="0" destOrd="0" presId="urn:microsoft.com/office/officeart/2005/8/layout/hList7"/>
    <dgm:cxn modelId="{B88DA487-BC5E-444F-998E-231B38B22837}" type="presOf" srcId="{0BCDE2AF-F465-4145-B043-3FC37AF94F05}" destId="{0BCAFFEA-54B2-4AA5-8932-E80AD9386C73}" srcOrd="1" destOrd="0" presId="urn:microsoft.com/office/officeart/2005/8/layout/hList7"/>
    <dgm:cxn modelId="{BAEFB59C-B68A-455F-9F6F-BF4FE13C2E46}" type="presOf" srcId="{5A8B14CF-1182-4341-942D-17E38149F9C9}" destId="{DA08D3AE-35A9-4483-AB4C-62C5004374E3}" srcOrd="1" destOrd="0" presId="urn:microsoft.com/office/officeart/2005/8/layout/hList7"/>
    <dgm:cxn modelId="{DE5C1567-5012-4D6E-8C93-418A8E9E0735}" srcId="{227B4651-7523-417B-B2FF-69E94BBFB20B}" destId="{5B1274F5-2098-48C2-85EC-7EBF24303499}" srcOrd="2" destOrd="0" parTransId="{31C95999-357F-4955-9173-9178E7F1BA81}" sibTransId="{55CF4009-664A-4804-9967-600B707FD186}"/>
    <dgm:cxn modelId="{A7C68853-4BC1-40A8-9D7F-36117D9A5478}" type="presOf" srcId="{ECE16CE3-46AD-4436-973E-54D32ED81AEC}" destId="{E54D43F2-A497-49A3-9D8D-F684E6DEF3D8}" srcOrd="0" destOrd="0" presId="urn:microsoft.com/office/officeart/2005/8/layout/hList7"/>
    <dgm:cxn modelId="{54809863-B941-49F8-B0DC-1E3B310904A8}" type="presOf" srcId="{9B10CA73-9DED-42A4-A049-133A9EFCC64B}" destId="{B775188A-1AAE-4EF7-9F82-2A0EB2AC3B9A}" srcOrd="0" destOrd="0" presId="urn:microsoft.com/office/officeart/2005/8/layout/hList7"/>
    <dgm:cxn modelId="{28FEF171-3D0F-4246-84D6-0D3D50803CCE}" type="presOf" srcId="{C89C26F8-A54B-46FB-9895-B014EF9257B5}" destId="{44222262-A687-431B-95AD-D7F0167094BD}" srcOrd="0" destOrd="0" presId="urn:microsoft.com/office/officeart/2005/8/layout/hList7"/>
    <dgm:cxn modelId="{93FE3702-9234-43ED-802C-653D2DA7286E}" type="presOf" srcId="{75D60F73-B1F4-40EF-80BA-7FFE101AAB1E}" destId="{85C1BAC1-9B17-4005-91F3-C1DC419A1CBF}" srcOrd="0" destOrd="0" presId="urn:microsoft.com/office/officeart/2005/8/layout/hList7"/>
    <dgm:cxn modelId="{FB76DA9F-8BB0-4EFF-B07F-5B735F001A99}" srcId="{227B4651-7523-417B-B2FF-69E94BBFB20B}" destId="{451A5F31-166C-4DCF-BCB7-9CA32FDB1895}" srcOrd="3" destOrd="0" parTransId="{9ACA6110-C14A-464A-BFA8-5C233BE6D3DE}" sibTransId="{F36BDDFA-C523-4C79-B5E5-28A53888E18F}"/>
    <dgm:cxn modelId="{8D38B0B4-7EB4-45DD-A5CE-7203B2C8124A}" srcId="{227B4651-7523-417B-B2FF-69E94BBFB20B}" destId="{C89C26F8-A54B-46FB-9895-B014EF9257B5}" srcOrd="5" destOrd="0" parTransId="{6FF00ACC-4CD3-4230-8EDE-6C48D26FB4C4}" sibTransId="{ECE16CE3-46AD-4436-973E-54D32ED81AEC}"/>
    <dgm:cxn modelId="{725ED451-7890-434F-BD19-ECA8B92AB56A}" type="presOf" srcId="{C89C26F8-A54B-46FB-9895-B014EF9257B5}" destId="{0DE64821-84DC-42C9-942D-C734125936DE}" srcOrd="1" destOrd="0" presId="urn:microsoft.com/office/officeart/2005/8/layout/hList7"/>
    <dgm:cxn modelId="{7CD26CE9-5D0C-4798-92D2-0529677AEAD3}" type="presOf" srcId="{451A5F31-166C-4DCF-BCB7-9CA32FDB1895}" destId="{EC523CCD-0816-4930-83C0-D035D5D5E4E4}" srcOrd="1" destOrd="0" presId="urn:microsoft.com/office/officeart/2005/8/layout/hList7"/>
    <dgm:cxn modelId="{9F4029D7-DB3E-4CE3-81A2-282BFF90DCA8}" type="presOf" srcId="{5A8B14CF-1182-4341-942D-17E38149F9C9}" destId="{DAA92EE2-3C12-4EC7-A93F-FE3B674A63B4}" srcOrd="0" destOrd="0" presId="urn:microsoft.com/office/officeart/2005/8/layout/hList7"/>
    <dgm:cxn modelId="{DA21293B-9746-4DAF-9B59-8DBB3D2A4969}" srcId="{227B4651-7523-417B-B2FF-69E94BBFB20B}" destId="{FC268663-0251-4906-B6B1-D3531302E31F}" srcOrd="0" destOrd="0" parTransId="{087B7EB1-4B9F-42A9-AEA2-C078759B05CB}" sibTransId="{75D60F73-B1F4-40EF-80BA-7FFE101AAB1E}"/>
    <dgm:cxn modelId="{E497CE3C-7D98-4FE5-A5EF-E5CA05D4BA21}" type="presOf" srcId="{61A80C7C-D9AB-439F-8E8B-04BF96A0387C}" destId="{FDF8D0C7-4D81-4396-8593-4D037EE0CAF7}" srcOrd="1" destOrd="0" presId="urn:microsoft.com/office/officeart/2005/8/layout/hList7"/>
    <dgm:cxn modelId="{03AAC54E-0ED5-4E6C-B129-AF713952F1C5}" type="presOf" srcId="{5B1274F5-2098-48C2-85EC-7EBF24303499}" destId="{3617EE3C-75A3-483C-AF20-9919891BE00B}" srcOrd="1" destOrd="0" presId="urn:microsoft.com/office/officeart/2005/8/layout/hList7"/>
    <dgm:cxn modelId="{6FFDA08A-79B0-4021-93B0-9B783CE4C234}" srcId="{227B4651-7523-417B-B2FF-69E94BBFB20B}" destId="{61A80C7C-D9AB-439F-8E8B-04BF96A0387C}" srcOrd="6" destOrd="0" parTransId="{E64B2370-C387-4757-B120-53D4D22108CD}" sibTransId="{709E65CF-B879-4C7C-9047-631305D91C3D}"/>
    <dgm:cxn modelId="{1E2EC73C-3F9A-4426-9272-CE891D00D463}" type="presOf" srcId="{FC268663-0251-4906-B6B1-D3531302E31F}" destId="{359AB83C-3581-478E-A755-7BC5EF076B5F}" srcOrd="1" destOrd="0" presId="urn:microsoft.com/office/officeart/2005/8/layout/hList7"/>
    <dgm:cxn modelId="{27AE7689-2EDE-410D-96F8-7F36D7309603}" srcId="{227B4651-7523-417B-B2FF-69E94BBFB20B}" destId="{5A8B14CF-1182-4341-942D-17E38149F9C9}" srcOrd="1" destOrd="0" parTransId="{A17C900E-A4BC-4307-8E4B-649F28072605}" sibTransId="{9B10CA73-9DED-42A4-A049-133A9EFCC64B}"/>
    <dgm:cxn modelId="{A796489D-4714-4DA7-B5F5-C6D5A12962F5}" type="presParOf" srcId="{DB8CD29E-0D6B-44C8-9EB2-EB968C478E73}" destId="{8DC2C153-B359-4B0C-B216-9BA098F5BDBE}" srcOrd="0" destOrd="0" presId="urn:microsoft.com/office/officeart/2005/8/layout/hList7"/>
    <dgm:cxn modelId="{27A99B3B-0F75-4ABC-A8DA-E8941268B32E}" type="presParOf" srcId="{DB8CD29E-0D6B-44C8-9EB2-EB968C478E73}" destId="{313BE3AB-2905-4C6C-A639-5C5F6C6C016F}" srcOrd="1" destOrd="0" presId="urn:microsoft.com/office/officeart/2005/8/layout/hList7"/>
    <dgm:cxn modelId="{9A518492-6155-45C9-B269-C3073F7F095D}" type="presParOf" srcId="{313BE3AB-2905-4C6C-A639-5C5F6C6C016F}" destId="{92453946-4D42-49C8-B21B-938BE87DB20F}" srcOrd="0" destOrd="0" presId="urn:microsoft.com/office/officeart/2005/8/layout/hList7"/>
    <dgm:cxn modelId="{B10EFB20-FAFA-4D3E-8918-574AB5458DA1}" type="presParOf" srcId="{92453946-4D42-49C8-B21B-938BE87DB20F}" destId="{4DA4E93F-97D6-427B-BF7A-4A2FDF5A9F1C}" srcOrd="0" destOrd="0" presId="urn:microsoft.com/office/officeart/2005/8/layout/hList7"/>
    <dgm:cxn modelId="{2E023D24-0EC7-4EEC-B8C6-ADDCE01AA69C}" type="presParOf" srcId="{92453946-4D42-49C8-B21B-938BE87DB20F}" destId="{359AB83C-3581-478E-A755-7BC5EF076B5F}" srcOrd="1" destOrd="0" presId="urn:microsoft.com/office/officeart/2005/8/layout/hList7"/>
    <dgm:cxn modelId="{3EB0A934-8FDB-4784-94F4-ADDEF4CA2694}" type="presParOf" srcId="{92453946-4D42-49C8-B21B-938BE87DB20F}" destId="{A00D56F3-A920-48DE-83DE-06CCD6AF94E7}" srcOrd="2" destOrd="0" presId="urn:microsoft.com/office/officeart/2005/8/layout/hList7"/>
    <dgm:cxn modelId="{6825E726-CBC7-4405-A33A-8ABD6D77A873}" type="presParOf" srcId="{92453946-4D42-49C8-B21B-938BE87DB20F}" destId="{5A55EBAF-0096-448C-B0FD-BC1784AD0B0E}" srcOrd="3" destOrd="0" presId="urn:microsoft.com/office/officeart/2005/8/layout/hList7"/>
    <dgm:cxn modelId="{6900102A-7601-4EFC-BFEE-6E83EB610204}" type="presParOf" srcId="{313BE3AB-2905-4C6C-A639-5C5F6C6C016F}" destId="{85C1BAC1-9B17-4005-91F3-C1DC419A1CBF}" srcOrd="1" destOrd="0" presId="urn:microsoft.com/office/officeart/2005/8/layout/hList7"/>
    <dgm:cxn modelId="{69B076DC-63F9-4A42-8715-18AE4EA0947E}" type="presParOf" srcId="{313BE3AB-2905-4C6C-A639-5C5F6C6C016F}" destId="{55CAC230-CBD9-4896-B668-231F955456CA}" srcOrd="2" destOrd="0" presId="urn:microsoft.com/office/officeart/2005/8/layout/hList7"/>
    <dgm:cxn modelId="{703F560F-C5AD-4780-97BC-4370E97BD01C}" type="presParOf" srcId="{55CAC230-CBD9-4896-B668-231F955456CA}" destId="{DAA92EE2-3C12-4EC7-A93F-FE3B674A63B4}" srcOrd="0" destOrd="0" presId="urn:microsoft.com/office/officeart/2005/8/layout/hList7"/>
    <dgm:cxn modelId="{266ACB4F-E0FF-43B6-A8AB-ED0C0E96A24A}" type="presParOf" srcId="{55CAC230-CBD9-4896-B668-231F955456CA}" destId="{DA08D3AE-35A9-4483-AB4C-62C5004374E3}" srcOrd="1" destOrd="0" presId="urn:microsoft.com/office/officeart/2005/8/layout/hList7"/>
    <dgm:cxn modelId="{F5BC2030-760D-4060-847C-8E7C4A857A73}" type="presParOf" srcId="{55CAC230-CBD9-4896-B668-231F955456CA}" destId="{FA7736D1-6D9D-41E9-8505-79EAA3996FFF}" srcOrd="2" destOrd="0" presId="urn:microsoft.com/office/officeart/2005/8/layout/hList7"/>
    <dgm:cxn modelId="{01B38626-EC82-442D-9F73-5F1602D85E72}" type="presParOf" srcId="{55CAC230-CBD9-4896-B668-231F955456CA}" destId="{296D5F66-4389-444B-B4BB-F95BFA723859}" srcOrd="3" destOrd="0" presId="urn:microsoft.com/office/officeart/2005/8/layout/hList7"/>
    <dgm:cxn modelId="{EB12BD77-B47F-4E00-B5BB-B9F86FC124A3}" type="presParOf" srcId="{313BE3AB-2905-4C6C-A639-5C5F6C6C016F}" destId="{B775188A-1AAE-4EF7-9F82-2A0EB2AC3B9A}" srcOrd="3" destOrd="0" presId="urn:microsoft.com/office/officeart/2005/8/layout/hList7"/>
    <dgm:cxn modelId="{A28D3801-E542-433A-B10C-03D134AC17CA}" type="presParOf" srcId="{313BE3AB-2905-4C6C-A639-5C5F6C6C016F}" destId="{5AA18314-A75D-4AD9-B3C5-47973D866231}" srcOrd="4" destOrd="0" presId="urn:microsoft.com/office/officeart/2005/8/layout/hList7"/>
    <dgm:cxn modelId="{B49776A5-BB62-412D-8363-2C1E40AD884B}" type="presParOf" srcId="{5AA18314-A75D-4AD9-B3C5-47973D866231}" destId="{0B2AA9D4-C96E-4A4A-BA12-E4A3CC253A8F}" srcOrd="0" destOrd="0" presId="urn:microsoft.com/office/officeart/2005/8/layout/hList7"/>
    <dgm:cxn modelId="{42F3E0C1-4924-4350-AE37-2BA7475E2344}" type="presParOf" srcId="{5AA18314-A75D-4AD9-B3C5-47973D866231}" destId="{3617EE3C-75A3-483C-AF20-9919891BE00B}" srcOrd="1" destOrd="0" presId="urn:microsoft.com/office/officeart/2005/8/layout/hList7"/>
    <dgm:cxn modelId="{A0925C09-073E-435F-8B56-53C712BBE034}" type="presParOf" srcId="{5AA18314-A75D-4AD9-B3C5-47973D866231}" destId="{7F8CA9E0-6A9B-49EE-9739-7547BB607E42}" srcOrd="2" destOrd="0" presId="urn:microsoft.com/office/officeart/2005/8/layout/hList7"/>
    <dgm:cxn modelId="{ABCA8BEB-A158-4D96-A612-AD0967218140}" type="presParOf" srcId="{5AA18314-A75D-4AD9-B3C5-47973D866231}" destId="{E3708F8E-8E48-488F-8941-01B972CFD1F5}" srcOrd="3" destOrd="0" presId="urn:microsoft.com/office/officeart/2005/8/layout/hList7"/>
    <dgm:cxn modelId="{F6BEF208-EE44-4130-9E11-E5250CAD04CB}" type="presParOf" srcId="{313BE3AB-2905-4C6C-A639-5C5F6C6C016F}" destId="{A81C1CDD-8A0C-4264-990A-8A94F1BB6FD8}" srcOrd="5" destOrd="0" presId="urn:microsoft.com/office/officeart/2005/8/layout/hList7"/>
    <dgm:cxn modelId="{5225E6D1-1033-45EF-819C-DE90DAEF3D70}" type="presParOf" srcId="{313BE3AB-2905-4C6C-A639-5C5F6C6C016F}" destId="{8A590E1E-B836-4B23-9C08-3939F48C36C5}" srcOrd="6" destOrd="0" presId="urn:microsoft.com/office/officeart/2005/8/layout/hList7"/>
    <dgm:cxn modelId="{3A4DE1C7-C9AB-45A6-B096-49BA863E073D}" type="presParOf" srcId="{8A590E1E-B836-4B23-9C08-3939F48C36C5}" destId="{FBB0F1C7-AE90-4121-8527-21F49F8B2CAA}" srcOrd="0" destOrd="0" presId="urn:microsoft.com/office/officeart/2005/8/layout/hList7"/>
    <dgm:cxn modelId="{125B8D2B-5241-4D6C-8522-8FB30F78637C}" type="presParOf" srcId="{8A590E1E-B836-4B23-9C08-3939F48C36C5}" destId="{EC523CCD-0816-4930-83C0-D035D5D5E4E4}" srcOrd="1" destOrd="0" presId="urn:microsoft.com/office/officeart/2005/8/layout/hList7"/>
    <dgm:cxn modelId="{1574E569-F1DD-438C-B5DD-01FA7D80F8EC}" type="presParOf" srcId="{8A590E1E-B836-4B23-9C08-3939F48C36C5}" destId="{24606EF1-E5C3-4A80-8294-F28454E8D1AF}" srcOrd="2" destOrd="0" presId="urn:microsoft.com/office/officeart/2005/8/layout/hList7"/>
    <dgm:cxn modelId="{EEFAC8A5-FDEE-409A-BBC4-4245E0190FFA}" type="presParOf" srcId="{8A590E1E-B836-4B23-9C08-3939F48C36C5}" destId="{05B89C09-7D63-4DB1-9281-1B486063439A}" srcOrd="3" destOrd="0" presId="urn:microsoft.com/office/officeart/2005/8/layout/hList7"/>
    <dgm:cxn modelId="{ECD7E877-539B-4E9C-9E61-5AFF7774B839}" type="presParOf" srcId="{313BE3AB-2905-4C6C-A639-5C5F6C6C016F}" destId="{7EB6CDFE-8FCA-4CA6-A6ED-4BAEE4D47D36}" srcOrd="7" destOrd="0" presId="urn:microsoft.com/office/officeart/2005/8/layout/hList7"/>
    <dgm:cxn modelId="{64517627-324C-48B7-8297-0D9C68C37694}" type="presParOf" srcId="{313BE3AB-2905-4C6C-A639-5C5F6C6C016F}" destId="{A40648F7-25FE-482D-B6AF-19AD47209A90}" srcOrd="8" destOrd="0" presId="urn:microsoft.com/office/officeart/2005/8/layout/hList7"/>
    <dgm:cxn modelId="{8D292806-F939-4FAC-A655-0EF6C65705F6}" type="presParOf" srcId="{A40648F7-25FE-482D-B6AF-19AD47209A90}" destId="{6345E042-35F2-43C1-B039-42F72003F01E}" srcOrd="0" destOrd="0" presId="urn:microsoft.com/office/officeart/2005/8/layout/hList7"/>
    <dgm:cxn modelId="{CDB7113C-EE64-4575-8214-1C8263A8ACD2}" type="presParOf" srcId="{A40648F7-25FE-482D-B6AF-19AD47209A90}" destId="{0BCAFFEA-54B2-4AA5-8932-E80AD9386C73}" srcOrd="1" destOrd="0" presId="urn:microsoft.com/office/officeart/2005/8/layout/hList7"/>
    <dgm:cxn modelId="{857B2F8E-817B-4C85-BF06-DC502F48D37E}" type="presParOf" srcId="{A40648F7-25FE-482D-B6AF-19AD47209A90}" destId="{763E6EAC-44BE-48EC-8ABB-CA87505801C6}" srcOrd="2" destOrd="0" presId="urn:microsoft.com/office/officeart/2005/8/layout/hList7"/>
    <dgm:cxn modelId="{A4D3B873-1F6D-41A6-B577-20CE31D69BBE}" type="presParOf" srcId="{A40648F7-25FE-482D-B6AF-19AD47209A90}" destId="{C8950EB1-C49E-4FF4-B9A2-7ED1BD6CDED7}" srcOrd="3" destOrd="0" presId="urn:microsoft.com/office/officeart/2005/8/layout/hList7"/>
    <dgm:cxn modelId="{90202D56-DE6A-4F61-A93F-60E43AAD49C0}" type="presParOf" srcId="{313BE3AB-2905-4C6C-A639-5C5F6C6C016F}" destId="{9A2890F3-A453-44C8-8FF7-3D90527A77F8}" srcOrd="9" destOrd="0" presId="urn:microsoft.com/office/officeart/2005/8/layout/hList7"/>
    <dgm:cxn modelId="{DE178AC5-7189-4C13-BE82-C3B4FEC86488}" type="presParOf" srcId="{313BE3AB-2905-4C6C-A639-5C5F6C6C016F}" destId="{E862FFDD-FCB4-41B8-870B-14CB3CA2FB7A}" srcOrd="10" destOrd="0" presId="urn:microsoft.com/office/officeart/2005/8/layout/hList7"/>
    <dgm:cxn modelId="{0FD36604-DBA9-474E-84AC-D981CD4947EF}" type="presParOf" srcId="{E862FFDD-FCB4-41B8-870B-14CB3CA2FB7A}" destId="{44222262-A687-431B-95AD-D7F0167094BD}" srcOrd="0" destOrd="0" presId="urn:microsoft.com/office/officeart/2005/8/layout/hList7"/>
    <dgm:cxn modelId="{DCE8569E-064C-4C5C-A0AD-C5BD02F5C9E6}" type="presParOf" srcId="{E862FFDD-FCB4-41B8-870B-14CB3CA2FB7A}" destId="{0DE64821-84DC-42C9-942D-C734125936DE}" srcOrd="1" destOrd="0" presId="urn:microsoft.com/office/officeart/2005/8/layout/hList7"/>
    <dgm:cxn modelId="{92531FEB-43D2-47E2-AAE8-60588137F40A}" type="presParOf" srcId="{E862FFDD-FCB4-41B8-870B-14CB3CA2FB7A}" destId="{8617DC6F-B2F6-4A9E-A2B3-35B7880C0B43}" srcOrd="2" destOrd="0" presId="urn:microsoft.com/office/officeart/2005/8/layout/hList7"/>
    <dgm:cxn modelId="{63F36B1B-0783-4BE1-AF1C-32896799B5CD}" type="presParOf" srcId="{E862FFDD-FCB4-41B8-870B-14CB3CA2FB7A}" destId="{C7BD77DB-2CDA-4F6F-80CE-3AFEDA380FF4}" srcOrd="3" destOrd="0" presId="urn:microsoft.com/office/officeart/2005/8/layout/hList7"/>
    <dgm:cxn modelId="{0C452405-50FD-480D-B63F-28EFBD142F06}" type="presParOf" srcId="{313BE3AB-2905-4C6C-A639-5C5F6C6C016F}" destId="{E54D43F2-A497-49A3-9D8D-F684E6DEF3D8}" srcOrd="11" destOrd="0" presId="urn:microsoft.com/office/officeart/2005/8/layout/hList7"/>
    <dgm:cxn modelId="{F9E31D66-0DAC-4927-B554-9BF0B8E65630}" type="presParOf" srcId="{313BE3AB-2905-4C6C-A639-5C5F6C6C016F}" destId="{CAA097B7-6186-4559-9E5A-C342CA9D7C65}" srcOrd="12" destOrd="0" presId="urn:microsoft.com/office/officeart/2005/8/layout/hList7"/>
    <dgm:cxn modelId="{87B01B33-482C-4FBE-B342-D361806842AA}" type="presParOf" srcId="{CAA097B7-6186-4559-9E5A-C342CA9D7C65}" destId="{EF1458D8-818E-416D-8C83-8494578AE503}" srcOrd="0" destOrd="0" presId="urn:microsoft.com/office/officeart/2005/8/layout/hList7"/>
    <dgm:cxn modelId="{83EB1B62-43D9-4501-BE50-B7D4C47CB8FC}" type="presParOf" srcId="{CAA097B7-6186-4559-9E5A-C342CA9D7C65}" destId="{FDF8D0C7-4D81-4396-8593-4D037EE0CAF7}" srcOrd="1" destOrd="0" presId="urn:microsoft.com/office/officeart/2005/8/layout/hList7"/>
    <dgm:cxn modelId="{FD0D25A7-B397-485C-87C1-CCAEE3FB6E17}" type="presParOf" srcId="{CAA097B7-6186-4559-9E5A-C342CA9D7C65}" destId="{256C76B3-5B93-4F44-B983-BA380FB3C992}" srcOrd="2" destOrd="0" presId="urn:microsoft.com/office/officeart/2005/8/layout/hList7"/>
    <dgm:cxn modelId="{F1B468E5-DD48-4714-BCBD-828A89494E79}" type="presParOf" srcId="{CAA097B7-6186-4559-9E5A-C342CA9D7C65}" destId="{B05CAD96-2014-40C0-9640-6F6AA2B1ACBF}"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84940F48-0C09-4030-89E3-65A080D89490}"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F3FE2DB4-0409-4A52-9005-D15ED89AFF77}">
      <dgm:prSet/>
      <dgm:spPr/>
      <dgm:t>
        <a:bodyPr/>
        <a:lstStyle/>
        <a:p>
          <a:pPr rtl="0"/>
          <a:r>
            <a:rPr lang="en-US" dirty="0" smtClean="0"/>
            <a:t>Co-borrower Relationship</a:t>
          </a:r>
          <a:endParaRPr lang="en-US" dirty="0"/>
        </a:p>
      </dgm:t>
    </dgm:pt>
    <dgm:pt modelId="{2D03BCE5-AF42-4C6F-9B7F-C43712739620}" type="parTrans" cxnId="{B8E30335-B4E2-4238-A157-BC7BD114B083}">
      <dgm:prSet/>
      <dgm:spPr/>
      <dgm:t>
        <a:bodyPr/>
        <a:lstStyle/>
        <a:p>
          <a:endParaRPr lang="en-US"/>
        </a:p>
      </dgm:t>
    </dgm:pt>
    <dgm:pt modelId="{715747EC-4C81-4954-8CB3-A8A32C2B13EC}" type="sibTrans" cxnId="{B8E30335-B4E2-4238-A157-BC7BD114B083}">
      <dgm:prSet/>
      <dgm:spPr/>
      <dgm:t>
        <a:bodyPr/>
        <a:lstStyle/>
        <a:p>
          <a:endParaRPr lang="en-US"/>
        </a:p>
      </dgm:t>
    </dgm:pt>
    <dgm:pt modelId="{6B88B47D-3B6C-4B6E-97A3-DABF04267669}" type="pres">
      <dgm:prSet presAssocID="{84940F48-0C09-4030-89E3-65A080D89490}" presName="Name0" presStyleCnt="0">
        <dgm:presLayoutVars>
          <dgm:dir/>
          <dgm:animLvl val="lvl"/>
          <dgm:resizeHandles val="exact"/>
        </dgm:presLayoutVars>
      </dgm:prSet>
      <dgm:spPr/>
      <dgm:t>
        <a:bodyPr/>
        <a:lstStyle/>
        <a:p>
          <a:endParaRPr lang="en-US"/>
        </a:p>
      </dgm:t>
    </dgm:pt>
    <dgm:pt modelId="{7D859CFB-884E-4CA9-9E6D-19AE27DE9C02}" type="pres">
      <dgm:prSet presAssocID="{F3FE2DB4-0409-4A52-9005-D15ED89AFF77}" presName="linNode" presStyleCnt="0"/>
      <dgm:spPr/>
    </dgm:pt>
    <dgm:pt modelId="{35134B26-C95B-425F-B329-159DC8DDE5A2}" type="pres">
      <dgm:prSet presAssocID="{F3FE2DB4-0409-4A52-9005-D15ED89AFF77}" presName="parentText" presStyleLbl="node1" presStyleIdx="0" presStyleCnt="1" custLinFactNeighborX="9261" custLinFactNeighborY="0">
        <dgm:presLayoutVars>
          <dgm:chMax val="1"/>
          <dgm:bulletEnabled val="1"/>
        </dgm:presLayoutVars>
      </dgm:prSet>
      <dgm:spPr/>
      <dgm:t>
        <a:bodyPr/>
        <a:lstStyle/>
        <a:p>
          <a:endParaRPr lang="en-US"/>
        </a:p>
      </dgm:t>
    </dgm:pt>
  </dgm:ptLst>
  <dgm:cxnLst>
    <dgm:cxn modelId="{B995365D-990A-4622-A86C-7A53275EA20A}" type="presOf" srcId="{84940F48-0C09-4030-89E3-65A080D89490}" destId="{6B88B47D-3B6C-4B6E-97A3-DABF04267669}" srcOrd="0" destOrd="0" presId="urn:microsoft.com/office/officeart/2005/8/layout/vList5"/>
    <dgm:cxn modelId="{B8E30335-B4E2-4238-A157-BC7BD114B083}" srcId="{84940F48-0C09-4030-89E3-65A080D89490}" destId="{F3FE2DB4-0409-4A52-9005-D15ED89AFF77}" srcOrd="0" destOrd="0" parTransId="{2D03BCE5-AF42-4C6F-9B7F-C43712739620}" sibTransId="{715747EC-4C81-4954-8CB3-A8A32C2B13EC}"/>
    <dgm:cxn modelId="{8576C8DF-6297-4CF0-9A24-A87DA6992E57}" type="presOf" srcId="{F3FE2DB4-0409-4A52-9005-D15ED89AFF77}" destId="{35134B26-C95B-425F-B329-159DC8DDE5A2}" srcOrd="0" destOrd="0" presId="urn:microsoft.com/office/officeart/2005/8/layout/vList5"/>
    <dgm:cxn modelId="{19F8399B-245C-44C9-8610-03DCB5F88EA8}" type="presParOf" srcId="{6B88B47D-3B6C-4B6E-97A3-DABF04267669}" destId="{7D859CFB-884E-4CA9-9E6D-19AE27DE9C02}" srcOrd="0" destOrd="0" presId="urn:microsoft.com/office/officeart/2005/8/layout/vList5"/>
    <dgm:cxn modelId="{846EC17C-F991-48B8-950D-FBFDB7FFAF0B}" type="presParOf" srcId="{7D859CFB-884E-4CA9-9E6D-19AE27DE9C02}" destId="{35134B26-C95B-425F-B329-159DC8DDE5A2}"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36B2FFA1-A080-4CDD-86E8-3FF09F1460DD}"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FE4383A7-CFAA-4F1E-9321-D369800F8880}">
      <dgm:prSet custT="1"/>
      <dgm:spPr/>
      <dgm:t>
        <a:bodyPr/>
        <a:lstStyle/>
        <a:p>
          <a:pPr algn="ctr" rtl="0"/>
          <a:r>
            <a:rPr lang="en-US" sz="2400" dirty="0" smtClean="0"/>
            <a:t>Where the brother or sister is the primary co-applicant, father/mother to be additional co-applicant/guarantor mandatorily</a:t>
          </a:r>
          <a:endParaRPr lang="en-US" sz="2400" dirty="0"/>
        </a:p>
      </dgm:t>
    </dgm:pt>
    <dgm:pt modelId="{A0F4C49B-2EAE-4CF4-A751-DFBAABDF05AE}" type="parTrans" cxnId="{701CB282-3A43-478E-9D2C-6850A2A7EAD9}">
      <dgm:prSet/>
      <dgm:spPr/>
      <dgm:t>
        <a:bodyPr/>
        <a:lstStyle/>
        <a:p>
          <a:endParaRPr lang="en-US"/>
        </a:p>
      </dgm:t>
    </dgm:pt>
    <dgm:pt modelId="{3464593A-2CA2-47B3-AD8F-8AFA020735C0}" type="sibTrans" cxnId="{701CB282-3A43-478E-9D2C-6850A2A7EAD9}">
      <dgm:prSet/>
      <dgm:spPr/>
      <dgm:t>
        <a:bodyPr/>
        <a:lstStyle/>
        <a:p>
          <a:endParaRPr lang="en-US"/>
        </a:p>
      </dgm:t>
    </dgm:pt>
    <dgm:pt modelId="{2167F581-3491-4603-9995-D89B96DEC5B0}" type="pres">
      <dgm:prSet presAssocID="{36B2FFA1-A080-4CDD-86E8-3FF09F1460DD}" presName="linear" presStyleCnt="0">
        <dgm:presLayoutVars>
          <dgm:animLvl val="lvl"/>
          <dgm:resizeHandles val="exact"/>
        </dgm:presLayoutVars>
      </dgm:prSet>
      <dgm:spPr/>
      <dgm:t>
        <a:bodyPr/>
        <a:lstStyle/>
        <a:p>
          <a:endParaRPr lang="en-US"/>
        </a:p>
      </dgm:t>
    </dgm:pt>
    <dgm:pt modelId="{705A4094-049A-442B-BC65-B57995D5BE68}" type="pres">
      <dgm:prSet presAssocID="{FE4383A7-CFAA-4F1E-9321-D369800F8880}" presName="parentText" presStyleLbl="node1" presStyleIdx="0" presStyleCnt="1">
        <dgm:presLayoutVars>
          <dgm:chMax val="0"/>
          <dgm:bulletEnabled val="1"/>
        </dgm:presLayoutVars>
      </dgm:prSet>
      <dgm:spPr/>
      <dgm:t>
        <a:bodyPr/>
        <a:lstStyle/>
        <a:p>
          <a:endParaRPr lang="en-US"/>
        </a:p>
      </dgm:t>
    </dgm:pt>
  </dgm:ptLst>
  <dgm:cxnLst>
    <dgm:cxn modelId="{134B6EBE-5152-428F-A18C-6EE43BF86775}" type="presOf" srcId="{36B2FFA1-A080-4CDD-86E8-3FF09F1460DD}" destId="{2167F581-3491-4603-9995-D89B96DEC5B0}" srcOrd="0" destOrd="0" presId="urn:microsoft.com/office/officeart/2005/8/layout/vList2"/>
    <dgm:cxn modelId="{701CB282-3A43-478E-9D2C-6850A2A7EAD9}" srcId="{36B2FFA1-A080-4CDD-86E8-3FF09F1460DD}" destId="{FE4383A7-CFAA-4F1E-9321-D369800F8880}" srcOrd="0" destOrd="0" parTransId="{A0F4C49B-2EAE-4CF4-A751-DFBAABDF05AE}" sibTransId="{3464593A-2CA2-47B3-AD8F-8AFA020735C0}"/>
    <dgm:cxn modelId="{5029E7EF-F3F4-4EED-8C81-BECEDA1EC770}" type="presOf" srcId="{FE4383A7-CFAA-4F1E-9321-D369800F8880}" destId="{705A4094-049A-442B-BC65-B57995D5BE68}" srcOrd="0" destOrd="0" presId="urn:microsoft.com/office/officeart/2005/8/layout/vList2"/>
    <dgm:cxn modelId="{1938DA6B-7440-4380-A361-726CD6A04D3F}" type="presParOf" srcId="{2167F581-3491-4603-9995-D89B96DEC5B0}" destId="{705A4094-049A-442B-BC65-B57995D5BE68}"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05D396-CBF4-4B64-B128-6C16F08C2501}" type="doc">
      <dgm:prSet loTypeId="urn:microsoft.com/office/officeart/2009/3/layout/RandomtoResultProcess" loCatId="process" qsTypeId="urn:microsoft.com/office/officeart/2005/8/quickstyle/simple1" qsCatId="simple" csTypeId="urn:microsoft.com/office/officeart/2005/8/colors/colorful3" csCatId="colorful" phldr="1"/>
      <dgm:spPr/>
      <dgm:t>
        <a:bodyPr/>
        <a:lstStyle/>
        <a:p>
          <a:endParaRPr lang="en-US"/>
        </a:p>
      </dgm:t>
    </dgm:pt>
    <dgm:pt modelId="{4C2797AF-5410-470B-95FC-2F69CF3136A0}">
      <dgm:prSet/>
      <dgm:spPr/>
      <dgm:t>
        <a:bodyPr/>
        <a:lstStyle/>
        <a:p>
          <a:pPr rtl="0"/>
          <a:r>
            <a:rPr lang="en-US" b="1" baseline="0" smtClean="0"/>
            <a:t>Committed for </a:t>
          </a:r>
          <a:r>
            <a:rPr lang="en-US" b="0" i="1" baseline="0" smtClean="0"/>
            <a:t>loan decision </a:t>
          </a:r>
          <a:r>
            <a:rPr lang="en-US" b="1" baseline="0" smtClean="0"/>
            <a:t>in 24 hours</a:t>
          </a:r>
          <a:endParaRPr lang="en-US" dirty="0"/>
        </a:p>
      </dgm:t>
    </dgm:pt>
    <dgm:pt modelId="{F4F48193-BFDD-4DBE-8DA1-93FF1346A63F}" type="parTrans" cxnId="{00EC568E-B588-4680-93B8-8F26EF006E67}">
      <dgm:prSet/>
      <dgm:spPr/>
      <dgm:t>
        <a:bodyPr/>
        <a:lstStyle/>
        <a:p>
          <a:endParaRPr lang="en-US"/>
        </a:p>
      </dgm:t>
    </dgm:pt>
    <dgm:pt modelId="{D0CE4F99-6FDE-46FB-81CE-4323E4F52663}" type="sibTrans" cxnId="{00EC568E-B588-4680-93B8-8F26EF006E67}">
      <dgm:prSet/>
      <dgm:spPr/>
      <dgm:t>
        <a:bodyPr/>
        <a:lstStyle/>
        <a:p>
          <a:endParaRPr lang="en-US"/>
        </a:p>
      </dgm:t>
    </dgm:pt>
    <dgm:pt modelId="{4A950A67-0D22-4EE4-866E-7855E2FA3B27}">
      <dgm:prSet/>
      <dgm:spPr/>
      <dgm:t>
        <a:bodyPr/>
        <a:lstStyle/>
        <a:p>
          <a:pPr rtl="0"/>
          <a:r>
            <a:rPr lang="en-US" baseline="0" smtClean="0"/>
            <a:t>Awareness of policies</a:t>
          </a:r>
          <a:endParaRPr lang="en-US" dirty="0"/>
        </a:p>
      </dgm:t>
    </dgm:pt>
    <dgm:pt modelId="{12C718A0-6F9E-49CC-8DBA-930CB0A232C0}" type="parTrans" cxnId="{6AE474D9-35CA-475A-9781-3720E773122A}">
      <dgm:prSet/>
      <dgm:spPr/>
      <dgm:t>
        <a:bodyPr/>
        <a:lstStyle/>
        <a:p>
          <a:endParaRPr lang="en-US"/>
        </a:p>
      </dgm:t>
    </dgm:pt>
    <dgm:pt modelId="{C89741E4-A619-4E72-86D7-C1ACA96B536B}" type="sibTrans" cxnId="{6AE474D9-35CA-475A-9781-3720E773122A}">
      <dgm:prSet/>
      <dgm:spPr/>
      <dgm:t>
        <a:bodyPr/>
        <a:lstStyle/>
        <a:p>
          <a:endParaRPr lang="en-US"/>
        </a:p>
      </dgm:t>
    </dgm:pt>
    <dgm:pt modelId="{4A187AD2-22E4-4B27-B168-DCD1141713DE}">
      <dgm:prSet/>
      <dgm:spPr/>
      <dgm:t>
        <a:bodyPr/>
        <a:lstStyle/>
        <a:p>
          <a:pPr rtl="0"/>
          <a:r>
            <a:rPr lang="en-US" baseline="0" smtClean="0"/>
            <a:t>Processes to ensure hassle-free customer experience</a:t>
          </a:r>
          <a:endParaRPr lang="en-US" dirty="0"/>
        </a:p>
      </dgm:t>
    </dgm:pt>
    <dgm:pt modelId="{CE293850-5656-4685-875C-8CB94598032E}" type="parTrans" cxnId="{B9FE76CF-0137-42B1-BF98-C1A4EB932A8D}">
      <dgm:prSet/>
      <dgm:spPr/>
      <dgm:t>
        <a:bodyPr/>
        <a:lstStyle/>
        <a:p>
          <a:endParaRPr lang="en-US"/>
        </a:p>
      </dgm:t>
    </dgm:pt>
    <dgm:pt modelId="{41E0C40B-39F3-40B6-9D99-0E67893882CF}" type="sibTrans" cxnId="{B9FE76CF-0137-42B1-BF98-C1A4EB932A8D}">
      <dgm:prSet/>
      <dgm:spPr/>
      <dgm:t>
        <a:bodyPr/>
        <a:lstStyle/>
        <a:p>
          <a:endParaRPr lang="en-US"/>
        </a:p>
      </dgm:t>
    </dgm:pt>
    <dgm:pt modelId="{C9681BAC-2301-4360-A17B-2E9664D65394}" type="pres">
      <dgm:prSet presAssocID="{1605D396-CBF4-4B64-B128-6C16F08C2501}" presName="Name0" presStyleCnt="0">
        <dgm:presLayoutVars>
          <dgm:dir/>
          <dgm:animOne val="branch"/>
          <dgm:animLvl val="lvl"/>
        </dgm:presLayoutVars>
      </dgm:prSet>
      <dgm:spPr/>
      <dgm:t>
        <a:bodyPr/>
        <a:lstStyle/>
        <a:p>
          <a:endParaRPr lang="en-US"/>
        </a:p>
      </dgm:t>
    </dgm:pt>
    <dgm:pt modelId="{9C95EF8A-9838-4463-96DD-D7C027843EA9}" type="pres">
      <dgm:prSet presAssocID="{4C2797AF-5410-470B-95FC-2F69CF3136A0}" presName="chaos" presStyleCnt="0"/>
      <dgm:spPr/>
      <dgm:t>
        <a:bodyPr/>
        <a:lstStyle/>
        <a:p>
          <a:endParaRPr lang="en-US"/>
        </a:p>
      </dgm:t>
    </dgm:pt>
    <dgm:pt modelId="{CFC9B03F-9783-4A7A-8E47-032A53F4F6CA}" type="pres">
      <dgm:prSet presAssocID="{4C2797AF-5410-470B-95FC-2F69CF3136A0}" presName="parTx1" presStyleLbl="revTx" presStyleIdx="0" presStyleCnt="2"/>
      <dgm:spPr/>
      <dgm:t>
        <a:bodyPr/>
        <a:lstStyle/>
        <a:p>
          <a:endParaRPr lang="en-US"/>
        </a:p>
      </dgm:t>
    </dgm:pt>
    <dgm:pt modelId="{F6E7D156-9E98-4AAD-9CAA-C111C0BB2D45}" type="pres">
      <dgm:prSet presAssocID="{4C2797AF-5410-470B-95FC-2F69CF3136A0}" presName="c1" presStyleLbl="node1" presStyleIdx="0" presStyleCnt="19"/>
      <dgm:spPr/>
      <dgm:t>
        <a:bodyPr/>
        <a:lstStyle/>
        <a:p>
          <a:endParaRPr lang="en-US"/>
        </a:p>
      </dgm:t>
    </dgm:pt>
    <dgm:pt modelId="{6975DA98-DC0A-4676-BA39-C31740DB02D1}" type="pres">
      <dgm:prSet presAssocID="{4C2797AF-5410-470B-95FC-2F69CF3136A0}" presName="c2" presStyleLbl="node1" presStyleIdx="1" presStyleCnt="19"/>
      <dgm:spPr/>
      <dgm:t>
        <a:bodyPr/>
        <a:lstStyle/>
        <a:p>
          <a:endParaRPr lang="en-US"/>
        </a:p>
      </dgm:t>
    </dgm:pt>
    <dgm:pt modelId="{8F8A9ABE-8744-4784-B458-6195AB929F15}" type="pres">
      <dgm:prSet presAssocID="{4C2797AF-5410-470B-95FC-2F69CF3136A0}" presName="c3" presStyleLbl="node1" presStyleIdx="2" presStyleCnt="19"/>
      <dgm:spPr/>
      <dgm:t>
        <a:bodyPr/>
        <a:lstStyle/>
        <a:p>
          <a:endParaRPr lang="en-US"/>
        </a:p>
      </dgm:t>
    </dgm:pt>
    <dgm:pt modelId="{0A46484A-BA3D-43A0-944B-536F927B0FB1}" type="pres">
      <dgm:prSet presAssocID="{4C2797AF-5410-470B-95FC-2F69CF3136A0}" presName="c4" presStyleLbl="node1" presStyleIdx="3" presStyleCnt="19"/>
      <dgm:spPr/>
      <dgm:t>
        <a:bodyPr/>
        <a:lstStyle/>
        <a:p>
          <a:endParaRPr lang="en-US"/>
        </a:p>
      </dgm:t>
    </dgm:pt>
    <dgm:pt modelId="{831A901A-F236-4A81-BFFA-8BB1325417A5}" type="pres">
      <dgm:prSet presAssocID="{4C2797AF-5410-470B-95FC-2F69CF3136A0}" presName="c5" presStyleLbl="node1" presStyleIdx="4" presStyleCnt="19"/>
      <dgm:spPr/>
      <dgm:t>
        <a:bodyPr/>
        <a:lstStyle/>
        <a:p>
          <a:endParaRPr lang="en-US"/>
        </a:p>
      </dgm:t>
    </dgm:pt>
    <dgm:pt modelId="{509891E7-3815-49F7-8EC1-D5B07F12B71B}" type="pres">
      <dgm:prSet presAssocID="{4C2797AF-5410-470B-95FC-2F69CF3136A0}" presName="c6" presStyleLbl="node1" presStyleIdx="5" presStyleCnt="19"/>
      <dgm:spPr/>
      <dgm:t>
        <a:bodyPr/>
        <a:lstStyle/>
        <a:p>
          <a:endParaRPr lang="en-US"/>
        </a:p>
      </dgm:t>
    </dgm:pt>
    <dgm:pt modelId="{1A10B6A6-0840-4943-959B-DE914150CAA9}" type="pres">
      <dgm:prSet presAssocID="{4C2797AF-5410-470B-95FC-2F69CF3136A0}" presName="c7" presStyleLbl="node1" presStyleIdx="6" presStyleCnt="19"/>
      <dgm:spPr/>
      <dgm:t>
        <a:bodyPr/>
        <a:lstStyle/>
        <a:p>
          <a:endParaRPr lang="en-US"/>
        </a:p>
      </dgm:t>
    </dgm:pt>
    <dgm:pt modelId="{26E7D434-4EEB-48FA-B2D0-E88D8689D8BB}" type="pres">
      <dgm:prSet presAssocID="{4C2797AF-5410-470B-95FC-2F69CF3136A0}" presName="c8" presStyleLbl="node1" presStyleIdx="7" presStyleCnt="19"/>
      <dgm:spPr/>
      <dgm:t>
        <a:bodyPr/>
        <a:lstStyle/>
        <a:p>
          <a:endParaRPr lang="en-US"/>
        </a:p>
      </dgm:t>
    </dgm:pt>
    <dgm:pt modelId="{C87615F2-C844-4263-8B4A-4216359778FF}" type="pres">
      <dgm:prSet presAssocID="{4C2797AF-5410-470B-95FC-2F69CF3136A0}" presName="c9" presStyleLbl="node1" presStyleIdx="8" presStyleCnt="19"/>
      <dgm:spPr/>
      <dgm:t>
        <a:bodyPr/>
        <a:lstStyle/>
        <a:p>
          <a:endParaRPr lang="en-US"/>
        </a:p>
      </dgm:t>
    </dgm:pt>
    <dgm:pt modelId="{C82B3653-C884-4534-BDF2-5B6C16565C90}" type="pres">
      <dgm:prSet presAssocID="{4C2797AF-5410-470B-95FC-2F69CF3136A0}" presName="c10" presStyleLbl="node1" presStyleIdx="9" presStyleCnt="19"/>
      <dgm:spPr/>
      <dgm:t>
        <a:bodyPr/>
        <a:lstStyle/>
        <a:p>
          <a:endParaRPr lang="en-US"/>
        </a:p>
      </dgm:t>
    </dgm:pt>
    <dgm:pt modelId="{2BEEAC16-0A53-4549-B221-CC875F033F8D}" type="pres">
      <dgm:prSet presAssocID="{4C2797AF-5410-470B-95FC-2F69CF3136A0}" presName="c11" presStyleLbl="node1" presStyleIdx="10" presStyleCnt="19"/>
      <dgm:spPr/>
      <dgm:t>
        <a:bodyPr/>
        <a:lstStyle/>
        <a:p>
          <a:endParaRPr lang="en-US"/>
        </a:p>
      </dgm:t>
    </dgm:pt>
    <dgm:pt modelId="{31C615F9-6039-4EB1-8BF4-5D4D655BA079}" type="pres">
      <dgm:prSet presAssocID="{4C2797AF-5410-470B-95FC-2F69CF3136A0}" presName="c12" presStyleLbl="node1" presStyleIdx="11" presStyleCnt="19"/>
      <dgm:spPr/>
      <dgm:t>
        <a:bodyPr/>
        <a:lstStyle/>
        <a:p>
          <a:endParaRPr lang="en-US"/>
        </a:p>
      </dgm:t>
    </dgm:pt>
    <dgm:pt modelId="{B96D5854-F6AB-4936-A984-53F7D40B1025}" type="pres">
      <dgm:prSet presAssocID="{4C2797AF-5410-470B-95FC-2F69CF3136A0}" presName="c13" presStyleLbl="node1" presStyleIdx="12" presStyleCnt="19"/>
      <dgm:spPr/>
      <dgm:t>
        <a:bodyPr/>
        <a:lstStyle/>
        <a:p>
          <a:endParaRPr lang="en-US"/>
        </a:p>
      </dgm:t>
    </dgm:pt>
    <dgm:pt modelId="{BB8CE77F-7D35-4869-899B-D42D31A74B98}" type="pres">
      <dgm:prSet presAssocID="{4C2797AF-5410-470B-95FC-2F69CF3136A0}" presName="c14" presStyleLbl="node1" presStyleIdx="13" presStyleCnt="19"/>
      <dgm:spPr/>
      <dgm:t>
        <a:bodyPr/>
        <a:lstStyle/>
        <a:p>
          <a:endParaRPr lang="en-US"/>
        </a:p>
      </dgm:t>
    </dgm:pt>
    <dgm:pt modelId="{1FE9EC20-9BAE-455D-9293-F29F61F3939B}" type="pres">
      <dgm:prSet presAssocID="{4C2797AF-5410-470B-95FC-2F69CF3136A0}" presName="c15" presStyleLbl="node1" presStyleIdx="14" presStyleCnt="19"/>
      <dgm:spPr/>
      <dgm:t>
        <a:bodyPr/>
        <a:lstStyle/>
        <a:p>
          <a:endParaRPr lang="en-US"/>
        </a:p>
      </dgm:t>
    </dgm:pt>
    <dgm:pt modelId="{876C34A0-C207-4F7D-8578-8445C32D3DF4}" type="pres">
      <dgm:prSet presAssocID="{4C2797AF-5410-470B-95FC-2F69CF3136A0}" presName="c16" presStyleLbl="node1" presStyleIdx="15" presStyleCnt="19"/>
      <dgm:spPr/>
      <dgm:t>
        <a:bodyPr/>
        <a:lstStyle/>
        <a:p>
          <a:endParaRPr lang="en-US"/>
        </a:p>
      </dgm:t>
    </dgm:pt>
    <dgm:pt modelId="{2834F218-791D-408F-8EB9-46D2F6820B1E}" type="pres">
      <dgm:prSet presAssocID="{4C2797AF-5410-470B-95FC-2F69CF3136A0}" presName="c17" presStyleLbl="node1" presStyleIdx="16" presStyleCnt="19"/>
      <dgm:spPr/>
      <dgm:t>
        <a:bodyPr/>
        <a:lstStyle/>
        <a:p>
          <a:endParaRPr lang="en-US"/>
        </a:p>
      </dgm:t>
    </dgm:pt>
    <dgm:pt modelId="{FE4D083A-4DFB-45A1-80CA-E8CEFB465BD9}" type="pres">
      <dgm:prSet presAssocID="{4C2797AF-5410-470B-95FC-2F69CF3136A0}" presName="c18" presStyleLbl="node1" presStyleIdx="17" presStyleCnt="19"/>
      <dgm:spPr/>
      <dgm:t>
        <a:bodyPr/>
        <a:lstStyle/>
        <a:p>
          <a:endParaRPr lang="en-US"/>
        </a:p>
      </dgm:t>
    </dgm:pt>
    <dgm:pt modelId="{C0EE4F9F-1BFD-4DA8-94C9-BF55FE0DEB0F}" type="pres">
      <dgm:prSet presAssocID="{D0CE4F99-6FDE-46FB-81CE-4323E4F52663}" presName="chevronComposite1" presStyleCnt="0"/>
      <dgm:spPr/>
      <dgm:t>
        <a:bodyPr/>
        <a:lstStyle/>
        <a:p>
          <a:endParaRPr lang="en-US"/>
        </a:p>
      </dgm:t>
    </dgm:pt>
    <dgm:pt modelId="{2B65D933-34AC-4861-8EDC-92C91857FE02}" type="pres">
      <dgm:prSet presAssocID="{D0CE4F99-6FDE-46FB-81CE-4323E4F52663}" presName="chevron1" presStyleLbl="sibTrans2D1" presStyleIdx="0" presStyleCnt="2"/>
      <dgm:spPr/>
      <dgm:t>
        <a:bodyPr/>
        <a:lstStyle/>
        <a:p>
          <a:endParaRPr lang="en-US"/>
        </a:p>
      </dgm:t>
    </dgm:pt>
    <dgm:pt modelId="{EB1761B7-BCA7-4B71-A4C1-B112D9378131}" type="pres">
      <dgm:prSet presAssocID="{D0CE4F99-6FDE-46FB-81CE-4323E4F52663}" presName="spChevron1" presStyleCnt="0"/>
      <dgm:spPr/>
      <dgm:t>
        <a:bodyPr/>
        <a:lstStyle/>
        <a:p>
          <a:endParaRPr lang="en-US"/>
        </a:p>
      </dgm:t>
    </dgm:pt>
    <dgm:pt modelId="{22A29784-5196-45C6-B872-6C1053E2DE02}" type="pres">
      <dgm:prSet presAssocID="{4A950A67-0D22-4EE4-866E-7855E2FA3B27}" presName="middle" presStyleCnt="0"/>
      <dgm:spPr/>
      <dgm:t>
        <a:bodyPr/>
        <a:lstStyle/>
        <a:p>
          <a:endParaRPr lang="en-US"/>
        </a:p>
      </dgm:t>
    </dgm:pt>
    <dgm:pt modelId="{CB6130BB-0D16-40C8-9D42-AD21A9366395}" type="pres">
      <dgm:prSet presAssocID="{4A950A67-0D22-4EE4-866E-7855E2FA3B27}" presName="parTxMid" presStyleLbl="revTx" presStyleIdx="1" presStyleCnt="2"/>
      <dgm:spPr/>
      <dgm:t>
        <a:bodyPr/>
        <a:lstStyle/>
        <a:p>
          <a:endParaRPr lang="en-US"/>
        </a:p>
      </dgm:t>
    </dgm:pt>
    <dgm:pt modelId="{D21FEC81-29DD-41CA-9097-4F8B5B909E8D}" type="pres">
      <dgm:prSet presAssocID="{4A950A67-0D22-4EE4-866E-7855E2FA3B27}" presName="spMid" presStyleCnt="0"/>
      <dgm:spPr/>
      <dgm:t>
        <a:bodyPr/>
        <a:lstStyle/>
        <a:p>
          <a:endParaRPr lang="en-US"/>
        </a:p>
      </dgm:t>
    </dgm:pt>
    <dgm:pt modelId="{41F78E85-A43D-4545-B995-32929117770C}" type="pres">
      <dgm:prSet presAssocID="{C89741E4-A619-4E72-86D7-C1ACA96B536B}" presName="chevronComposite1" presStyleCnt="0"/>
      <dgm:spPr/>
      <dgm:t>
        <a:bodyPr/>
        <a:lstStyle/>
        <a:p>
          <a:endParaRPr lang="en-US"/>
        </a:p>
      </dgm:t>
    </dgm:pt>
    <dgm:pt modelId="{8391314D-E586-4FAA-9D31-BBC04BD9CEAE}" type="pres">
      <dgm:prSet presAssocID="{C89741E4-A619-4E72-86D7-C1ACA96B536B}" presName="chevron1" presStyleLbl="sibTrans2D1" presStyleIdx="1" presStyleCnt="2"/>
      <dgm:spPr/>
      <dgm:t>
        <a:bodyPr/>
        <a:lstStyle/>
        <a:p>
          <a:endParaRPr lang="en-US"/>
        </a:p>
      </dgm:t>
    </dgm:pt>
    <dgm:pt modelId="{B20DA23D-1B65-43F4-A761-EEAD9B6E96E6}" type="pres">
      <dgm:prSet presAssocID="{C89741E4-A619-4E72-86D7-C1ACA96B536B}" presName="spChevron1" presStyleCnt="0"/>
      <dgm:spPr/>
      <dgm:t>
        <a:bodyPr/>
        <a:lstStyle/>
        <a:p>
          <a:endParaRPr lang="en-US"/>
        </a:p>
      </dgm:t>
    </dgm:pt>
    <dgm:pt modelId="{56DD833F-A82A-4945-A943-B067A3C6E6F5}" type="pres">
      <dgm:prSet presAssocID="{4A187AD2-22E4-4B27-B168-DCD1141713DE}" presName="last" presStyleCnt="0"/>
      <dgm:spPr/>
      <dgm:t>
        <a:bodyPr/>
        <a:lstStyle/>
        <a:p>
          <a:endParaRPr lang="en-US"/>
        </a:p>
      </dgm:t>
    </dgm:pt>
    <dgm:pt modelId="{47CB4611-90B8-4E33-ABAC-0C298BBD24B3}" type="pres">
      <dgm:prSet presAssocID="{4A187AD2-22E4-4B27-B168-DCD1141713DE}" presName="circleTx" presStyleLbl="node1" presStyleIdx="18" presStyleCnt="19"/>
      <dgm:spPr/>
      <dgm:t>
        <a:bodyPr/>
        <a:lstStyle/>
        <a:p>
          <a:endParaRPr lang="en-US"/>
        </a:p>
      </dgm:t>
    </dgm:pt>
    <dgm:pt modelId="{1AD9D155-1131-4AA0-BBBE-FBAA0FBBBB78}" type="pres">
      <dgm:prSet presAssocID="{4A187AD2-22E4-4B27-B168-DCD1141713DE}" presName="spN" presStyleCnt="0"/>
      <dgm:spPr/>
      <dgm:t>
        <a:bodyPr/>
        <a:lstStyle/>
        <a:p>
          <a:endParaRPr lang="en-US"/>
        </a:p>
      </dgm:t>
    </dgm:pt>
  </dgm:ptLst>
  <dgm:cxnLst>
    <dgm:cxn modelId="{3AE63174-BC3F-47CE-AAF9-D05535040AC8}" type="presOf" srcId="{4C2797AF-5410-470B-95FC-2F69CF3136A0}" destId="{CFC9B03F-9783-4A7A-8E47-032A53F4F6CA}" srcOrd="0" destOrd="0" presId="urn:microsoft.com/office/officeart/2009/3/layout/RandomtoResultProcess"/>
    <dgm:cxn modelId="{298763A0-6A09-454E-9FB6-7CEE723A90BC}" type="presOf" srcId="{1605D396-CBF4-4B64-B128-6C16F08C2501}" destId="{C9681BAC-2301-4360-A17B-2E9664D65394}" srcOrd="0" destOrd="0" presId="urn:microsoft.com/office/officeart/2009/3/layout/RandomtoResultProcess"/>
    <dgm:cxn modelId="{6AE474D9-35CA-475A-9781-3720E773122A}" srcId="{1605D396-CBF4-4B64-B128-6C16F08C2501}" destId="{4A950A67-0D22-4EE4-866E-7855E2FA3B27}" srcOrd="1" destOrd="0" parTransId="{12C718A0-6F9E-49CC-8DBA-930CB0A232C0}" sibTransId="{C89741E4-A619-4E72-86D7-C1ACA96B536B}"/>
    <dgm:cxn modelId="{00EC568E-B588-4680-93B8-8F26EF006E67}" srcId="{1605D396-CBF4-4B64-B128-6C16F08C2501}" destId="{4C2797AF-5410-470B-95FC-2F69CF3136A0}" srcOrd="0" destOrd="0" parTransId="{F4F48193-BFDD-4DBE-8DA1-93FF1346A63F}" sibTransId="{D0CE4F99-6FDE-46FB-81CE-4323E4F52663}"/>
    <dgm:cxn modelId="{B9FE76CF-0137-42B1-BF98-C1A4EB932A8D}" srcId="{1605D396-CBF4-4B64-B128-6C16F08C2501}" destId="{4A187AD2-22E4-4B27-B168-DCD1141713DE}" srcOrd="2" destOrd="0" parTransId="{CE293850-5656-4685-875C-8CB94598032E}" sibTransId="{41E0C40B-39F3-40B6-9D99-0E67893882CF}"/>
    <dgm:cxn modelId="{72A94DF5-0708-4434-A086-8765D15FC412}" type="presOf" srcId="{4A950A67-0D22-4EE4-866E-7855E2FA3B27}" destId="{CB6130BB-0D16-40C8-9D42-AD21A9366395}" srcOrd="0" destOrd="0" presId="urn:microsoft.com/office/officeart/2009/3/layout/RandomtoResultProcess"/>
    <dgm:cxn modelId="{3FB42396-1AB8-47F2-A668-C4F123566C99}" type="presOf" srcId="{4A187AD2-22E4-4B27-B168-DCD1141713DE}" destId="{47CB4611-90B8-4E33-ABAC-0C298BBD24B3}" srcOrd="0" destOrd="0" presId="urn:microsoft.com/office/officeart/2009/3/layout/RandomtoResultProcess"/>
    <dgm:cxn modelId="{80DA24B3-BA38-4639-8315-865071FBAB5C}" type="presParOf" srcId="{C9681BAC-2301-4360-A17B-2E9664D65394}" destId="{9C95EF8A-9838-4463-96DD-D7C027843EA9}" srcOrd="0" destOrd="0" presId="urn:microsoft.com/office/officeart/2009/3/layout/RandomtoResultProcess"/>
    <dgm:cxn modelId="{89DCB906-02F4-4ED7-B3E5-2890E09857EE}" type="presParOf" srcId="{9C95EF8A-9838-4463-96DD-D7C027843EA9}" destId="{CFC9B03F-9783-4A7A-8E47-032A53F4F6CA}" srcOrd="0" destOrd="0" presId="urn:microsoft.com/office/officeart/2009/3/layout/RandomtoResultProcess"/>
    <dgm:cxn modelId="{BED8104E-6C6E-4C9A-8B11-657F81C50EB2}" type="presParOf" srcId="{9C95EF8A-9838-4463-96DD-D7C027843EA9}" destId="{F6E7D156-9E98-4AAD-9CAA-C111C0BB2D45}" srcOrd="1" destOrd="0" presId="urn:microsoft.com/office/officeart/2009/3/layout/RandomtoResultProcess"/>
    <dgm:cxn modelId="{E73C035D-2C53-4D9C-9340-5BDE318A3070}" type="presParOf" srcId="{9C95EF8A-9838-4463-96DD-D7C027843EA9}" destId="{6975DA98-DC0A-4676-BA39-C31740DB02D1}" srcOrd="2" destOrd="0" presId="urn:microsoft.com/office/officeart/2009/3/layout/RandomtoResultProcess"/>
    <dgm:cxn modelId="{719B4FE6-8416-4D13-83B3-E020C070BBF5}" type="presParOf" srcId="{9C95EF8A-9838-4463-96DD-D7C027843EA9}" destId="{8F8A9ABE-8744-4784-B458-6195AB929F15}" srcOrd="3" destOrd="0" presId="urn:microsoft.com/office/officeart/2009/3/layout/RandomtoResultProcess"/>
    <dgm:cxn modelId="{69E4B8E3-5266-4D98-89C8-C7DB55EFF88E}" type="presParOf" srcId="{9C95EF8A-9838-4463-96DD-D7C027843EA9}" destId="{0A46484A-BA3D-43A0-944B-536F927B0FB1}" srcOrd="4" destOrd="0" presId="urn:microsoft.com/office/officeart/2009/3/layout/RandomtoResultProcess"/>
    <dgm:cxn modelId="{BA73A1EC-E69F-437F-AEEF-FD0F2CE3FFEC}" type="presParOf" srcId="{9C95EF8A-9838-4463-96DD-D7C027843EA9}" destId="{831A901A-F236-4A81-BFFA-8BB1325417A5}" srcOrd="5" destOrd="0" presId="urn:microsoft.com/office/officeart/2009/3/layout/RandomtoResultProcess"/>
    <dgm:cxn modelId="{749A0AB2-2CE1-4B25-9387-18EC55E58BA4}" type="presParOf" srcId="{9C95EF8A-9838-4463-96DD-D7C027843EA9}" destId="{509891E7-3815-49F7-8EC1-D5B07F12B71B}" srcOrd="6" destOrd="0" presId="urn:microsoft.com/office/officeart/2009/3/layout/RandomtoResultProcess"/>
    <dgm:cxn modelId="{5277B3CA-47EA-47C3-B703-73F63A2DFE4A}" type="presParOf" srcId="{9C95EF8A-9838-4463-96DD-D7C027843EA9}" destId="{1A10B6A6-0840-4943-959B-DE914150CAA9}" srcOrd="7" destOrd="0" presId="urn:microsoft.com/office/officeart/2009/3/layout/RandomtoResultProcess"/>
    <dgm:cxn modelId="{72B0A721-A8E1-4DB1-8954-1AFC2466EC59}" type="presParOf" srcId="{9C95EF8A-9838-4463-96DD-D7C027843EA9}" destId="{26E7D434-4EEB-48FA-B2D0-E88D8689D8BB}" srcOrd="8" destOrd="0" presId="urn:microsoft.com/office/officeart/2009/3/layout/RandomtoResultProcess"/>
    <dgm:cxn modelId="{95B41DBD-256C-456D-84AB-9D4F611EF8E6}" type="presParOf" srcId="{9C95EF8A-9838-4463-96DD-D7C027843EA9}" destId="{C87615F2-C844-4263-8B4A-4216359778FF}" srcOrd="9" destOrd="0" presId="urn:microsoft.com/office/officeart/2009/3/layout/RandomtoResultProcess"/>
    <dgm:cxn modelId="{3CEB7EC9-6AE5-42FB-B198-5E52EE74E2E9}" type="presParOf" srcId="{9C95EF8A-9838-4463-96DD-D7C027843EA9}" destId="{C82B3653-C884-4534-BDF2-5B6C16565C90}" srcOrd="10" destOrd="0" presId="urn:microsoft.com/office/officeart/2009/3/layout/RandomtoResultProcess"/>
    <dgm:cxn modelId="{A4822425-842B-4D1E-9D31-EE6552DDDFAB}" type="presParOf" srcId="{9C95EF8A-9838-4463-96DD-D7C027843EA9}" destId="{2BEEAC16-0A53-4549-B221-CC875F033F8D}" srcOrd="11" destOrd="0" presId="urn:microsoft.com/office/officeart/2009/3/layout/RandomtoResultProcess"/>
    <dgm:cxn modelId="{F510C72C-4996-4E0D-AD36-B0744EA396E5}" type="presParOf" srcId="{9C95EF8A-9838-4463-96DD-D7C027843EA9}" destId="{31C615F9-6039-4EB1-8BF4-5D4D655BA079}" srcOrd="12" destOrd="0" presId="urn:microsoft.com/office/officeart/2009/3/layout/RandomtoResultProcess"/>
    <dgm:cxn modelId="{DFEDDC4E-C9AB-4F67-8401-39D36F3FE423}" type="presParOf" srcId="{9C95EF8A-9838-4463-96DD-D7C027843EA9}" destId="{B96D5854-F6AB-4936-A984-53F7D40B1025}" srcOrd="13" destOrd="0" presId="urn:microsoft.com/office/officeart/2009/3/layout/RandomtoResultProcess"/>
    <dgm:cxn modelId="{BF6D91F4-59A3-4B4C-8E76-291D52F4FB0A}" type="presParOf" srcId="{9C95EF8A-9838-4463-96DD-D7C027843EA9}" destId="{BB8CE77F-7D35-4869-899B-D42D31A74B98}" srcOrd="14" destOrd="0" presId="urn:microsoft.com/office/officeart/2009/3/layout/RandomtoResultProcess"/>
    <dgm:cxn modelId="{439629DF-2657-4131-8ACE-2E65328AAC04}" type="presParOf" srcId="{9C95EF8A-9838-4463-96DD-D7C027843EA9}" destId="{1FE9EC20-9BAE-455D-9293-F29F61F3939B}" srcOrd="15" destOrd="0" presId="urn:microsoft.com/office/officeart/2009/3/layout/RandomtoResultProcess"/>
    <dgm:cxn modelId="{865A6F8E-1929-4C35-81EF-18E6045445C2}" type="presParOf" srcId="{9C95EF8A-9838-4463-96DD-D7C027843EA9}" destId="{876C34A0-C207-4F7D-8578-8445C32D3DF4}" srcOrd="16" destOrd="0" presId="urn:microsoft.com/office/officeart/2009/3/layout/RandomtoResultProcess"/>
    <dgm:cxn modelId="{4B6BDF29-F03A-4D1B-9E36-8ED7C6111D1D}" type="presParOf" srcId="{9C95EF8A-9838-4463-96DD-D7C027843EA9}" destId="{2834F218-791D-408F-8EB9-46D2F6820B1E}" srcOrd="17" destOrd="0" presId="urn:microsoft.com/office/officeart/2009/3/layout/RandomtoResultProcess"/>
    <dgm:cxn modelId="{B5B42475-AF7E-4A3E-A2BE-62AC209C7DC8}" type="presParOf" srcId="{9C95EF8A-9838-4463-96DD-D7C027843EA9}" destId="{FE4D083A-4DFB-45A1-80CA-E8CEFB465BD9}" srcOrd="18" destOrd="0" presId="urn:microsoft.com/office/officeart/2009/3/layout/RandomtoResultProcess"/>
    <dgm:cxn modelId="{A7EA5433-EB94-409D-A14D-99B5C1F23D85}" type="presParOf" srcId="{C9681BAC-2301-4360-A17B-2E9664D65394}" destId="{C0EE4F9F-1BFD-4DA8-94C9-BF55FE0DEB0F}" srcOrd="1" destOrd="0" presId="urn:microsoft.com/office/officeart/2009/3/layout/RandomtoResultProcess"/>
    <dgm:cxn modelId="{FFC6B611-9C91-4537-BBCF-C374BD2420EF}" type="presParOf" srcId="{C0EE4F9F-1BFD-4DA8-94C9-BF55FE0DEB0F}" destId="{2B65D933-34AC-4861-8EDC-92C91857FE02}" srcOrd="0" destOrd="0" presId="urn:microsoft.com/office/officeart/2009/3/layout/RandomtoResultProcess"/>
    <dgm:cxn modelId="{34D2F143-07FA-4D89-AE5D-0C2018EE70D6}" type="presParOf" srcId="{C0EE4F9F-1BFD-4DA8-94C9-BF55FE0DEB0F}" destId="{EB1761B7-BCA7-4B71-A4C1-B112D9378131}" srcOrd="1" destOrd="0" presId="urn:microsoft.com/office/officeart/2009/3/layout/RandomtoResultProcess"/>
    <dgm:cxn modelId="{35727DED-DBA4-4EDC-9985-DA5501ADDD52}" type="presParOf" srcId="{C9681BAC-2301-4360-A17B-2E9664D65394}" destId="{22A29784-5196-45C6-B872-6C1053E2DE02}" srcOrd="2" destOrd="0" presId="urn:microsoft.com/office/officeart/2009/3/layout/RandomtoResultProcess"/>
    <dgm:cxn modelId="{6540B49F-61FE-4495-9BD1-370DC10A4215}" type="presParOf" srcId="{22A29784-5196-45C6-B872-6C1053E2DE02}" destId="{CB6130BB-0D16-40C8-9D42-AD21A9366395}" srcOrd="0" destOrd="0" presId="urn:microsoft.com/office/officeart/2009/3/layout/RandomtoResultProcess"/>
    <dgm:cxn modelId="{1E808B2A-EFC1-4D67-8E45-C5794FE783DC}" type="presParOf" srcId="{22A29784-5196-45C6-B872-6C1053E2DE02}" destId="{D21FEC81-29DD-41CA-9097-4F8B5B909E8D}" srcOrd="1" destOrd="0" presId="urn:microsoft.com/office/officeart/2009/3/layout/RandomtoResultProcess"/>
    <dgm:cxn modelId="{011001A0-57B6-460D-9587-6D2F2FEF31F1}" type="presParOf" srcId="{C9681BAC-2301-4360-A17B-2E9664D65394}" destId="{41F78E85-A43D-4545-B995-32929117770C}" srcOrd="3" destOrd="0" presId="urn:microsoft.com/office/officeart/2009/3/layout/RandomtoResultProcess"/>
    <dgm:cxn modelId="{54772221-4C2D-4C64-AD67-347A6519CAB5}" type="presParOf" srcId="{41F78E85-A43D-4545-B995-32929117770C}" destId="{8391314D-E586-4FAA-9D31-BBC04BD9CEAE}" srcOrd="0" destOrd="0" presId="urn:microsoft.com/office/officeart/2009/3/layout/RandomtoResultProcess"/>
    <dgm:cxn modelId="{A5C0FF87-BB1C-4CC7-97F4-7178DD710BF5}" type="presParOf" srcId="{41F78E85-A43D-4545-B995-32929117770C}" destId="{B20DA23D-1B65-43F4-A761-EEAD9B6E96E6}" srcOrd="1" destOrd="0" presId="urn:microsoft.com/office/officeart/2009/3/layout/RandomtoResultProcess"/>
    <dgm:cxn modelId="{4D416E30-EF61-4B3D-A6B7-DD867DED2C85}" type="presParOf" srcId="{C9681BAC-2301-4360-A17B-2E9664D65394}" destId="{56DD833F-A82A-4945-A943-B067A3C6E6F5}" srcOrd="4" destOrd="0" presId="urn:microsoft.com/office/officeart/2009/3/layout/RandomtoResultProcess"/>
    <dgm:cxn modelId="{C589D862-F325-467A-9C66-E2F7F499FB02}" type="presParOf" srcId="{56DD833F-A82A-4945-A943-B067A3C6E6F5}" destId="{47CB4611-90B8-4E33-ABAC-0C298BBD24B3}" srcOrd="0" destOrd="0" presId="urn:microsoft.com/office/officeart/2009/3/layout/RandomtoResultProcess"/>
    <dgm:cxn modelId="{A7183AB9-E7FC-4320-9391-8363C7EEA036}" type="presParOf" srcId="{56DD833F-A82A-4945-A943-B067A3C6E6F5}" destId="{1AD9D155-1131-4AA0-BBBE-FBAA0FBBBB78}" srcOrd="1" destOrd="0" presId="urn:microsoft.com/office/officeart/2009/3/layout/RandomtoResult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8761E58-DD34-4DCF-8B11-2179961803EB}"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C4BBD16D-1441-4673-9C2F-3AF6DAD120CE}">
      <dgm:prSet/>
      <dgm:spPr/>
      <dgm:t>
        <a:bodyPr/>
        <a:lstStyle/>
        <a:p>
          <a:pPr algn="ctr" rtl="0"/>
          <a:r>
            <a:rPr lang="en-US" b="1" i="0" baseline="0" dirty="0" smtClean="0"/>
            <a:t>Additional Co-Applicant</a:t>
          </a:r>
          <a:endParaRPr lang="en-US" dirty="0"/>
        </a:p>
      </dgm:t>
    </dgm:pt>
    <dgm:pt modelId="{FB9D71D3-5244-4172-8319-D00575CC1FEB}" type="parTrans" cxnId="{278FE00E-50D9-40C6-9387-B72E1A277565}">
      <dgm:prSet/>
      <dgm:spPr/>
      <dgm:t>
        <a:bodyPr/>
        <a:lstStyle/>
        <a:p>
          <a:pPr algn="ctr"/>
          <a:endParaRPr lang="en-US"/>
        </a:p>
      </dgm:t>
    </dgm:pt>
    <dgm:pt modelId="{9B8FE54E-2D3F-4A97-995D-21962B9481DE}" type="sibTrans" cxnId="{278FE00E-50D9-40C6-9387-B72E1A277565}">
      <dgm:prSet/>
      <dgm:spPr/>
      <dgm:t>
        <a:bodyPr/>
        <a:lstStyle/>
        <a:p>
          <a:pPr algn="ctr"/>
          <a:endParaRPr lang="en-US"/>
        </a:p>
      </dgm:t>
    </dgm:pt>
    <dgm:pt modelId="{A715D7BC-5834-439E-A57E-4902E830B8EC}" type="pres">
      <dgm:prSet presAssocID="{78761E58-DD34-4DCF-8B11-2179961803EB}" presName="linear" presStyleCnt="0">
        <dgm:presLayoutVars>
          <dgm:animLvl val="lvl"/>
          <dgm:resizeHandles val="exact"/>
        </dgm:presLayoutVars>
      </dgm:prSet>
      <dgm:spPr/>
      <dgm:t>
        <a:bodyPr/>
        <a:lstStyle/>
        <a:p>
          <a:endParaRPr lang="en-US"/>
        </a:p>
      </dgm:t>
    </dgm:pt>
    <dgm:pt modelId="{CA1B8CA1-3BEE-4737-A1C6-D33EE294AD22}" type="pres">
      <dgm:prSet presAssocID="{C4BBD16D-1441-4673-9C2F-3AF6DAD120CE}" presName="parentText" presStyleLbl="node1" presStyleIdx="0" presStyleCnt="1">
        <dgm:presLayoutVars>
          <dgm:chMax val="0"/>
          <dgm:bulletEnabled val="1"/>
        </dgm:presLayoutVars>
      </dgm:prSet>
      <dgm:spPr/>
      <dgm:t>
        <a:bodyPr/>
        <a:lstStyle/>
        <a:p>
          <a:endParaRPr lang="en-US"/>
        </a:p>
      </dgm:t>
    </dgm:pt>
  </dgm:ptLst>
  <dgm:cxnLst>
    <dgm:cxn modelId="{CC993E2F-32D0-4190-90ED-6D43B15E856B}" type="presOf" srcId="{C4BBD16D-1441-4673-9C2F-3AF6DAD120CE}" destId="{CA1B8CA1-3BEE-4737-A1C6-D33EE294AD22}" srcOrd="0" destOrd="0" presId="urn:microsoft.com/office/officeart/2005/8/layout/vList2"/>
    <dgm:cxn modelId="{278FE00E-50D9-40C6-9387-B72E1A277565}" srcId="{78761E58-DD34-4DCF-8B11-2179961803EB}" destId="{C4BBD16D-1441-4673-9C2F-3AF6DAD120CE}" srcOrd="0" destOrd="0" parTransId="{FB9D71D3-5244-4172-8319-D00575CC1FEB}" sibTransId="{9B8FE54E-2D3F-4A97-995D-21962B9481DE}"/>
    <dgm:cxn modelId="{EDB20499-A16F-4DAA-B88A-70324589E3A7}" type="presOf" srcId="{78761E58-DD34-4DCF-8B11-2179961803EB}" destId="{A715D7BC-5834-439E-A57E-4902E830B8EC}" srcOrd="0" destOrd="0" presId="urn:microsoft.com/office/officeart/2005/8/layout/vList2"/>
    <dgm:cxn modelId="{EEBD2A41-A0EB-4438-9E8E-AEAE25B5DB3B}" type="presParOf" srcId="{A715D7BC-5834-439E-A57E-4902E830B8EC}" destId="{CA1B8CA1-3BEE-4737-A1C6-D33EE294AD2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C621471B-8B9D-4D89-AD8B-BBE0DC5C7FAE}"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3F85AB31-F432-4198-83C8-265FDB87587B}">
      <dgm:prSet phldrT="[Text]" custT="1"/>
      <dgm:spPr/>
      <dgm:t>
        <a:bodyPr/>
        <a:lstStyle/>
        <a:p>
          <a:r>
            <a:rPr lang="en-US" sz="2400" dirty="0" smtClean="0"/>
            <a:t>Special Cases</a:t>
          </a:r>
          <a:endParaRPr lang="en-US" sz="2400" dirty="0"/>
        </a:p>
      </dgm:t>
    </dgm:pt>
    <dgm:pt modelId="{5AF93B31-A068-4F88-B9E5-A5A6D0238CD7}" type="parTrans" cxnId="{C7EC757C-9F65-455C-A3EF-D464EDF0C61D}">
      <dgm:prSet/>
      <dgm:spPr/>
      <dgm:t>
        <a:bodyPr/>
        <a:lstStyle/>
        <a:p>
          <a:endParaRPr lang="en-US" sz="1100"/>
        </a:p>
      </dgm:t>
    </dgm:pt>
    <dgm:pt modelId="{18E48B87-C16D-45AD-9E40-7743E0E251F0}" type="sibTrans" cxnId="{C7EC757C-9F65-455C-A3EF-D464EDF0C61D}">
      <dgm:prSet/>
      <dgm:spPr/>
      <dgm:t>
        <a:bodyPr/>
        <a:lstStyle/>
        <a:p>
          <a:endParaRPr lang="en-US" sz="1100"/>
        </a:p>
      </dgm:t>
    </dgm:pt>
    <dgm:pt modelId="{EBF32D9D-8FCF-47F6-8D09-760D9AAB77F1}">
      <dgm:prSet phldrT="[Text]" custT="1"/>
      <dgm:spPr/>
      <dgm:t>
        <a:bodyPr/>
        <a:lstStyle/>
        <a:p>
          <a:r>
            <a:rPr lang="en-US" sz="2400" dirty="0" smtClean="0"/>
            <a:t>Additional Co-applicants may be:</a:t>
          </a:r>
          <a:endParaRPr lang="en-US" sz="2400" dirty="0"/>
        </a:p>
      </dgm:t>
    </dgm:pt>
    <dgm:pt modelId="{2ADA2A67-C591-4FB8-B229-3DE8C426F06A}" type="parTrans" cxnId="{0B39CA3F-AC80-4D5B-9FB6-110259CEAAF8}">
      <dgm:prSet/>
      <dgm:spPr/>
      <dgm:t>
        <a:bodyPr/>
        <a:lstStyle/>
        <a:p>
          <a:endParaRPr lang="en-US" sz="1100"/>
        </a:p>
      </dgm:t>
    </dgm:pt>
    <dgm:pt modelId="{CED7777C-717A-4CAE-878E-86DD319391A9}" type="sibTrans" cxnId="{0B39CA3F-AC80-4D5B-9FB6-110259CEAAF8}">
      <dgm:prSet/>
      <dgm:spPr/>
      <dgm:t>
        <a:bodyPr/>
        <a:lstStyle/>
        <a:p>
          <a:endParaRPr lang="en-US" sz="1100"/>
        </a:p>
      </dgm:t>
    </dgm:pt>
    <dgm:pt modelId="{25F78D6B-122F-44DA-9245-2607C7B0FD73}" type="pres">
      <dgm:prSet presAssocID="{C621471B-8B9D-4D89-AD8B-BBE0DC5C7FAE}" presName="Name0" presStyleCnt="0">
        <dgm:presLayoutVars>
          <dgm:chMax/>
          <dgm:chPref val="3"/>
          <dgm:dir/>
          <dgm:animOne val="branch"/>
          <dgm:animLvl val="lvl"/>
        </dgm:presLayoutVars>
      </dgm:prSet>
      <dgm:spPr/>
      <dgm:t>
        <a:bodyPr/>
        <a:lstStyle/>
        <a:p>
          <a:endParaRPr lang="en-US"/>
        </a:p>
      </dgm:t>
    </dgm:pt>
    <dgm:pt modelId="{B4E5FAC2-2156-47C6-8A13-960006C6DC1D}" type="pres">
      <dgm:prSet presAssocID="{3F85AB31-F432-4198-83C8-265FDB87587B}" presName="composite" presStyleCnt="0"/>
      <dgm:spPr/>
    </dgm:pt>
    <dgm:pt modelId="{350B5646-5A3E-4310-BC24-75F6B19E35F8}" type="pres">
      <dgm:prSet presAssocID="{3F85AB31-F432-4198-83C8-265FDB87587B}" presName="FirstChild" presStyleLbl="revTx" presStyleIdx="0" presStyleCnt="1">
        <dgm:presLayoutVars>
          <dgm:chMax val="0"/>
          <dgm:chPref val="0"/>
          <dgm:bulletEnabled val="1"/>
        </dgm:presLayoutVars>
      </dgm:prSet>
      <dgm:spPr/>
      <dgm:t>
        <a:bodyPr/>
        <a:lstStyle/>
        <a:p>
          <a:endParaRPr lang="en-US"/>
        </a:p>
      </dgm:t>
    </dgm:pt>
    <dgm:pt modelId="{14DEC813-6C1F-4A8D-9400-E3820421AE46}" type="pres">
      <dgm:prSet presAssocID="{3F85AB31-F432-4198-83C8-265FDB87587B}" presName="Parent" presStyleLbl="alignNode1" presStyleIdx="0" presStyleCnt="1">
        <dgm:presLayoutVars>
          <dgm:chMax val="3"/>
          <dgm:chPref val="3"/>
          <dgm:bulletEnabled val="1"/>
        </dgm:presLayoutVars>
      </dgm:prSet>
      <dgm:spPr/>
      <dgm:t>
        <a:bodyPr/>
        <a:lstStyle/>
        <a:p>
          <a:endParaRPr lang="en-US"/>
        </a:p>
      </dgm:t>
    </dgm:pt>
    <dgm:pt modelId="{4A28890D-CEC9-4B4C-9BEF-F6D81CF301C3}" type="pres">
      <dgm:prSet presAssocID="{3F85AB31-F432-4198-83C8-265FDB87587B}" presName="Accent" presStyleLbl="parChTrans1D1" presStyleIdx="0" presStyleCnt="1"/>
      <dgm:spPr/>
    </dgm:pt>
  </dgm:ptLst>
  <dgm:cxnLst>
    <dgm:cxn modelId="{1330F85B-1AEF-4CEC-82BF-BA071FF0FECE}" type="presOf" srcId="{C621471B-8B9D-4D89-AD8B-BBE0DC5C7FAE}" destId="{25F78D6B-122F-44DA-9245-2607C7B0FD73}" srcOrd="0" destOrd="0" presId="urn:microsoft.com/office/officeart/2011/layout/TabList"/>
    <dgm:cxn modelId="{0B39CA3F-AC80-4D5B-9FB6-110259CEAAF8}" srcId="{3F85AB31-F432-4198-83C8-265FDB87587B}" destId="{EBF32D9D-8FCF-47F6-8D09-760D9AAB77F1}" srcOrd="0" destOrd="0" parTransId="{2ADA2A67-C591-4FB8-B229-3DE8C426F06A}" sibTransId="{CED7777C-717A-4CAE-878E-86DD319391A9}"/>
    <dgm:cxn modelId="{C7EC757C-9F65-455C-A3EF-D464EDF0C61D}" srcId="{C621471B-8B9D-4D89-AD8B-BBE0DC5C7FAE}" destId="{3F85AB31-F432-4198-83C8-265FDB87587B}" srcOrd="0" destOrd="0" parTransId="{5AF93B31-A068-4F88-B9E5-A5A6D0238CD7}" sibTransId="{18E48B87-C16D-45AD-9E40-7743E0E251F0}"/>
    <dgm:cxn modelId="{01713F33-FB8D-480F-B5FF-4A83370E0CA6}" type="presOf" srcId="{3F85AB31-F432-4198-83C8-265FDB87587B}" destId="{14DEC813-6C1F-4A8D-9400-E3820421AE46}" srcOrd="0" destOrd="0" presId="urn:microsoft.com/office/officeart/2011/layout/TabList"/>
    <dgm:cxn modelId="{42946772-F300-4121-918B-CD8B14B17A81}" type="presOf" srcId="{EBF32D9D-8FCF-47F6-8D09-760D9AAB77F1}" destId="{350B5646-5A3E-4310-BC24-75F6B19E35F8}" srcOrd="0" destOrd="0" presId="urn:microsoft.com/office/officeart/2011/layout/TabList"/>
    <dgm:cxn modelId="{F6C6309A-8DA2-4E4D-B94F-83336FCF38B4}" type="presParOf" srcId="{25F78D6B-122F-44DA-9245-2607C7B0FD73}" destId="{B4E5FAC2-2156-47C6-8A13-960006C6DC1D}" srcOrd="0" destOrd="0" presId="urn:microsoft.com/office/officeart/2011/layout/TabList"/>
    <dgm:cxn modelId="{C41F0D82-244D-4133-9531-0DD0A5FBA093}" type="presParOf" srcId="{B4E5FAC2-2156-47C6-8A13-960006C6DC1D}" destId="{350B5646-5A3E-4310-BC24-75F6B19E35F8}" srcOrd="0" destOrd="0" presId="urn:microsoft.com/office/officeart/2011/layout/TabList"/>
    <dgm:cxn modelId="{94EA631A-BC11-4A07-B1AD-A970372143B8}" type="presParOf" srcId="{B4E5FAC2-2156-47C6-8A13-960006C6DC1D}" destId="{14DEC813-6C1F-4A8D-9400-E3820421AE46}" srcOrd="1" destOrd="0" presId="urn:microsoft.com/office/officeart/2011/layout/TabList"/>
    <dgm:cxn modelId="{D5BF8B9E-C8A5-4423-903B-E75C74DD79CF}" type="presParOf" srcId="{B4E5FAC2-2156-47C6-8A13-960006C6DC1D}" destId="{4A28890D-CEC9-4B4C-9BEF-F6D81CF301C3}" srcOrd="2" destOrd="0" presId="urn:microsoft.com/office/officeart/2011/layout/Tab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C92B645C-8757-4D33-8E3F-D4F52E1F0022}"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FDEA2C42-1FFF-4E85-85DF-7AC9436B42BC}">
      <dgm:prSet phldrT="[Text]"/>
      <dgm:spPr/>
      <dgm:t>
        <a:bodyPr/>
        <a:lstStyle/>
        <a:p>
          <a:r>
            <a:rPr lang="en-US" dirty="0" smtClean="0"/>
            <a:t>Sister-in-law</a:t>
          </a:r>
          <a:endParaRPr lang="en-US" dirty="0"/>
        </a:p>
      </dgm:t>
    </dgm:pt>
    <dgm:pt modelId="{21B396C6-0611-4433-B12E-544D828A3C8F}" type="parTrans" cxnId="{F6FBC5A2-E11B-4D9E-A49B-88C4B45C4740}">
      <dgm:prSet/>
      <dgm:spPr/>
      <dgm:t>
        <a:bodyPr/>
        <a:lstStyle/>
        <a:p>
          <a:endParaRPr lang="en-US"/>
        </a:p>
      </dgm:t>
    </dgm:pt>
    <dgm:pt modelId="{53D4BDDA-126E-48DB-A87F-EE37DB856F1F}" type="sibTrans" cxnId="{F6FBC5A2-E11B-4D9E-A49B-88C4B45C4740}">
      <dgm:prSet/>
      <dgm:spPr/>
      <dgm:t>
        <a:bodyPr/>
        <a:lstStyle/>
        <a:p>
          <a:endParaRPr lang="en-US"/>
        </a:p>
      </dgm:t>
    </dgm:pt>
    <dgm:pt modelId="{07E86EA1-9D0C-433C-B89E-C531207ABC63}">
      <dgm:prSet phldrT="[Text]"/>
      <dgm:spPr/>
      <dgm:t>
        <a:bodyPr/>
        <a:lstStyle/>
        <a:p>
          <a:r>
            <a:rPr lang="en-US" dirty="0" smtClean="0"/>
            <a:t>Brother-in-law</a:t>
          </a:r>
          <a:endParaRPr lang="en-US" dirty="0"/>
        </a:p>
      </dgm:t>
    </dgm:pt>
    <dgm:pt modelId="{9AD0E2A5-E1AE-4A24-A49C-5018F2A32052}" type="parTrans" cxnId="{64C6BC5B-63D3-44EB-8E50-C89075DBACC5}">
      <dgm:prSet/>
      <dgm:spPr/>
      <dgm:t>
        <a:bodyPr/>
        <a:lstStyle/>
        <a:p>
          <a:endParaRPr lang="en-US"/>
        </a:p>
      </dgm:t>
    </dgm:pt>
    <dgm:pt modelId="{BE8BFA9E-D043-4351-8698-1F10BD0FDFE8}" type="sibTrans" cxnId="{64C6BC5B-63D3-44EB-8E50-C89075DBACC5}">
      <dgm:prSet/>
      <dgm:spPr/>
      <dgm:t>
        <a:bodyPr/>
        <a:lstStyle/>
        <a:p>
          <a:endParaRPr lang="en-US"/>
        </a:p>
      </dgm:t>
    </dgm:pt>
    <dgm:pt modelId="{65250DAF-A595-44C3-A2E6-826E1735705D}">
      <dgm:prSet phldrT="[Text]"/>
      <dgm:spPr/>
      <dgm:t>
        <a:bodyPr/>
        <a:lstStyle/>
        <a:p>
          <a:r>
            <a:rPr lang="en-US" dirty="0" smtClean="0"/>
            <a:t>Maternal/Paternal Uncle</a:t>
          </a:r>
          <a:endParaRPr lang="en-US" dirty="0"/>
        </a:p>
      </dgm:t>
    </dgm:pt>
    <dgm:pt modelId="{FBA459B9-13EE-4ED3-9849-15F0447F6F16}" type="parTrans" cxnId="{9378D67F-C25A-4DA6-80EE-DA12A2C2A343}">
      <dgm:prSet/>
      <dgm:spPr/>
      <dgm:t>
        <a:bodyPr/>
        <a:lstStyle/>
        <a:p>
          <a:endParaRPr lang="en-US"/>
        </a:p>
      </dgm:t>
    </dgm:pt>
    <dgm:pt modelId="{7192FFB1-4BCE-43B0-A25B-F9C0E911E7F9}" type="sibTrans" cxnId="{9378D67F-C25A-4DA6-80EE-DA12A2C2A343}">
      <dgm:prSet/>
      <dgm:spPr/>
      <dgm:t>
        <a:bodyPr/>
        <a:lstStyle/>
        <a:p>
          <a:endParaRPr lang="en-US"/>
        </a:p>
      </dgm:t>
    </dgm:pt>
    <dgm:pt modelId="{B4F56A74-9908-481A-A025-62C1D2F213E3}">
      <dgm:prSet/>
      <dgm:spPr/>
      <dgm:t>
        <a:bodyPr/>
        <a:lstStyle/>
        <a:p>
          <a:r>
            <a:rPr lang="en-US" dirty="0" smtClean="0"/>
            <a:t>Maternal/Paternal Aunt</a:t>
          </a:r>
          <a:endParaRPr lang="en-US" dirty="0"/>
        </a:p>
      </dgm:t>
    </dgm:pt>
    <dgm:pt modelId="{8B4908AF-8A10-494F-BCF4-3C4340589989}" type="parTrans" cxnId="{6BE6C2F4-EF48-4C8D-99ED-C1F6C8438004}">
      <dgm:prSet/>
      <dgm:spPr/>
      <dgm:t>
        <a:bodyPr/>
        <a:lstStyle/>
        <a:p>
          <a:endParaRPr lang="en-US"/>
        </a:p>
      </dgm:t>
    </dgm:pt>
    <dgm:pt modelId="{5A34D2CA-FC23-43AD-8E80-07937FE896CD}" type="sibTrans" cxnId="{6BE6C2F4-EF48-4C8D-99ED-C1F6C8438004}">
      <dgm:prSet/>
      <dgm:spPr/>
      <dgm:t>
        <a:bodyPr/>
        <a:lstStyle/>
        <a:p>
          <a:endParaRPr lang="en-US"/>
        </a:p>
      </dgm:t>
    </dgm:pt>
    <dgm:pt modelId="{B76FA774-045C-473D-AE18-636BEEC81999}">
      <dgm:prSet/>
      <dgm:spPr/>
      <dgm:t>
        <a:bodyPr/>
        <a:lstStyle/>
        <a:p>
          <a:r>
            <a:rPr lang="en-US" dirty="0" smtClean="0"/>
            <a:t>Grandparents</a:t>
          </a:r>
          <a:endParaRPr lang="en-US" dirty="0"/>
        </a:p>
      </dgm:t>
    </dgm:pt>
    <dgm:pt modelId="{FB696CC0-B719-400D-853F-195DEF4E8F23}" type="parTrans" cxnId="{897934B9-7292-4257-8EEA-71A5E4D53637}">
      <dgm:prSet/>
      <dgm:spPr/>
      <dgm:t>
        <a:bodyPr/>
        <a:lstStyle/>
        <a:p>
          <a:endParaRPr lang="en-US"/>
        </a:p>
      </dgm:t>
    </dgm:pt>
    <dgm:pt modelId="{5BD45C42-657D-4FAD-9403-C1974BA0106A}" type="sibTrans" cxnId="{897934B9-7292-4257-8EEA-71A5E4D53637}">
      <dgm:prSet/>
      <dgm:spPr/>
      <dgm:t>
        <a:bodyPr/>
        <a:lstStyle/>
        <a:p>
          <a:endParaRPr lang="en-US"/>
        </a:p>
      </dgm:t>
    </dgm:pt>
    <dgm:pt modelId="{8F5C2B6E-7960-4FCE-B9E3-B339289860AC}">
      <dgm:prSet/>
      <dgm:spPr/>
      <dgm:t>
        <a:bodyPr/>
        <a:lstStyle/>
        <a:p>
          <a:r>
            <a:rPr lang="en-US" dirty="0" smtClean="0"/>
            <a:t>First Cousins</a:t>
          </a:r>
          <a:endParaRPr lang="en-US" dirty="0"/>
        </a:p>
      </dgm:t>
    </dgm:pt>
    <dgm:pt modelId="{90112EA7-82C9-47A8-897D-A57120E66CAE}" type="parTrans" cxnId="{911D3B69-1F57-4BD5-A76A-A6FCAF33716F}">
      <dgm:prSet/>
      <dgm:spPr/>
      <dgm:t>
        <a:bodyPr/>
        <a:lstStyle/>
        <a:p>
          <a:endParaRPr lang="en-US"/>
        </a:p>
      </dgm:t>
    </dgm:pt>
    <dgm:pt modelId="{234941DD-D2B4-4356-8ABD-ABCF9B3B5B1F}" type="sibTrans" cxnId="{911D3B69-1F57-4BD5-A76A-A6FCAF33716F}">
      <dgm:prSet/>
      <dgm:spPr/>
      <dgm:t>
        <a:bodyPr/>
        <a:lstStyle/>
        <a:p>
          <a:endParaRPr lang="en-US"/>
        </a:p>
      </dgm:t>
    </dgm:pt>
    <dgm:pt modelId="{7128E9B2-F354-4B9E-8924-65A7E4D97366}" type="pres">
      <dgm:prSet presAssocID="{C92B645C-8757-4D33-8E3F-D4F52E1F0022}" presName="Name0" presStyleCnt="0">
        <dgm:presLayoutVars>
          <dgm:dir/>
          <dgm:animLvl val="lvl"/>
          <dgm:resizeHandles val="exact"/>
        </dgm:presLayoutVars>
      </dgm:prSet>
      <dgm:spPr/>
      <dgm:t>
        <a:bodyPr/>
        <a:lstStyle/>
        <a:p>
          <a:endParaRPr lang="en-US"/>
        </a:p>
      </dgm:t>
    </dgm:pt>
    <dgm:pt modelId="{62CC7C75-4FBE-44E2-A268-7BAFEB26CBB7}" type="pres">
      <dgm:prSet presAssocID="{FDEA2C42-1FFF-4E85-85DF-7AC9436B42BC}" presName="linNode" presStyleCnt="0"/>
      <dgm:spPr/>
    </dgm:pt>
    <dgm:pt modelId="{2F5A2506-FE1D-4A4B-B2B6-A255962DC64E}" type="pres">
      <dgm:prSet presAssocID="{FDEA2C42-1FFF-4E85-85DF-7AC9436B42BC}" presName="parTx" presStyleLbl="revTx" presStyleIdx="0" presStyleCnt="6">
        <dgm:presLayoutVars>
          <dgm:chMax val="1"/>
          <dgm:bulletEnabled val="1"/>
        </dgm:presLayoutVars>
      </dgm:prSet>
      <dgm:spPr/>
      <dgm:t>
        <a:bodyPr/>
        <a:lstStyle/>
        <a:p>
          <a:endParaRPr lang="en-US"/>
        </a:p>
      </dgm:t>
    </dgm:pt>
    <dgm:pt modelId="{696A27C8-EC6B-4CEA-B02C-49DB3DD01608}" type="pres">
      <dgm:prSet presAssocID="{FDEA2C42-1FFF-4E85-85DF-7AC9436B42BC}" presName="bracket" presStyleLbl="parChTrans1D1" presStyleIdx="0" presStyleCnt="6"/>
      <dgm:spPr/>
    </dgm:pt>
    <dgm:pt modelId="{00D2158A-3BBA-491E-BB6B-6581C2AFF97C}" type="pres">
      <dgm:prSet presAssocID="{FDEA2C42-1FFF-4E85-85DF-7AC9436B42BC}" presName="spH" presStyleCnt="0"/>
      <dgm:spPr/>
    </dgm:pt>
    <dgm:pt modelId="{150898D9-25B0-42CE-9F85-8728BE515BFD}" type="pres">
      <dgm:prSet presAssocID="{53D4BDDA-126E-48DB-A87F-EE37DB856F1F}" presName="spV" presStyleCnt="0"/>
      <dgm:spPr/>
    </dgm:pt>
    <dgm:pt modelId="{AE3AD190-3732-459A-AEC9-3F24808AB345}" type="pres">
      <dgm:prSet presAssocID="{07E86EA1-9D0C-433C-B89E-C531207ABC63}" presName="linNode" presStyleCnt="0"/>
      <dgm:spPr/>
    </dgm:pt>
    <dgm:pt modelId="{8B969E19-D48C-49A7-BDD0-0CE54379C51E}" type="pres">
      <dgm:prSet presAssocID="{07E86EA1-9D0C-433C-B89E-C531207ABC63}" presName="parTx" presStyleLbl="revTx" presStyleIdx="1" presStyleCnt="6">
        <dgm:presLayoutVars>
          <dgm:chMax val="1"/>
          <dgm:bulletEnabled val="1"/>
        </dgm:presLayoutVars>
      </dgm:prSet>
      <dgm:spPr/>
      <dgm:t>
        <a:bodyPr/>
        <a:lstStyle/>
        <a:p>
          <a:endParaRPr lang="en-US"/>
        </a:p>
      </dgm:t>
    </dgm:pt>
    <dgm:pt modelId="{1283DE94-49CF-426E-99CD-1C735359BA52}" type="pres">
      <dgm:prSet presAssocID="{07E86EA1-9D0C-433C-B89E-C531207ABC63}" presName="bracket" presStyleLbl="parChTrans1D1" presStyleIdx="1" presStyleCnt="6"/>
      <dgm:spPr/>
    </dgm:pt>
    <dgm:pt modelId="{C2605B78-CCB9-4045-86BA-E1E8410098A5}" type="pres">
      <dgm:prSet presAssocID="{07E86EA1-9D0C-433C-B89E-C531207ABC63}" presName="spH" presStyleCnt="0"/>
      <dgm:spPr/>
    </dgm:pt>
    <dgm:pt modelId="{448BD463-A55B-4AA2-B156-12292F1FB287}" type="pres">
      <dgm:prSet presAssocID="{BE8BFA9E-D043-4351-8698-1F10BD0FDFE8}" presName="spV" presStyleCnt="0"/>
      <dgm:spPr/>
    </dgm:pt>
    <dgm:pt modelId="{C7BB49AE-D9A7-4BD5-8A48-C4E4D964C2A1}" type="pres">
      <dgm:prSet presAssocID="{65250DAF-A595-44C3-A2E6-826E1735705D}" presName="linNode" presStyleCnt="0"/>
      <dgm:spPr/>
    </dgm:pt>
    <dgm:pt modelId="{49EF16A5-864D-4ADE-963B-03FEF0AFF9F1}" type="pres">
      <dgm:prSet presAssocID="{65250DAF-A595-44C3-A2E6-826E1735705D}" presName="parTx" presStyleLbl="revTx" presStyleIdx="2" presStyleCnt="6">
        <dgm:presLayoutVars>
          <dgm:chMax val="1"/>
          <dgm:bulletEnabled val="1"/>
        </dgm:presLayoutVars>
      </dgm:prSet>
      <dgm:spPr/>
      <dgm:t>
        <a:bodyPr/>
        <a:lstStyle/>
        <a:p>
          <a:endParaRPr lang="en-US"/>
        </a:p>
      </dgm:t>
    </dgm:pt>
    <dgm:pt modelId="{B4E43A85-5BDE-45F6-83D2-78B70E7E1AD0}" type="pres">
      <dgm:prSet presAssocID="{65250DAF-A595-44C3-A2E6-826E1735705D}" presName="bracket" presStyleLbl="parChTrans1D1" presStyleIdx="2" presStyleCnt="6"/>
      <dgm:spPr/>
    </dgm:pt>
    <dgm:pt modelId="{C175DAAA-A5C3-4872-9803-E6C0009294FD}" type="pres">
      <dgm:prSet presAssocID="{65250DAF-A595-44C3-A2E6-826E1735705D}" presName="spH" presStyleCnt="0"/>
      <dgm:spPr/>
    </dgm:pt>
    <dgm:pt modelId="{8115844A-18D1-4B59-AB80-8AC2F1275F95}" type="pres">
      <dgm:prSet presAssocID="{7192FFB1-4BCE-43B0-A25B-F9C0E911E7F9}" presName="spV" presStyleCnt="0"/>
      <dgm:spPr/>
    </dgm:pt>
    <dgm:pt modelId="{FEE93570-AAD3-4BDB-A55C-980F5717A19F}" type="pres">
      <dgm:prSet presAssocID="{B4F56A74-9908-481A-A025-62C1D2F213E3}" presName="linNode" presStyleCnt="0"/>
      <dgm:spPr/>
    </dgm:pt>
    <dgm:pt modelId="{A9B507C3-79D3-4482-99CA-473348C7FABF}" type="pres">
      <dgm:prSet presAssocID="{B4F56A74-9908-481A-A025-62C1D2F213E3}" presName="parTx" presStyleLbl="revTx" presStyleIdx="3" presStyleCnt="6">
        <dgm:presLayoutVars>
          <dgm:chMax val="1"/>
          <dgm:bulletEnabled val="1"/>
        </dgm:presLayoutVars>
      </dgm:prSet>
      <dgm:spPr/>
      <dgm:t>
        <a:bodyPr/>
        <a:lstStyle/>
        <a:p>
          <a:endParaRPr lang="en-US"/>
        </a:p>
      </dgm:t>
    </dgm:pt>
    <dgm:pt modelId="{1DF3C202-29D9-40AA-8D8B-599AB96B154D}" type="pres">
      <dgm:prSet presAssocID="{B4F56A74-9908-481A-A025-62C1D2F213E3}" presName="bracket" presStyleLbl="parChTrans1D1" presStyleIdx="3" presStyleCnt="6"/>
      <dgm:spPr/>
    </dgm:pt>
    <dgm:pt modelId="{DE65DE77-5786-48E1-B60C-4189572F71CF}" type="pres">
      <dgm:prSet presAssocID="{B4F56A74-9908-481A-A025-62C1D2F213E3}" presName="spH" presStyleCnt="0"/>
      <dgm:spPr/>
    </dgm:pt>
    <dgm:pt modelId="{864E6DC3-BC9C-434C-AE35-CE377EEE7E5A}" type="pres">
      <dgm:prSet presAssocID="{5A34D2CA-FC23-43AD-8E80-07937FE896CD}" presName="spV" presStyleCnt="0"/>
      <dgm:spPr/>
    </dgm:pt>
    <dgm:pt modelId="{F3AED233-C75C-44FD-9206-B6CEBDEF5669}" type="pres">
      <dgm:prSet presAssocID="{B76FA774-045C-473D-AE18-636BEEC81999}" presName="linNode" presStyleCnt="0"/>
      <dgm:spPr/>
    </dgm:pt>
    <dgm:pt modelId="{568AAABD-3913-4D77-B3FF-6202D8F4C98E}" type="pres">
      <dgm:prSet presAssocID="{B76FA774-045C-473D-AE18-636BEEC81999}" presName="parTx" presStyleLbl="revTx" presStyleIdx="4" presStyleCnt="6">
        <dgm:presLayoutVars>
          <dgm:chMax val="1"/>
          <dgm:bulletEnabled val="1"/>
        </dgm:presLayoutVars>
      </dgm:prSet>
      <dgm:spPr/>
      <dgm:t>
        <a:bodyPr/>
        <a:lstStyle/>
        <a:p>
          <a:endParaRPr lang="en-US"/>
        </a:p>
      </dgm:t>
    </dgm:pt>
    <dgm:pt modelId="{C7B797EE-EFD3-47D2-8A61-A329117BB33D}" type="pres">
      <dgm:prSet presAssocID="{B76FA774-045C-473D-AE18-636BEEC81999}" presName="bracket" presStyleLbl="parChTrans1D1" presStyleIdx="4" presStyleCnt="6"/>
      <dgm:spPr/>
    </dgm:pt>
    <dgm:pt modelId="{5076E277-DED6-4091-972B-7BC49625B4C8}" type="pres">
      <dgm:prSet presAssocID="{B76FA774-045C-473D-AE18-636BEEC81999}" presName="spH" presStyleCnt="0"/>
      <dgm:spPr/>
    </dgm:pt>
    <dgm:pt modelId="{E846FD34-CFA0-42CC-94F7-DE4C06582BD4}" type="pres">
      <dgm:prSet presAssocID="{5BD45C42-657D-4FAD-9403-C1974BA0106A}" presName="spV" presStyleCnt="0"/>
      <dgm:spPr/>
    </dgm:pt>
    <dgm:pt modelId="{C2A8093A-BCA7-40F4-8D97-89FE3C93BDBF}" type="pres">
      <dgm:prSet presAssocID="{8F5C2B6E-7960-4FCE-B9E3-B339289860AC}" presName="linNode" presStyleCnt="0"/>
      <dgm:spPr/>
    </dgm:pt>
    <dgm:pt modelId="{113A2515-40E1-4718-9E59-1E38E9F96655}" type="pres">
      <dgm:prSet presAssocID="{8F5C2B6E-7960-4FCE-B9E3-B339289860AC}" presName="parTx" presStyleLbl="revTx" presStyleIdx="5" presStyleCnt="6">
        <dgm:presLayoutVars>
          <dgm:chMax val="1"/>
          <dgm:bulletEnabled val="1"/>
        </dgm:presLayoutVars>
      </dgm:prSet>
      <dgm:spPr/>
      <dgm:t>
        <a:bodyPr/>
        <a:lstStyle/>
        <a:p>
          <a:endParaRPr lang="en-US"/>
        </a:p>
      </dgm:t>
    </dgm:pt>
    <dgm:pt modelId="{26AAC6DF-C023-48F3-9591-1083B7E08C39}" type="pres">
      <dgm:prSet presAssocID="{8F5C2B6E-7960-4FCE-B9E3-B339289860AC}" presName="bracket" presStyleLbl="parChTrans1D1" presStyleIdx="5" presStyleCnt="6"/>
      <dgm:spPr/>
    </dgm:pt>
    <dgm:pt modelId="{70FB86AB-CB63-42D0-9BF3-A72FDD55D151}" type="pres">
      <dgm:prSet presAssocID="{8F5C2B6E-7960-4FCE-B9E3-B339289860AC}" presName="spH" presStyleCnt="0"/>
      <dgm:spPr/>
    </dgm:pt>
  </dgm:ptLst>
  <dgm:cxnLst>
    <dgm:cxn modelId="{E2996DD3-03F4-4012-938E-F659DE4A6786}" type="presOf" srcId="{65250DAF-A595-44C3-A2E6-826E1735705D}" destId="{49EF16A5-864D-4ADE-963B-03FEF0AFF9F1}" srcOrd="0" destOrd="0" presId="urn:diagrams.loki3.com/BracketList"/>
    <dgm:cxn modelId="{6BE6C2F4-EF48-4C8D-99ED-C1F6C8438004}" srcId="{C92B645C-8757-4D33-8E3F-D4F52E1F0022}" destId="{B4F56A74-9908-481A-A025-62C1D2F213E3}" srcOrd="3" destOrd="0" parTransId="{8B4908AF-8A10-494F-BCF4-3C4340589989}" sibTransId="{5A34D2CA-FC23-43AD-8E80-07937FE896CD}"/>
    <dgm:cxn modelId="{64C6BC5B-63D3-44EB-8E50-C89075DBACC5}" srcId="{C92B645C-8757-4D33-8E3F-D4F52E1F0022}" destId="{07E86EA1-9D0C-433C-B89E-C531207ABC63}" srcOrd="1" destOrd="0" parTransId="{9AD0E2A5-E1AE-4A24-A49C-5018F2A32052}" sibTransId="{BE8BFA9E-D043-4351-8698-1F10BD0FDFE8}"/>
    <dgm:cxn modelId="{F6FBC5A2-E11B-4D9E-A49B-88C4B45C4740}" srcId="{C92B645C-8757-4D33-8E3F-D4F52E1F0022}" destId="{FDEA2C42-1FFF-4E85-85DF-7AC9436B42BC}" srcOrd="0" destOrd="0" parTransId="{21B396C6-0611-4433-B12E-544D828A3C8F}" sibTransId="{53D4BDDA-126E-48DB-A87F-EE37DB856F1F}"/>
    <dgm:cxn modelId="{89D49832-E601-4D69-B468-8E976ADD2B37}" type="presOf" srcId="{C92B645C-8757-4D33-8E3F-D4F52E1F0022}" destId="{7128E9B2-F354-4B9E-8924-65A7E4D97366}" srcOrd="0" destOrd="0" presId="urn:diagrams.loki3.com/BracketList"/>
    <dgm:cxn modelId="{911D3B69-1F57-4BD5-A76A-A6FCAF33716F}" srcId="{C92B645C-8757-4D33-8E3F-D4F52E1F0022}" destId="{8F5C2B6E-7960-4FCE-B9E3-B339289860AC}" srcOrd="5" destOrd="0" parTransId="{90112EA7-82C9-47A8-897D-A57120E66CAE}" sibTransId="{234941DD-D2B4-4356-8ABD-ABCF9B3B5B1F}"/>
    <dgm:cxn modelId="{A14C787E-5447-4F46-9D37-94BE8EFAB86C}" type="presOf" srcId="{B76FA774-045C-473D-AE18-636BEEC81999}" destId="{568AAABD-3913-4D77-B3FF-6202D8F4C98E}" srcOrd="0" destOrd="0" presId="urn:diagrams.loki3.com/BracketList"/>
    <dgm:cxn modelId="{D440B742-A8E0-4985-AD00-8F6F5E666A13}" type="presOf" srcId="{FDEA2C42-1FFF-4E85-85DF-7AC9436B42BC}" destId="{2F5A2506-FE1D-4A4B-B2B6-A255962DC64E}" srcOrd="0" destOrd="0" presId="urn:diagrams.loki3.com/BracketList"/>
    <dgm:cxn modelId="{BDCCC803-CDB0-426F-9579-7659BBE15E31}" type="presOf" srcId="{07E86EA1-9D0C-433C-B89E-C531207ABC63}" destId="{8B969E19-D48C-49A7-BDD0-0CE54379C51E}" srcOrd="0" destOrd="0" presId="urn:diagrams.loki3.com/BracketList"/>
    <dgm:cxn modelId="{897934B9-7292-4257-8EEA-71A5E4D53637}" srcId="{C92B645C-8757-4D33-8E3F-D4F52E1F0022}" destId="{B76FA774-045C-473D-AE18-636BEEC81999}" srcOrd="4" destOrd="0" parTransId="{FB696CC0-B719-400D-853F-195DEF4E8F23}" sibTransId="{5BD45C42-657D-4FAD-9403-C1974BA0106A}"/>
    <dgm:cxn modelId="{11E2BC6E-05C8-4C8C-8767-D441B1041745}" type="presOf" srcId="{B4F56A74-9908-481A-A025-62C1D2F213E3}" destId="{A9B507C3-79D3-4482-99CA-473348C7FABF}" srcOrd="0" destOrd="0" presId="urn:diagrams.loki3.com/BracketList"/>
    <dgm:cxn modelId="{A476C91A-8CE1-4F28-8C65-9E9DBAC6D9F9}" type="presOf" srcId="{8F5C2B6E-7960-4FCE-B9E3-B339289860AC}" destId="{113A2515-40E1-4718-9E59-1E38E9F96655}" srcOrd="0" destOrd="0" presId="urn:diagrams.loki3.com/BracketList"/>
    <dgm:cxn modelId="{9378D67F-C25A-4DA6-80EE-DA12A2C2A343}" srcId="{C92B645C-8757-4D33-8E3F-D4F52E1F0022}" destId="{65250DAF-A595-44C3-A2E6-826E1735705D}" srcOrd="2" destOrd="0" parTransId="{FBA459B9-13EE-4ED3-9849-15F0447F6F16}" sibTransId="{7192FFB1-4BCE-43B0-A25B-F9C0E911E7F9}"/>
    <dgm:cxn modelId="{CD2020B2-9001-41D3-9AE8-60859472C39D}" type="presParOf" srcId="{7128E9B2-F354-4B9E-8924-65A7E4D97366}" destId="{62CC7C75-4FBE-44E2-A268-7BAFEB26CBB7}" srcOrd="0" destOrd="0" presId="urn:diagrams.loki3.com/BracketList"/>
    <dgm:cxn modelId="{F0EFC72E-D04E-412D-8294-41D506BA2E91}" type="presParOf" srcId="{62CC7C75-4FBE-44E2-A268-7BAFEB26CBB7}" destId="{2F5A2506-FE1D-4A4B-B2B6-A255962DC64E}" srcOrd="0" destOrd="0" presId="urn:diagrams.loki3.com/BracketList"/>
    <dgm:cxn modelId="{305B91EF-6B8F-4B5C-B755-FB7C2EFDB116}" type="presParOf" srcId="{62CC7C75-4FBE-44E2-A268-7BAFEB26CBB7}" destId="{696A27C8-EC6B-4CEA-B02C-49DB3DD01608}" srcOrd="1" destOrd="0" presId="urn:diagrams.loki3.com/BracketList"/>
    <dgm:cxn modelId="{6FA2484F-DD65-4F0D-8819-6A3857BB7E15}" type="presParOf" srcId="{62CC7C75-4FBE-44E2-A268-7BAFEB26CBB7}" destId="{00D2158A-3BBA-491E-BB6B-6581C2AFF97C}" srcOrd="2" destOrd="0" presId="urn:diagrams.loki3.com/BracketList"/>
    <dgm:cxn modelId="{746EAC87-88D4-4C8F-B5ED-EA02C45DEF25}" type="presParOf" srcId="{7128E9B2-F354-4B9E-8924-65A7E4D97366}" destId="{150898D9-25B0-42CE-9F85-8728BE515BFD}" srcOrd="1" destOrd="0" presId="urn:diagrams.loki3.com/BracketList"/>
    <dgm:cxn modelId="{4F9AAECD-80F3-489D-9CF5-1E3CEB91CA85}" type="presParOf" srcId="{7128E9B2-F354-4B9E-8924-65A7E4D97366}" destId="{AE3AD190-3732-459A-AEC9-3F24808AB345}" srcOrd="2" destOrd="0" presId="urn:diagrams.loki3.com/BracketList"/>
    <dgm:cxn modelId="{00E67802-21AD-4131-B15D-B23EF5A5D71C}" type="presParOf" srcId="{AE3AD190-3732-459A-AEC9-3F24808AB345}" destId="{8B969E19-D48C-49A7-BDD0-0CE54379C51E}" srcOrd="0" destOrd="0" presId="urn:diagrams.loki3.com/BracketList"/>
    <dgm:cxn modelId="{86CC2FBD-D731-412B-9967-413F265D94D9}" type="presParOf" srcId="{AE3AD190-3732-459A-AEC9-3F24808AB345}" destId="{1283DE94-49CF-426E-99CD-1C735359BA52}" srcOrd="1" destOrd="0" presId="urn:diagrams.loki3.com/BracketList"/>
    <dgm:cxn modelId="{0B618257-811F-4F4D-845D-C648FF421831}" type="presParOf" srcId="{AE3AD190-3732-459A-AEC9-3F24808AB345}" destId="{C2605B78-CCB9-4045-86BA-E1E8410098A5}" srcOrd="2" destOrd="0" presId="urn:diagrams.loki3.com/BracketList"/>
    <dgm:cxn modelId="{7923A035-9EC7-4419-B29B-C2399C53F194}" type="presParOf" srcId="{7128E9B2-F354-4B9E-8924-65A7E4D97366}" destId="{448BD463-A55B-4AA2-B156-12292F1FB287}" srcOrd="3" destOrd="0" presId="urn:diagrams.loki3.com/BracketList"/>
    <dgm:cxn modelId="{CF619CC9-BD0F-4CE8-82B9-EB49FEBC9FB1}" type="presParOf" srcId="{7128E9B2-F354-4B9E-8924-65A7E4D97366}" destId="{C7BB49AE-D9A7-4BD5-8A48-C4E4D964C2A1}" srcOrd="4" destOrd="0" presId="urn:diagrams.loki3.com/BracketList"/>
    <dgm:cxn modelId="{8CBE4BF7-2001-488E-B368-E9CAA21B8593}" type="presParOf" srcId="{C7BB49AE-D9A7-4BD5-8A48-C4E4D964C2A1}" destId="{49EF16A5-864D-4ADE-963B-03FEF0AFF9F1}" srcOrd="0" destOrd="0" presId="urn:diagrams.loki3.com/BracketList"/>
    <dgm:cxn modelId="{64FEB5A6-A291-4709-A73F-C29437A6C7E8}" type="presParOf" srcId="{C7BB49AE-D9A7-4BD5-8A48-C4E4D964C2A1}" destId="{B4E43A85-5BDE-45F6-83D2-78B70E7E1AD0}" srcOrd="1" destOrd="0" presId="urn:diagrams.loki3.com/BracketList"/>
    <dgm:cxn modelId="{EDEFF487-66F3-4208-BB15-F7B3A2F225A4}" type="presParOf" srcId="{C7BB49AE-D9A7-4BD5-8A48-C4E4D964C2A1}" destId="{C175DAAA-A5C3-4872-9803-E6C0009294FD}" srcOrd="2" destOrd="0" presId="urn:diagrams.loki3.com/BracketList"/>
    <dgm:cxn modelId="{B9D139F9-259B-4555-BD93-C917876748E3}" type="presParOf" srcId="{7128E9B2-F354-4B9E-8924-65A7E4D97366}" destId="{8115844A-18D1-4B59-AB80-8AC2F1275F95}" srcOrd="5" destOrd="0" presId="urn:diagrams.loki3.com/BracketList"/>
    <dgm:cxn modelId="{2B4C678E-EA7A-40BE-A715-88CA04165187}" type="presParOf" srcId="{7128E9B2-F354-4B9E-8924-65A7E4D97366}" destId="{FEE93570-AAD3-4BDB-A55C-980F5717A19F}" srcOrd="6" destOrd="0" presId="urn:diagrams.loki3.com/BracketList"/>
    <dgm:cxn modelId="{2BE2F11C-38C9-49ED-AAE6-1C92114FB8C5}" type="presParOf" srcId="{FEE93570-AAD3-4BDB-A55C-980F5717A19F}" destId="{A9B507C3-79D3-4482-99CA-473348C7FABF}" srcOrd="0" destOrd="0" presId="urn:diagrams.loki3.com/BracketList"/>
    <dgm:cxn modelId="{07A2FE31-8CB0-4A09-BA70-38BAC2B46BB2}" type="presParOf" srcId="{FEE93570-AAD3-4BDB-A55C-980F5717A19F}" destId="{1DF3C202-29D9-40AA-8D8B-599AB96B154D}" srcOrd="1" destOrd="0" presId="urn:diagrams.loki3.com/BracketList"/>
    <dgm:cxn modelId="{A9715AF5-F768-4FCE-A2D3-38A3539FE5CF}" type="presParOf" srcId="{FEE93570-AAD3-4BDB-A55C-980F5717A19F}" destId="{DE65DE77-5786-48E1-B60C-4189572F71CF}" srcOrd="2" destOrd="0" presId="urn:diagrams.loki3.com/BracketList"/>
    <dgm:cxn modelId="{FEBAC8DD-C4C3-4D09-8F54-2D813590FF75}" type="presParOf" srcId="{7128E9B2-F354-4B9E-8924-65A7E4D97366}" destId="{864E6DC3-BC9C-434C-AE35-CE377EEE7E5A}" srcOrd="7" destOrd="0" presId="urn:diagrams.loki3.com/BracketList"/>
    <dgm:cxn modelId="{0CCE8784-1D71-4799-B73C-7FB7748A28C4}" type="presParOf" srcId="{7128E9B2-F354-4B9E-8924-65A7E4D97366}" destId="{F3AED233-C75C-44FD-9206-B6CEBDEF5669}" srcOrd="8" destOrd="0" presId="urn:diagrams.loki3.com/BracketList"/>
    <dgm:cxn modelId="{503EC98F-6DB8-41B3-850F-DD7739F2472A}" type="presParOf" srcId="{F3AED233-C75C-44FD-9206-B6CEBDEF5669}" destId="{568AAABD-3913-4D77-B3FF-6202D8F4C98E}" srcOrd="0" destOrd="0" presId="urn:diagrams.loki3.com/BracketList"/>
    <dgm:cxn modelId="{CE9D4CAE-87AE-4D73-A5A3-E996A89AF1B7}" type="presParOf" srcId="{F3AED233-C75C-44FD-9206-B6CEBDEF5669}" destId="{C7B797EE-EFD3-47D2-8A61-A329117BB33D}" srcOrd="1" destOrd="0" presId="urn:diagrams.loki3.com/BracketList"/>
    <dgm:cxn modelId="{F070C00C-9E63-41DC-97D9-BF03412371AB}" type="presParOf" srcId="{F3AED233-C75C-44FD-9206-B6CEBDEF5669}" destId="{5076E277-DED6-4091-972B-7BC49625B4C8}" srcOrd="2" destOrd="0" presId="urn:diagrams.loki3.com/BracketList"/>
    <dgm:cxn modelId="{3F33E820-36C6-4D00-9275-B1D6D118AAF3}" type="presParOf" srcId="{7128E9B2-F354-4B9E-8924-65A7E4D97366}" destId="{E846FD34-CFA0-42CC-94F7-DE4C06582BD4}" srcOrd="9" destOrd="0" presId="urn:diagrams.loki3.com/BracketList"/>
    <dgm:cxn modelId="{0F7D7CEC-B45A-4537-A285-9800D5B8DA2F}" type="presParOf" srcId="{7128E9B2-F354-4B9E-8924-65A7E4D97366}" destId="{C2A8093A-BCA7-40F4-8D97-89FE3C93BDBF}" srcOrd="10" destOrd="0" presId="urn:diagrams.loki3.com/BracketList"/>
    <dgm:cxn modelId="{33A25A61-B6B2-47CA-AE37-6FC841693845}" type="presParOf" srcId="{C2A8093A-BCA7-40F4-8D97-89FE3C93BDBF}" destId="{113A2515-40E1-4718-9E59-1E38E9F96655}" srcOrd="0" destOrd="0" presId="urn:diagrams.loki3.com/BracketList"/>
    <dgm:cxn modelId="{3815D855-37B3-479B-89D5-D6871F88E740}" type="presParOf" srcId="{C2A8093A-BCA7-40F4-8D97-89FE3C93BDBF}" destId="{26AAC6DF-C023-48F3-9591-1083B7E08C39}" srcOrd="1" destOrd="0" presId="urn:diagrams.loki3.com/BracketList"/>
    <dgm:cxn modelId="{B5C0DC2E-F60C-4ECC-BB1C-D8B134254FD5}" type="presParOf" srcId="{C2A8093A-BCA7-40F4-8D97-89FE3C93BDBF}" destId="{70FB86AB-CB63-42D0-9BF3-A72FDD55D151}" srcOrd="2" destOrd="0" presId="urn:diagrams.loki3.com/Bracke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A67E265-667E-4F1E-93DD-D27A368626D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6841D9A-9C10-471E-B51E-681722E99235}">
      <dgm:prSet custT="1"/>
      <dgm:spPr/>
      <dgm:t>
        <a:bodyPr/>
        <a:lstStyle/>
        <a:p>
          <a:pPr rtl="0"/>
          <a:r>
            <a:rPr lang="en-US" sz="1800" smtClean="0"/>
            <a:t>Location: Should be based at one of the Auxilo approved locations</a:t>
          </a:r>
          <a:endParaRPr lang="en-US" sz="1800"/>
        </a:p>
      </dgm:t>
    </dgm:pt>
    <dgm:pt modelId="{81AAFA7E-AEC4-4023-8E3C-380B6E74FFD9}" type="parTrans" cxnId="{0DDD1F07-7C9D-408C-AAB9-4F690203F6BC}">
      <dgm:prSet/>
      <dgm:spPr/>
      <dgm:t>
        <a:bodyPr/>
        <a:lstStyle/>
        <a:p>
          <a:endParaRPr lang="en-US" sz="2000"/>
        </a:p>
      </dgm:t>
    </dgm:pt>
    <dgm:pt modelId="{C1B0C6E1-7759-4FC0-9FC9-5000FE31E8AF}" type="sibTrans" cxnId="{0DDD1F07-7C9D-408C-AAB9-4F690203F6BC}">
      <dgm:prSet/>
      <dgm:spPr/>
      <dgm:t>
        <a:bodyPr/>
        <a:lstStyle/>
        <a:p>
          <a:endParaRPr lang="en-US" sz="2000"/>
        </a:p>
      </dgm:t>
    </dgm:pt>
    <dgm:pt modelId="{C546DEA4-C1C7-4346-88B0-DF1E20882F68}" type="pres">
      <dgm:prSet presAssocID="{AA67E265-667E-4F1E-93DD-D27A368626DA}" presName="linear" presStyleCnt="0">
        <dgm:presLayoutVars>
          <dgm:animLvl val="lvl"/>
          <dgm:resizeHandles val="exact"/>
        </dgm:presLayoutVars>
      </dgm:prSet>
      <dgm:spPr/>
      <dgm:t>
        <a:bodyPr/>
        <a:lstStyle/>
        <a:p>
          <a:endParaRPr lang="en-US"/>
        </a:p>
      </dgm:t>
    </dgm:pt>
    <dgm:pt modelId="{815B257F-E974-4500-9A8A-B83B0AED2C86}" type="pres">
      <dgm:prSet presAssocID="{C6841D9A-9C10-471E-B51E-681722E99235}" presName="parentText" presStyleLbl="node1" presStyleIdx="0" presStyleCnt="1" custLinFactNeighborX="23609" custLinFactNeighborY="-49825">
        <dgm:presLayoutVars>
          <dgm:chMax val="0"/>
          <dgm:bulletEnabled val="1"/>
        </dgm:presLayoutVars>
      </dgm:prSet>
      <dgm:spPr/>
      <dgm:t>
        <a:bodyPr/>
        <a:lstStyle/>
        <a:p>
          <a:endParaRPr lang="en-US"/>
        </a:p>
      </dgm:t>
    </dgm:pt>
  </dgm:ptLst>
  <dgm:cxnLst>
    <dgm:cxn modelId="{47F63027-B742-4446-AA79-39BE5FD5FC7A}" type="presOf" srcId="{C6841D9A-9C10-471E-B51E-681722E99235}" destId="{815B257F-E974-4500-9A8A-B83B0AED2C86}" srcOrd="0" destOrd="0" presId="urn:microsoft.com/office/officeart/2005/8/layout/vList2"/>
    <dgm:cxn modelId="{0DDD1F07-7C9D-408C-AAB9-4F690203F6BC}" srcId="{AA67E265-667E-4F1E-93DD-D27A368626DA}" destId="{C6841D9A-9C10-471E-B51E-681722E99235}" srcOrd="0" destOrd="0" parTransId="{81AAFA7E-AEC4-4023-8E3C-380B6E74FFD9}" sibTransId="{C1B0C6E1-7759-4FC0-9FC9-5000FE31E8AF}"/>
    <dgm:cxn modelId="{016E240B-3E8D-43CD-A6A3-CFED1C9F270E}" type="presOf" srcId="{AA67E265-667E-4F1E-93DD-D27A368626DA}" destId="{C546DEA4-C1C7-4346-88B0-DF1E20882F68}" srcOrd="0" destOrd="0" presId="urn:microsoft.com/office/officeart/2005/8/layout/vList2"/>
    <dgm:cxn modelId="{16D1D146-B98B-4F6E-9BAA-B291B23C21B3}" type="presParOf" srcId="{C546DEA4-C1C7-4346-88B0-DF1E20882F68}" destId="{815B257F-E974-4500-9A8A-B83B0AED2C86}" srcOrd="0" destOrd="0" presId="urn:microsoft.com/office/officeart/2005/8/layout/vList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FD5C243A-7A99-4494-976A-87D3BA4CED61}"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04F4DEB1-B6D0-4CB0-AE62-6D02E3DB50A6}">
      <dgm:prSet/>
      <dgm:spPr/>
      <dgm:t>
        <a:bodyPr/>
        <a:lstStyle/>
        <a:p>
          <a:pPr algn="ctr" rtl="0"/>
          <a:r>
            <a:rPr lang="en-US" dirty="0" smtClean="0"/>
            <a:t>Income Source of Co-borrower</a:t>
          </a:r>
          <a:endParaRPr lang="en-US" dirty="0"/>
        </a:p>
      </dgm:t>
    </dgm:pt>
    <dgm:pt modelId="{C599838A-A050-4F53-99E8-2FA7D1627870}" type="parTrans" cxnId="{C398C3CE-75A2-47B8-A33C-2DB462A77EF5}">
      <dgm:prSet/>
      <dgm:spPr/>
      <dgm:t>
        <a:bodyPr/>
        <a:lstStyle/>
        <a:p>
          <a:pPr algn="ctr"/>
          <a:endParaRPr lang="en-US"/>
        </a:p>
      </dgm:t>
    </dgm:pt>
    <dgm:pt modelId="{FD591E98-9A22-4C7F-A8B0-F45233275E40}" type="sibTrans" cxnId="{C398C3CE-75A2-47B8-A33C-2DB462A77EF5}">
      <dgm:prSet/>
      <dgm:spPr/>
      <dgm:t>
        <a:bodyPr/>
        <a:lstStyle/>
        <a:p>
          <a:pPr algn="ctr"/>
          <a:endParaRPr lang="en-US"/>
        </a:p>
      </dgm:t>
    </dgm:pt>
    <dgm:pt modelId="{BC0678F5-82C1-4D6C-82FE-8ED0E369EE6B}" type="pres">
      <dgm:prSet presAssocID="{FD5C243A-7A99-4494-976A-87D3BA4CED61}" presName="linear" presStyleCnt="0">
        <dgm:presLayoutVars>
          <dgm:animLvl val="lvl"/>
          <dgm:resizeHandles val="exact"/>
        </dgm:presLayoutVars>
      </dgm:prSet>
      <dgm:spPr/>
      <dgm:t>
        <a:bodyPr/>
        <a:lstStyle/>
        <a:p>
          <a:endParaRPr lang="en-US"/>
        </a:p>
      </dgm:t>
    </dgm:pt>
    <dgm:pt modelId="{BDFC5BAA-D68A-4EB2-BA34-F4BE1823579C}" type="pres">
      <dgm:prSet presAssocID="{04F4DEB1-B6D0-4CB0-AE62-6D02E3DB50A6}" presName="parentText" presStyleLbl="node1" presStyleIdx="0" presStyleCnt="1" custLinFactNeighborX="2533" custLinFactNeighborY="665">
        <dgm:presLayoutVars>
          <dgm:chMax val="0"/>
          <dgm:bulletEnabled val="1"/>
        </dgm:presLayoutVars>
      </dgm:prSet>
      <dgm:spPr/>
      <dgm:t>
        <a:bodyPr/>
        <a:lstStyle/>
        <a:p>
          <a:endParaRPr lang="en-US"/>
        </a:p>
      </dgm:t>
    </dgm:pt>
  </dgm:ptLst>
  <dgm:cxnLst>
    <dgm:cxn modelId="{C398C3CE-75A2-47B8-A33C-2DB462A77EF5}" srcId="{FD5C243A-7A99-4494-976A-87D3BA4CED61}" destId="{04F4DEB1-B6D0-4CB0-AE62-6D02E3DB50A6}" srcOrd="0" destOrd="0" parTransId="{C599838A-A050-4F53-99E8-2FA7D1627870}" sibTransId="{FD591E98-9A22-4C7F-A8B0-F45233275E40}"/>
    <dgm:cxn modelId="{7D3B3DDD-BFC7-4209-A807-266185A0FD5D}" type="presOf" srcId="{04F4DEB1-B6D0-4CB0-AE62-6D02E3DB50A6}" destId="{BDFC5BAA-D68A-4EB2-BA34-F4BE1823579C}" srcOrd="0" destOrd="0" presId="urn:microsoft.com/office/officeart/2005/8/layout/vList2"/>
    <dgm:cxn modelId="{68AADF3F-94C7-4807-8CF1-746F6A2F6B2A}" type="presOf" srcId="{FD5C243A-7A99-4494-976A-87D3BA4CED61}" destId="{BC0678F5-82C1-4D6C-82FE-8ED0E369EE6B}" srcOrd="0" destOrd="0" presId="urn:microsoft.com/office/officeart/2005/8/layout/vList2"/>
    <dgm:cxn modelId="{16DA2A36-D96D-40AC-BF33-9777418F14B7}" type="presParOf" srcId="{BC0678F5-82C1-4D6C-82FE-8ED0E369EE6B}" destId="{BDFC5BAA-D68A-4EB2-BA34-F4BE1823579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00428B0C-0A8A-478F-94B4-791DD07DD6B9}"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A2F42347-1EBB-4077-B1CB-A1580F021230}">
      <dgm:prSet phldrT="[Text]" custT="1"/>
      <dgm:spPr/>
      <dgm:t>
        <a:bodyPr/>
        <a:lstStyle/>
        <a:p>
          <a:pPr algn="ctr"/>
          <a:r>
            <a:rPr lang="en-US" sz="2400" b="1" smtClean="0"/>
            <a:t>SEP</a:t>
          </a:r>
          <a:endParaRPr lang="en-US" sz="2400" b="1" dirty="0"/>
        </a:p>
      </dgm:t>
    </dgm:pt>
    <dgm:pt modelId="{FF8E5154-FDE7-466F-8D16-F87F7B446D2C}" type="parTrans" cxnId="{D8F37367-CB93-452D-8F10-93D4DB6055E0}">
      <dgm:prSet/>
      <dgm:spPr/>
      <dgm:t>
        <a:bodyPr/>
        <a:lstStyle/>
        <a:p>
          <a:pPr algn="ctr"/>
          <a:endParaRPr lang="en-US" sz="4000" b="1"/>
        </a:p>
      </dgm:t>
    </dgm:pt>
    <dgm:pt modelId="{8F3BF639-6726-4BE4-BDD1-1CDF77CD38BC}" type="sibTrans" cxnId="{D8F37367-CB93-452D-8F10-93D4DB6055E0}">
      <dgm:prSet/>
      <dgm:spPr/>
      <dgm:t>
        <a:bodyPr/>
        <a:lstStyle/>
        <a:p>
          <a:pPr algn="ctr"/>
          <a:endParaRPr lang="en-US" sz="4000" b="1"/>
        </a:p>
      </dgm:t>
    </dgm:pt>
    <dgm:pt modelId="{7D1CB0AC-2FB4-4CCF-9D03-F0F7A1BBAA8D}">
      <dgm:prSet phldrT="[Text]" custT="1"/>
      <dgm:spPr/>
      <dgm:t>
        <a:bodyPr/>
        <a:lstStyle/>
        <a:p>
          <a:pPr algn="ctr"/>
          <a:r>
            <a:rPr lang="en-US" sz="1800" b="1" dirty="0" smtClean="0"/>
            <a:t>Doctors</a:t>
          </a:r>
          <a:endParaRPr lang="en-US" sz="1800" b="1" dirty="0"/>
        </a:p>
      </dgm:t>
    </dgm:pt>
    <dgm:pt modelId="{2500A057-0EE3-4DB0-808E-3BA8F473A8A4}" type="parTrans" cxnId="{C026C9D5-0832-4CB1-82F3-E71D138CB7C2}">
      <dgm:prSet/>
      <dgm:spPr/>
      <dgm:t>
        <a:bodyPr/>
        <a:lstStyle/>
        <a:p>
          <a:pPr algn="ctr"/>
          <a:endParaRPr lang="en-US" sz="4000" b="1"/>
        </a:p>
      </dgm:t>
    </dgm:pt>
    <dgm:pt modelId="{66003453-59C5-4F82-857A-3ADAAEDFBB43}" type="sibTrans" cxnId="{C026C9D5-0832-4CB1-82F3-E71D138CB7C2}">
      <dgm:prSet/>
      <dgm:spPr/>
      <dgm:t>
        <a:bodyPr/>
        <a:lstStyle/>
        <a:p>
          <a:pPr algn="ctr"/>
          <a:endParaRPr lang="en-US" sz="4000" b="1"/>
        </a:p>
      </dgm:t>
    </dgm:pt>
    <dgm:pt modelId="{17E743CF-884E-4C81-96CE-86599D91714F}">
      <dgm:prSet phldrT="[Text]" custT="1"/>
      <dgm:spPr/>
      <dgm:t>
        <a:bodyPr/>
        <a:lstStyle/>
        <a:p>
          <a:pPr algn="ctr"/>
          <a:r>
            <a:rPr lang="en-US" sz="1800" b="1" dirty="0" smtClean="0"/>
            <a:t>Architects</a:t>
          </a:r>
          <a:endParaRPr lang="en-US" sz="1800" b="1" dirty="0"/>
        </a:p>
      </dgm:t>
    </dgm:pt>
    <dgm:pt modelId="{784CF8D1-A022-4F17-9E6D-B17DC713BF3D}" type="parTrans" cxnId="{C8C7BCA9-20DD-4D38-A70D-0D73E11F75CD}">
      <dgm:prSet/>
      <dgm:spPr/>
      <dgm:t>
        <a:bodyPr/>
        <a:lstStyle/>
        <a:p>
          <a:pPr algn="ctr"/>
          <a:endParaRPr lang="en-US" sz="4000" b="1"/>
        </a:p>
      </dgm:t>
    </dgm:pt>
    <dgm:pt modelId="{7D4625B3-0BF8-4CA0-BC7C-F17B96385F0F}" type="sibTrans" cxnId="{C8C7BCA9-20DD-4D38-A70D-0D73E11F75CD}">
      <dgm:prSet/>
      <dgm:spPr/>
      <dgm:t>
        <a:bodyPr/>
        <a:lstStyle/>
        <a:p>
          <a:pPr algn="ctr"/>
          <a:endParaRPr lang="en-US" sz="4000" b="1"/>
        </a:p>
      </dgm:t>
    </dgm:pt>
    <dgm:pt modelId="{66FD5755-05D9-46DA-B28B-D4CCC51F6F9F}">
      <dgm:prSet phldrT="[Text]" custT="1"/>
      <dgm:spPr/>
      <dgm:t>
        <a:bodyPr/>
        <a:lstStyle/>
        <a:p>
          <a:pPr algn="ctr"/>
          <a:r>
            <a:rPr lang="en-US" sz="2000" b="1" smtClean="0"/>
            <a:t>SENP</a:t>
          </a:r>
          <a:endParaRPr lang="en-US" sz="2000" b="1" dirty="0"/>
        </a:p>
      </dgm:t>
    </dgm:pt>
    <dgm:pt modelId="{284A7010-F13F-4C7C-BA93-43C6D43ED6F0}" type="parTrans" cxnId="{0EE0B3CC-0931-4CE6-BDD8-21634C659148}">
      <dgm:prSet/>
      <dgm:spPr/>
      <dgm:t>
        <a:bodyPr/>
        <a:lstStyle/>
        <a:p>
          <a:pPr algn="ctr"/>
          <a:endParaRPr lang="en-US" sz="4000" b="1"/>
        </a:p>
      </dgm:t>
    </dgm:pt>
    <dgm:pt modelId="{ED083773-0DE0-4DE5-8457-E3C9F8714A04}" type="sibTrans" cxnId="{0EE0B3CC-0931-4CE6-BDD8-21634C659148}">
      <dgm:prSet/>
      <dgm:spPr/>
      <dgm:t>
        <a:bodyPr/>
        <a:lstStyle/>
        <a:p>
          <a:pPr algn="ctr"/>
          <a:endParaRPr lang="en-US" sz="4000" b="1"/>
        </a:p>
      </dgm:t>
    </dgm:pt>
    <dgm:pt modelId="{DD91BA9B-DA8C-47DF-BA12-CBE795D13550}">
      <dgm:prSet phldrT="[Text]" custT="1"/>
      <dgm:spPr/>
      <dgm:t>
        <a:bodyPr/>
        <a:lstStyle/>
        <a:p>
          <a:pPr algn="ctr"/>
          <a:r>
            <a:rPr lang="en-US" sz="1400" b="1" dirty="0" smtClean="0"/>
            <a:t>Traders</a:t>
          </a:r>
          <a:endParaRPr lang="en-US" sz="1400" b="1" dirty="0"/>
        </a:p>
      </dgm:t>
    </dgm:pt>
    <dgm:pt modelId="{FF5B9C72-3C8F-4A78-8E51-9EA3C9E33E64}" type="parTrans" cxnId="{A8878E92-4F85-47DA-AAAA-E6DD77D2BE72}">
      <dgm:prSet/>
      <dgm:spPr/>
      <dgm:t>
        <a:bodyPr/>
        <a:lstStyle/>
        <a:p>
          <a:pPr algn="ctr"/>
          <a:endParaRPr lang="en-US" sz="4000" b="1"/>
        </a:p>
      </dgm:t>
    </dgm:pt>
    <dgm:pt modelId="{D62ADC5A-5DE4-429A-A39B-4045980AF64D}" type="sibTrans" cxnId="{A8878E92-4F85-47DA-AAAA-E6DD77D2BE72}">
      <dgm:prSet/>
      <dgm:spPr/>
      <dgm:t>
        <a:bodyPr/>
        <a:lstStyle/>
        <a:p>
          <a:pPr algn="ctr"/>
          <a:endParaRPr lang="en-US" sz="4000" b="1"/>
        </a:p>
      </dgm:t>
    </dgm:pt>
    <dgm:pt modelId="{AE73FF13-18A8-4102-A5E2-DEE13A5D774B}">
      <dgm:prSet phldrT="[Text]" custT="1"/>
      <dgm:spPr/>
      <dgm:t>
        <a:bodyPr/>
        <a:lstStyle/>
        <a:p>
          <a:pPr algn="ctr"/>
          <a:r>
            <a:rPr lang="en-US" sz="1400" b="1" dirty="0" smtClean="0"/>
            <a:t>Manufacturers</a:t>
          </a:r>
          <a:endParaRPr lang="en-US" sz="1400" b="1" dirty="0"/>
        </a:p>
      </dgm:t>
    </dgm:pt>
    <dgm:pt modelId="{B0108A3D-3B2E-4E83-86A8-CB236247F62C}" type="parTrans" cxnId="{D74FEC22-FEAA-4788-B226-D7398E8168E8}">
      <dgm:prSet/>
      <dgm:spPr/>
      <dgm:t>
        <a:bodyPr/>
        <a:lstStyle/>
        <a:p>
          <a:pPr algn="ctr"/>
          <a:endParaRPr lang="en-US" sz="4000" b="1"/>
        </a:p>
      </dgm:t>
    </dgm:pt>
    <dgm:pt modelId="{14132F7D-4D7D-4535-82D8-040BD2B209FE}" type="sibTrans" cxnId="{D74FEC22-FEAA-4788-B226-D7398E8168E8}">
      <dgm:prSet/>
      <dgm:spPr/>
      <dgm:t>
        <a:bodyPr/>
        <a:lstStyle/>
        <a:p>
          <a:pPr algn="ctr"/>
          <a:endParaRPr lang="en-US" sz="4000" b="1"/>
        </a:p>
      </dgm:t>
    </dgm:pt>
    <dgm:pt modelId="{B33DF58D-5FA3-4746-AF50-62D94E62064D}">
      <dgm:prSet phldrT="[Text]" custT="1"/>
      <dgm:spPr/>
      <dgm:t>
        <a:bodyPr/>
        <a:lstStyle/>
        <a:p>
          <a:pPr algn="ctr"/>
          <a:r>
            <a:rPr lang="en-US" sz="1600" b="1" smtClean="0"/>
            <a:t>Business Ownership</a:t>
          </a:r>
          <a:endParaRPr lang="en-US" sz="1600" b="1" dirty="0"/>
        </a:p>
      </dgm:t>
    </dgm:pt>
    <dgm:pt modelId="{C55A68ED-2C43-4CF5-A590-DA4DDFE79AF4}" type="parTrans" cxnId="{DBB86C9C-1445-4700-8923-28FD45BC16D3}">
      <dgm:prSet/>
      <dgm:spPr/>
      <dgm:t>
        <a:bodyPr/>
        <a:lstStyle/>
        <a:p>
          <a:pPr algn="ctr"/>
          <a:endParaRPr lang="en-US" sz="4000" b="1"/>
        </a:p>
      </dgm:t>
    </dgm:pt>
    <dgm:pt modelId="{315D37AE-CD76-47D0-BD28-29D08B63AADB}" type="sibTrans" cxnId="{DBB86C9C-1445-4700-8923-28FD45BC16D3}">
      <dgm:prSet/>
      <dgm:spPr/>
      <dgm:t>
        <a:bodyPr/>
        <a:lstStyle/>
        <a:p>
          <a:pPr algn="ctr"/>
          <a:endParaRPr lang="en-US" sz="4000" b="1"/>
        </a:p>
      </dgm:t>
    </dgm:pt>
    <dgm:pt modelId="{C8A49514-B049-4821-82DD-C6B98A8A9C27}">
      <dgm:prSet phldrT="[Text]" custT="1"/>
      <dgm:spPr/>
      <dgm:t>
        <a:bodyPr/>
        <a:lstStyle/>
        <a:p>
          <a:pPr algn="ctr"/>
          <a:r>
            <a:rPr lang="en-US" sz="1600" b="1" dirty="0" smtClean="0"/>
            <a:t>Proprietorship</a:t>
          </a:r>
          <a:endParaRPr lang="en-US" sz="1600" b="1" dirty="0"/>
        </a:p>
      </dgm:t>
    </dgm:pt>
    <dgm:pt modelId="{E584BF1A-E756-43A1-9441-57D4968FD3EC}" type="parTrans" cxnId="{D343BB5B-E858-4326-9395-CF9D982F125F}">
      <dgm:prSet/>
      <dgm:spPr/>
      <dgm:t>
        <a:bodyPr/>
        <a:lstStyle/>
        <a:p>
          <a:pPr algn="ctr"/>
          <a:endParaRPr lang="en-US" sz="4000" b="1"/>
        </a:p>
      </dgm:t>
    </dgm:pt>
    <dgm:pt modelId="{949C1E7A-6975-444D-88F3-91E04BA43A26}" type="sibTrans" cxnId="{D343BB5B-E858-4326-9395-CF9D982F125F}">
      <dgm:prSet/>
      <dgm:spPr/>
      <dgm:t>
        <a:bodyPr/>
        <a:lstStyle/>
        <a:p>
          <a:pPr algn="ctr"/>
          <a:endParaRPr lang="en-US" sz="4000" b="1"/>
        </a:p>
      </dgm:t>
    </dgm:pt>
    <dgm:pt modelId="{5EF50277-002E-4913-B93F-60CD94902A40}">
      <dgm:prSet phldrT="[Text]" custT="1"/>
      <dgm:spPr/>
      <dgm:t>
        <a:bodyPr/>
        <a:lstStyle/>
        <a:p>
          <a:pPr algn="ctr"/>
          <a:r>
            <a:rPr lang="en-US" sz="1600" b="1" dirty="0" smtClean="0"/>
            <a:t>Partnership</a:t>
          </a:r>
          <a:endParaRPr lang="en-US" sz="1600" b="1" dirty="0"/>
        </a:p>
      </dgm:t>
    </dgm:pt>
    <dgm:pt modelId="{A3BABE49-35F4-44C9-8248-68867235F077}" type="parTrans" cxnId="{B6D16394-A0FA-4064-B265-80D0C1E9FD90}">
      <dgm:prSet/>
      <dgm:spPr/>
      <dgm:t>
        <a:bodyPr/>
        <a:lstStyle/>
        <a:p>
          <a:pPr algn="ctr"/>
          <a:endParaRPr lang="en-US" sz="4000" b="1"/>
        </a:p>
      </dgm:t>
    </dgm:pt>
    <dgm:pt modelId="{62629243-9BCE-4AE4-87B7-D862D7765D28}" type="sibTrans" cxnId="{B6D16394-A0FA-4064-B265-80D0C1E9FD90}">
      <dgm:prSet/>
      <dgm:spPr/>
      <dgm:t>
        <a:bodyPr/>
        <a:lstStyle/>
        <a:p>
          <a:pPr algn="ctr"/>
          <a:endParaRPr lang="en-US" sz="4000" b="1"/>
        </a:p>
      </dgm:t>
    </dgm:pt>
    <dgm:pt modelId="{0AE35D91-16C6-4128-9FB0-69164AAC733F}">
      <dgm:prSet phldrT="[Text]" custT="1"/>
      <dgm:spPr/>
      <dgm:t>
        <a:bodyPr/>
        <a:lstStyle/>
        <a:p>
          <a:pPr algn="ctr"/>
          <a:r>
            <a:rPr lang="en-US" sz="1800" b="1" dirty="0" smtClean="0"/>
            <a:t>CA/ICWA</a:t>
          </a:r>
          <a:endParaRPr lang="en-US" sz="1800" b="1" dirty="0"/>
        </a:p>
      </dgm:t>
    </dgm:pt>
    <dgm:pt modelId="{DFD82C56-A4F5-4D31-8BB7-193117687750}" type="parTrans" cxnId="{38C97440-E727-45DA-AE11-0EBE1E6345E6}">
      <dgm:prSet/>
      <dgm:spPr/>
      <dgm:t>
        <a:bodyPr/>
        <a:lstStyle/>
        <a:p>
          <a:pPr algn="ctr"/>
          <a:endParaRPr lang="en-US" sz="4000" b="1"/>
        </a:p>
      </dgm:t>
    </dgm:pt>
    <dgm:pt modelId="{7B5CFD64-0584-4E3E-ADFE-982572DE0D35}" type="sibTrans" cxnId="{38C97440-E727-45DA-AE11-0EBE1E6345E6}">
      <dgm:prSet/>
      <dgm:spPr/>
      <dgm:t>
        <a:bodyPr/>
        <a:lstStyle/>
        <a:p>
          <a:pPr algn="ctr"/>
          <a:endParaRPr lang="en-US" sz="4000" b="1"/>
        </a:p>
      </dgm:t>
    </dgm:pt>
    <dgm:pt modelId="{E7D5E08F-2988-4FC8-916E-24BCA3F41685}">
      <dgm:prSet phldrT="[Text]" custT="1"/>
      <dgm:spPr/>
      <dgm:t>
        <a:bodyPr/>
        <a:lstStyle/>
        <a:p>
          <a:pPr algn="ctr"/>
          <a:r>
            <a:rPr lang="en-US" sz="1800" b="1" dirty="0" smtClean="0"/>
            <a:t>Engineers</a:t>
          </a:r>
          <a:endParaRPr lang="en-US" sz="1800" b="1" dirty="0"/>
        </a:p>
      </dgm:t>
    </dgm:pt>
    <dgm:pt modelId="{DE137091-6C95-47A5-A15C-4FAC41D34969}" type="parTrans" cxnId="{A35E90FE-6F1E-4D20-B6E8-EC4795E92F1F}">
      <dgm:prSet/>
      <dgm:spPr/>
      <dgm:t>
        <a:bodyPr/>
        <a:lstStyle/>
        <a:p>
          <a:pPr algn="ctr"/>
          <a:endParaRPr lang="en-US" sz="4000" b="1"/>
        </a:p>
      </dgm:t>
    </dgm:pt>
    <dgm:pt modelId="{508D6333-B095-4356-8786-764CB3E1C977}" type="sibTrans" cxnId="{A35E90FE-6F1E-4D20-B6E8-EC4795E92F1F}">
      <dgm:prSet/>
      <dgm:spPr/>
      <dgm:t>
        <a:bodyPr/>
        <a:lstStyle/>
        <a:p>
          <a:pPr algn="ctr"/>
          <a:endParaRPr lang="en-US" sz="4000" b="1"/>
        </a:p>
      </dgm:t>
    </dgm:pt>
    <dgm:pt modelId="{EF9AE32F-14B1-4209-B467-226FFAA7B066}">
      <dgm:prSet phldrT="[Text]" custT="1"/>
      <dgm:spPr/>
      <dgm:t>
        <a:bodyPr/>
        <a:lstStyle/>
        <a:p>
          <a:pPr algn="ctr"/>
          <a:r>
            <a:rPr lang="en-US" sz="1400" b="1" dirty="0" smtClean="0"/>
            <a:t>Wholesalers</a:t>
          </a:r>
          <a:endParaRPr lang="en-US" sz="1400" b="1" dirty="0"/>
        </a:p>
      </dgm:t>
    </dgm:pt>
    <dgm:pt modelId="{42279B7A-4CC0-47F5-9031-69EBB165BA4E}" type="parTrans" cxnId="{710624C1-352C-4635-BB87-53FD1B740CFE}">
      <dgm:prSet/>
      <dgm:spPr/>
      <dgm:t>
        <a:bodyPr/>
        <a:lstStyle/>
        <a:p>
          <a:pPr algn="ctr"/>
          <a:endParaRPr lang="en-US" sz="4000" b="1"/>
        </a:p>
      </dgm:t>
    </dgm:pt>
    <dgm:pt modelId="{2C133D88-AE12-484D-B829-00DEFC01B1CB}" type="sibTrans" cxnId="{710624C1-352C-4635-BB87-53FD1B740CFE}">
      <dgm:prSet/>
      <dgm:spPr/>
      <dgm:t>
        <a:bodyPr/>
        <a:lstStyle/>
        <a:p>
          <a:pPr algn="ctr"/>
          <a:endParaRPr lang="en-US" sz="4000" b="1"/>
        </a:p>
      </dgm:t>
    </dgm:pt>
    <dgm:pt modelId="{5C953A68-9092-445F-AEAB-8689486B01F7}">
      <dgm:prSet phldrT="[Text]" custT="1"/>
      <dgm:spPr/>
      <dgm:t>
        <a:bodyPr/>
        <a:lstStyle/>
        <a:p>
          <a:pPr algn="ctr"/>
          <a:r>
            <a:rPr lang="en-US" sz="1400" b="1" dirty="0" smtClean="0"/>
            <a:t>Retailers</a:t>
          </a:r>
          <a:endParaRPr lang="en-US" sz="1400" b="1" dirty="0"/>
        </a:p>
      </dgm:t>
    </dgm:pt>
    <dgm:pt modelId="{055B0673-D332-4102-8DB1-67C561AB70D8}" type="parTrans" cxnId="{2A78C96A-8FF8-472B-B47B-781C7BAA4489}">
      <dgm:prSet/>
      <dgm:spPr/>
      <dgm:t>
        <a:bodyPr/>
        <a:lstStyle/>
        <a:p>
          <a:pPr algn="ctr"/>
          <a:endParaRPr lang="en-US" sz="4000" b="1"/>
        </a:p>
      </dgm:t>
    </dgm:pt>
    <dgm:pt modelId="{73D4E765-AC08-49AE-B242-20AC8DD1B879}" type="sibTrans" cxnId="{2A78C96A-8FF8-472B-B47B-781C7BAA4489}">
      <dgm:prSet/>
      <dgm:spPr/>
      <dgm:t>
        <a:bodyPr/>
        <a:lstStyle/>
        <a:p>
          <a:pPr algn="ctr"/>
          <a:endParaRPr lang="en-US" sz="4000" b="1"/>
        </a:p>
      </dgm:t>
    </dgm:pt>
    <dgm:pt modelId="{6EF4ED02-4CA1-4CA6-B5AD-BC3E7A908204}">
      <dgm:prSet phldrT="[Text]" custT="1"/>
      <dgm:spPr/>
      <dgm:t>
        <a:bodyPr/>
        <a:lstStyle/>
        <a:p>
          <a:pPr algn="ctr"/>
          <a:r>
            <a:rPr lang="en-US" sz="1400" b="1" dirty="0" smtClean="0"/>
            <a:t>Distributors</a:t>
          </a:r>
          <a:endParaRPr lang="en-US" sz="1400" b="1" dirty="0"/>
        </a:p>
      </dgm:t>
    </dgm:pt>
    <dgm:pt modelId="{A51E677C-6CAD-43FD-9EB4-93C4E2D4B57F}" type="parTrans" cxnId="{9B542BFB-F915-406F-9DC1-2B040F63F588}">
      <dgm:prSet/>
      <dgm:spPr/>
      <dgm:t>
        <a:bodyPr/>
        <a:lstStyle/>
        <a:p>
          <a:pPr algn="ctr"/>
          <a:endParaRPr lang="en-US" sz="4000" b="1"/>
        </a:p>
      </dgm:t>
    </dgm:pt>
    <dgm:pt modelId="{577073E4-A096-4DA4-BED7-6E24D936E17A}" type="sibTrans" cxnId="{9B542BFB-F915-406F-9DC1-2B040F63F588}">
      <dgm:prSet/>
      <dgm:spPr/>
      <dgm:t>
        <a:bodyPr/>
        <a:lstStyle/>
        <a:p>
          <a:pPr algn="ctr"/>
          <a:endParaRPr lang="en-US" sz="4000" b="1"/>
        </a:p>
      </dgm:t>
    </dgm:pt>
    <dgm:pt modelId="{6B56A7EB-5E62-4198-8EA1-57A2BE51562A}">
      <dgm:prSet phldrT="[Text]" custT="1"/>
      <dgm:spPr/>
      <dgm:t>
        <a:bodyPr/>
        <a:lstStyle/>
        <a:p>
          <a:pPr algn="ctr"/>
          <a:r>
            <a:rPr lang="en-US" sz="1400" b="1" dirty="0" smtClean="0"/>
            <a:t>Commission Agents</a:t>
          </a:r>
          <a:endParaRPr lang="en-US" sz="1400" b="1" dirty="0"/>
        </a:p>
      </dgm:t>
    </dgm:pt>
    <dgm:pt modelId="{0907F761-C18C-4AED-86F9-770C52D46E54}" type="parTrans" cxnId="{93C59AB6-EFA9-48AF-BEB3-53F0D546F042}">
      <dgm:prSet/>
      <dgm:spPr/>
      <dgm:t>
        <a:bodyPr/>
        <a:lstStyle/>
        <a:p>
          <a:pPr algn="ctr"/>
          <a:endParaRPr lang="en-US" sz="4000" b="1"/>
        </a:p>
      </dgm:t>
    </dgm:pt>
    <dgm:pt modelId="{E9351C42-AE09-4D3B-BDC9-DFCBE263EE13}" type="sibTrans" cxnId="{93C59AB6-EFA9-48AF-BEB3-53F0D546F042}">
      <dgm:prSet/>
      <dgm:spPr/>
      <dgm:t>
        <a:bodyPr/>
        <a:lstStyle/>
        <a:p>
          <a:pPr algn="ctr"/>
          <a:endParaRPr lang="en-US" sz="4000" b="1"/>
        </a:p>
      </dgm:t>
    </dgm:pt>
    <dgm:pt modelId="{B433F333-9D3D-4D33-87FF-012AB808A39E}">
      <dgm:prSet phldrT="[Text]" custT="1"/>
      <dgm:spPr/>
      <dgm:t>
        <a:bodyPr/>
        <a:lstStyle/>
        <a:p>
          <a:pPr algn="ctr"/>
          <a:r>
            <a:rPr lang="en-US" sz="1600" b="1" dirty="0" smtClean="0"/>
            <a:t>Private Ltd Company</a:t>
          </a:r>
          <a:endParaRPr lang="en-US" sz="1600" b="1" dirty="0"/>
        </a:p>
      </dgm:t>
    </dgm:pt>
    <dgm:pt modelId="{26271016-9A83-4EBF-B67E-7063D64B5467}" type="parTrans" cxnId="{9B901F96-AE1B-4943-A5D8-B2B7587F88AE}">
      <dgm:prSet/>
      <dgm:spPr/>
      <dgm:t>
        <a:bodyPr/>
        <a:lstStyle/>
        <a:p>
          <a:pPr algn="ctr"/>
          <a:endParaRPr lang="en-US" sz="4000" b="1"/>
        </a:p>
      </dgm:t>
    </dgm:pt>
    <dgm:pt modelId="{B756778F-A4DA-465B-B78A-1DEAA0862DD7}" type="sibTrans" cxnId="{9B901F96-AE1B-4943-A5D8-B2B7587F88AE}">
      <dgm:prSet/>
      <dgm:spPr/>
      <dgm:t>
        <a:bodyPr/>
        <a:lstStyle/>
        <a:p>
          <a:pPr algn="ctr"/>
          <a:endParaRPr lang="en-US" sz="4000" b="1"/>
        </a:p>
      </dgm:t>
    </dgm:pt>
    <dgm:pt modelId="{7A8B406C-AF2F-4044-B3E3-4DACE700C3AA}">
      <dgm:prSet custT="1"/>
      <dgm:spPr/>
      <dgm:t>
        <a:bodyPr/>
        <a:lstStyle/>
        <a:p>
          <a:pPr algn="ctr"/>
          <a:r>
            <a:rPr lang="en-US" sz="1800" b="1" dirty="0" smtClean="0"/>
            <a:t>Others – Agricultural Sources, Rental Income, Pensioners</a:t>
          </a:r>
        </a:p>
      </dgm:t>
    </dgm:pt>
    <dgm:pt modelId="{9A7B4267-20A2-4BCF-9382-8392ACF76CED}" type="parTrans" cxnId="{99834E41-94F1-4906-AA57-FDC8B8945371}">
      <dgm:prSet/>
      <dgm:spPr/>
      <dgm:t>
        <a:bodyPr/>
        <a:lstStyle/>
        <a:p>
          <a:pPr algn="ctr"/>
          <a:endParaRPr lang="en-US" sz="4000" b="1"/>
        </a:p>
      </dgm:t>
    </dgm:pt>
    <dgm:pt modelId="{D9DEC36B-ECC0-4460-BD9C-14245DAC6AEA}" type="sibTrans" cxnId="{99834E41-94F1-4906-AA57-FDC8B8945371}">
      <dgm:prSet/>
      <dgm:spPr/>
      <dgm:t>
        <a:bodyPr/>
        <a:lstStyle/>
        <a:p>
          <a:pPr algn="ctr"/>
          <a:endParaRPr lang="en-US" sz="4000" b="1"/>
        </a:p>
      </dgm:t>
    </dgm:pt>
    <dgm:pt modelId="{44280595-2F65-46AA-9566-9996BE1C8C6A}">
      <dgm:prSet custT="1"/>
      <dgm:spPr/>
      <dgm:t>
        <a:bodyPr/>
        <a:lstStyle/>
        <a:p>
          <a:pPr algn="ctr"/>
          <a:r>
            <a:rPr lang="en-US" sz="2400" b="1" smtClean="0"/>
            <a:t>Salaried</a:t>
          </a:r>
          <a:endParaRPr lang="en-US" sz="2400" b="1" dirty="0"/>
        </a:p>
      </dgm:t>
    </dgm:pt>
    <dgm:pt modelId="{B5EB4677-D388-417F-808A-600F1D564288}" type="parTrans" cxnId="{310FD852-62D7-49EA-A2CA-F533E2D37A7A}">
      <dgm:prSet/>
      <dgm:spPr/>
      <dgm:t>
        <a:bodyPr/>
        <a:lstStyle/>
        <a:p>
          <a:pPr algn="ctr"/>
          <a:endParaRPr lang="en-US" sz="4000" b="1"/>
        </a:p>
      </dgm:t>
    </dgm:pt>
    <dgm:pt modelId="{8127A6BF-C128-4F94-A2BA-A96EDFE15E06}" type="sibTrans" cxnId="{310FD852-62D7-49EA-A2CA-F533E2D37A7A}">
      <dgm:prSet/>
      <dgm:spPr/>
      <dgm:t>
        <a:bodyPr/>
        <a:lstStyle/>
        <a:p>
          <a:pPr algn="ctr"/>
          <a:endParaRPr lang="en-US" sz="4000" b="1"/>
        </a:p>
      </dgm:t>
    </dgm:pt>
    <dgm:pt modelId="{AE7777A3-D371-419F-8615-CFB937BEFEDE}" type="pres">
      <dgm:prSet presAssocID="{00428B0C-0A8A-478F-94B4-791DD07DD6B9}" presName="Name0" presStyleCnt="0">
        <dgm:presLayoutVars>
          <dgm:dir/>
          <dgm:resizeHandles val="exact"/>
        </dgm:presLayoutVars>
      </dgm:prSet>
      <dgm:spPr/>
      <dgm:t>
        <a:bodyPr/>
        <a:lstStyle/>
        <a:p>
          <a:endParaRPr lang="en-US"/>
        </a:p>
      </dgm:t>
    </dgm:pt>
    <dgm:pt modelId="{BEDFFD7C-7E53-42BE-BA1D-54A6F1B5B7BD}" type="pres">
      <dgm:prSet presAssocID="{44280595-2F65-46AA-9566-9996BE1C8C6A}" presName="node" presStyleLbl="node1" presStyleIdx="0" presStyleCnt="5">
        <dgm:presLayoutVars>
          <dgm:bulletEnabled val="1"/>
        </dgm:presLayoutVars>
      </dgm:prSet>
      <dgm:spPr/>
      <dgm:t>
        <a:bodyPr/>
        <a:lstStyle/>
        <a:p>
          <a:endParaRPr lang="en-US"/>
        </a:p>
      </dgm:t>
    </dgm:pt>
    <dgm:pt modelId="{CA85DAA0-8625-4EFB-8FC0-B1F900054184}" type="pres">
      <dgm:prSet presAssocID="{8127A6BF-C128-4F94-A2BA-A96EDFE15E06}" presName="sibTrans" presStyleCnt="0"/>
      <dgm:spPr/>
      <dgm:t>
        <a:bodyPr/>
        <a:lstStyle/>
        <a:p>
          <a:endParaRPr lang="en-US"/>
        </a:p>
      </dgm:t>
    </dgm:pt>
    <dgm:pt modelId="{6067999E-28F7-4101-9421-E394F05410AD}" type="pres">
      <dgm:prSet presAssocID="{A2F42347-1EBB-4077-B1CB-A1580F021230}" presName="node" presStyleLbl="node1" presStyleIdx="1" presStyleCnt="5">
        <dgm:presLayoutVars>
          <dgm:bulletEnabled val="1"/>
        </dgm:presLayoutVars>
      </dgm:prSet>
      <dgm:spPr/>
      <dgm:t>
        <a:bodyPr/>
        <a:lstStyle/>
        <a:p>
          <a:endParaRPr lang="en-US"/>
        </a:p>
      </dgm:t>
    </dgm:pt>
    <dgm:pt modelId="{B7BD0FFA-F312-4B68-864D-B23AEA5EDAC6}" type="pres">
      <dgm:prSet presAssocID="{8F3BF639-6726-4BE4-BDD1-1CDF77CD38BC}" presName="sibTrans" presStyleCnt="0"/>
      <dgm:spPr/>
      <dgm:t>
        <a:bodyPr/>
        <a:lstStyle/>
        <a:p>
          <a:endParaRPr lang="en-US"/>
        </a:p>
      </dgm:t>
    </dgm:pt>
    <dgm:pt modelId="{262F9BC9-F344-46F9-A4D6-9B829923D6CF}" type="pres">
      <dgm:prSet presAssocID="{66FD5755-05D9-46DA-B28B-D4CCC51F6F9F}" presName="node" presStyleLbl="node1" presStyleIdx="2" presStyleCnt="5">
        <dgm:presLayoutVars>
          <dgm:bulletEnabled val="1"/>
        </dgm:presLayoutVars>
      </dgm:prSet>
      <dgm:spPr/>
      <dgm:t>
        <a:bodyPr/>
        <a:lstStyle/>
        <a:p>
          <a:endParaRPr lang="en-US"/>
        </a:p>
      </dgm:t>
    </dgm:pt>
    <dgm:pt modelId="{8A596123-C0BA-42DC-9EF2-556AAF3A236E}" type="pres">
      <dgm:prSet presAssocID="{ED083773-0DE0-4DE5-8457-E3C9F8714A04}" presName="sibTrans" presStyleCnt="0"/>
      <dgm:spPr/>
      <dgm:t>
        <a:bodyPr/>
        <a:lstStyle/>
        <a:p>
          <a:endParaRPr lang="en-US"/>
        </a:p>
      </dgm:t>
    </dgm:pt>
    <dgm:pt modelId="{90188DCA-0D9D-42E7-A607-E1BA7A6902B0}" type="pres">
      <dgm:prSet presAssocID="{B33DF58D-5FA3-4746-AF50-62D94E62064D}" presName="node" presStyleLbl="node1" presStyleIdx="3" presStyleCnt="5">
        <dgm:presLayoutVars>
          <dgm:bulletEnabled val="1"/>
        </dgm:presLayoutVars>
      </dgm:prSet>
      <dgm:spPr/>
      <dgm:t>
        <a:bodyPr/>
        <a:lstStyle/>
        <a:p>
          <a:endParaRPr lang="en-US"/>
        </a:p>
      </dgm:t>
    </dgm:pt>
    <dgm:pt modelId="{FD98FF06-43AC-4622-B964-C6D72883B89E}" type="pres">
      <dgm:prSet presAssocID="{315D37AE-CD76-47D0-BD28-29D08B63AADB}" presName="sibTrans" presStyleCnt="0"/>
      <dgm:spPr/>
      <dgm:t>
        <a:bodyPr/>
        <a:lstStyle/>
        <a:p>
          <a:endParaRPr lang="en-US"/>
        </a:p>
      </dgm:t>
    </dgm:pt>
    <dgm:pt modelId="{84FCE1EC-9EC9-44E1-AFCE-4D3C3F5D6C87}" type="pres">
      <dgm:prSet presAssocID="{7A8B406C-AF2F-4044-B3E3-4DACE700C3AA}" presName="node" presStyleLbl="node1" presStyleIdx="4" presStyleCnt="5">
        <dgm:presLayoutVars>
          <dgm:bulletEnabled val="1"/>
        </dgm:presLayoutVars>
      </dgm:prSet>
      <dgm:spPr/>
      <dgm:t>
        <a:bodyPr/>
        <a:lstStyle/>
        <a:p>
          <a:endParaRPr lang="en-US"/>
        </a:p>
      </dgm:t>
    </dgm:pt>
  </dgm:ptLst>
  <dgm:cxnLst>
    <dgm:cxn modelId="{A8878E92-4F85-47DA-AAAA-E6DD77D2BE72}" srcId="{66FD5755-05D9-46DA-B28B-D4CCC51F6F9F}" destId="{DD91BA9B-DA8C-47DF-BA12-CBE795D13550}" srcOrd="0" destOrd="0" parTransId="{FF5B9C72-3C8F-4A78-8E51-9EA3C9E33E64}" sibTransId="{D62ADC5A-5DE4-429A-A39B-4045980AF64D}"/>
    <dgm:cxn modelId="{E918243C-6108-44FC-8426-A7C857013712}" type="presOf" srcId="{B33DF58D-5FA3-4746-AF50-62D94E62064D}" destId="{90188DCA-0D9D-42E7-A607-E1BA7A6902B0}" srcOrd="0" destOrd="0" presId="urn:microsoft.com/office/officeart/2005/8/layout/hList6"/>
    <dgm:cxn modelId="{C8C7BCA9-20DD-4D38-A70D-0D73E11F75CD}" srcId="{A2F42347-1EBB-4077-B1CB-A1580F021230}" destId="{17E743CF-884E-4C81-96CE-86599D91714F}" srcOrd="1" destOrd="0" parTransId="{784CF8D1-A022-4F17-9E6D-B17DC713BF3D}" sibTransId="{7D4625B3-0BF8-4CA0-BC7C-F17B96385F0F}"/>
    <dgm:cxn modelId="{341B662F-C246-4365-B6D7-35212312C20F}" type="presOf" srcId="{7A8B406C-AF2F-4044-B3E3-4DACE700C3AA}" destId="{84FCE1EC-9EC9-44E1-AFCE-4D3C3F5D6C87}" srcOrd="0" destOrd="0" presId="urn:microsoft.com/office/officeart/2005/8/layout/hList6"/>
    <dgm:cxn modelId="{710624C1-352C-4635-BB87-53FD1B740CFE}" srcId="{66FD5755-05D9-46DA-B28B-D4CCC51F6F9F}" destId="{EF9AE32F-14B1-4209-B467-226FFAA7B066}" srcOrd="2" destOrd="0" parTransId="{42279B7A-4CC0-47F5-9031-69EBB165BA4E}" sibTransId="{2C133D88-AE12-484D-B829-00DEFC01B1CB}"/>
    <dgm:cxn modelId="{6CF52F98-5555-469B-8CBD-821EC96E4564}" type="presOf" srcId="{6B56A7EB-5E62-4198-8EA1-57A2BE51562A}" destId="{262F9BC9-F344-46F9-A4D6-9B829923D6CF}" srcOrd="0" destOrd="6" presId="urn:microsoft.com/office/officeart/2005/8/layout/hList6"/>
    <dgm:cxn modelId="{0EE0B3CC-0931-4CE6-BDD8-21634C659148}" srcId="{00428B0C-0A8A-478F-94B4-791DD07DD6B9}" destId="{66FD5755-05D9-46DA-B28B-D4CCC51F6F9F}" srcOrd="2" destOrd="0" parTransId="{284A7010-F13F-4C7C-BA93-43C6D43ED6F0}" sibTransId="{ED083773-0DE0-4DE5-8457-E3C9F8714A04}"/>
    <dgm:cxn modelId="{C026C9D5-0832-4CB1-82F3-E71D138CB7C2}" srcId="{A2F42347-1EBB-4077-B1CB-A1580F021230}" destId="{7D1CB0AC-2FB4-4CCF-9D03-F0F7A1BBAA8D}" srcOrd="0" destOrd="0" parTransId="{2500A057-0EE3-4DB0-808E-3BA8F473A8A4}" sibTransId="{66003453-59C5-4F82-857A-3ADAAEDFBB43}"/>
    <dgm:cxn modelId="{93C59AB6-EFA9-48AF-BEB3-53F0D546F042}" srcId="{66FD5755-05D9-46DA-B28B-D4CCC51F6F9F}" destId="{6B56A7EB-5E62-4198-8EA1-57A2BE51562A}" srcOrd="5" destOrd="0" parTransId="{0907F761-C18C-4AED-86F9-770C52D46E54}" sibTransId="{E9351C42-AE09-4D3B-BDC9-DFCBE263EE13}"/>
    <dgm:cxn modelId="{DBB86C9C-1445-4700-8923-28FD45BC16D3}" srcId="{00428B0C-0A8A-478F-94B4-791DD07DD6B9}" destId="{B33DF58D-5FA3-4746-AF50-62D94E62064D}" srcOrd="3" destOrd="0" parTransId="{C55A68ED-2C43-4CF5-A590-DA4DDFE79AF4}" sibTransId="{315D37AE-CD76-47D0-BD28-29D08B63AADB}"/>
    <dgm:cxn modelId="{6F677680-9264-4EEE-8B46-4BCE6A1B446D}" type="presOf" srcId="{0AE35D91-16C6-4128-9FB0-69164AAC733F}" destId="{6067999E-28F7-4101-9421-E394F05410AD}" srcOrd="0" destOrd="3" presId="urn:microsoft.com/office/officeart/2005/8/layout/hList6"/>
    <dgm:cxn modelId="{E4FEAB36-2D83-4E59-BD28-51987BBCD64A}" type="presOf" srcId="{EF9AE32F-14B1-4209-B467-226FFAA7B066}" destId="{262F9BC9-F344-46F9-A4D6-9B829923D6CF}" srcOrd="0" destOrd="3" presId="urn:microsoft.com/office/officeart/2005/8/layout/hList6"/>
    <dgm:cxn modelId="{BC047A32-91A5-45D3-BDA1-370F3C314CF2}" type="presOf" srcId="{AE73FF13-18A8-4102-A5E2-DEE13A5D774B}" destId="{262F9BC9-F344-46F9-A4D6-9B829923D6CF}" srcOrd="0" destOrd="2" presId="urn:microsoft.com/office/officeart/2005/8/layout/hList6"/>
    <dgm:cxn modelId="{FCED2B20-3470-4866-8EE3-D53B79236716}" type="presOf" srcId="{DD91BA9B-DA8C-47DF-BA12-CBE795D13550}" destId="{262F9BC9-F344-46F9-A4D6-9B829923D6CF}" srcOrd="0" destOrd="1" presId="urn:microsoft.com/office/officeart/2005/8/layout/hList6"/>
    <dgm:cxn modelId="{D74FEC22-FEAA-4788-B226-D7398E8168E8}" srcId="{66FD5755-05D9-46DA-B28B-D4CCC51F6F9F}" destId="{AE73FF13-18A8-4102-A5E2-DEE13A5D774B}" srcOrd="1" destOrd="0" parTransId="{B0108A3D-3B2E-4E83-86A8-CB236247F62C}" sibTransId="{14132F7D-4D7D-4535-82D8-040BD2B209FE}"/>
    <dgm:cxn modelId="{C02DD383-54C4-4E8A-A6B1-B6A3F73173C5}" type="presOf" srcId="{00428B0C-0A8A-478F-94B4-791DD07DD6B9}" destId="{AE7777A3-D371-419F-8615-CFB937BEFEDE}" srcOrd="0" destOrd="0" presId="urn:microsoft.com/office/officeart/2005/8/layout/hList6"/>
    <dgm:cxn modelId="{5031CCAC-7ED7-4B65-A72A-4146C8FD4FAC}" type="presOf" srcId="{17E743CF-884E-4C81-96CE-86599D91714F}" destId="{6067999E-28F7-4101-9421-E394F05410AD}" srcOrd="0" destOrd="2" presId="urn:microsoft.com/office/officeart/2005/8/layout/hList6"/>
    <dgm:cxn modelId="{B1CAE87D-D255-4DC6-8F9B-77BCB0CBC2B0}" type="presOf" srcId="{C8A49514-B049-4821-82DD-C6B98A8A9C27}" destId="{90188DCA-0D9D-42E7-A607-E1BA7A6902B0}" srcOrd="0" destOrd="1" presId="urn:microsoft.com/office/officeart/2005/8/layout/hList6"/>
    <dgm:cxn modelId="{38C97440-E727-45DA-AE11-0EBE1E6345E6}" srcId="{A2F42347-1EBB-4077-B1CB-A1580F021230}" destId="{0AE35D91-16C6-4128-9FB0-69164AAC733F}" srcOrd="2" destOrd="0" parTransId="{DFD82C56-A4F5-4D31-8BB7-193117687750}" sibTransId="{7B5CFD64-0584-4E3E-ADFE-982572DE0D35}"/>
    <dgm:cxn modelId="{FC59FD2D-B29E-46E3-B6DE-F4E8EEA7D42B}" type="presOf" srcId="{6EF4ED02-4CA1-4CA6-B5AD-BC3E7A908204}" destId="{262F9BC9-F344-46F9-A4D6-9B829923D6CF}" srcOrd="0" destOrd="5" presId="urn:microsoft.com/office/officeart/2005/8/layout/hList6"/>
    <dgm:cxn modelId="{9B617EF7-9A6F-48DD-BCF3-32E0EB696CD2}" type="presOf" srcId="{B433F333-9D3D-4D33-87FF-012AB808A39E}" destId="{90188DCA-0D9D-42E7-A607-E1BA7A6902B0}" srcOrd="0" destOrd="3" presId="urn:microsoft.com/office/officeart/2005/8/layout/hList6"/>
    <dgm:cxn modelId="{17911B12-B769-4564-8786-96FD80431627}" type="presOf" srcId="{5EF50277-002E-4913-B93F-60CD94902A40}" destId="{90188DCA-0D9D-42E7-A607-E1BA7A6902B0}" srcOrd="0" destOrd="2" presId="urn:microsoft.com/office/officeart/2005/8/layout/hList6"/>
    <dgm:cxn modelId="{B6D16394-A0FA-4064-B265-80D0C1E9FD90}" srcId="{B33DF58D-5FA3-4746-AF50-62D94E62064D}" destId="{5EF50277-002E-4913-B93F-60CD94902A40}" srcOrd="1" destOrd="0" parTransId="{A3BABE49-35F4-44C9-8248-68867235F077}" sibTransId="{62629243-9BCE-4AE4-87B7-D862D7765D28}"/>
    <dgm:cxn modelId="{9B901F96-AE1B-4943-A5D8-B2B7587F88AE}" srcId="{B33DF58D-5FA3-4746-AF50-62D94E62064D}" destId="{B433F333-9D3D-4D33-87FF-012AB808A39E}" srcOrd="2" destOrd="0" parTransId="{26271016-9A83-4EBF-B67E-7063D64B5467}" sibTransId="{B756778F-A4DA-465B-B78A-1DEAA0862DD7}"/>
    <dgm:cxn modelId="{93AA4909-B6A6-4279-8CA9-3897C79AD5EA}" type="presOf" srcId="{7D1CB0AC-2FB4-4CCF-9D03-F0F7A1BBAA8D}" destId="{6067999E-28F7-4101-9421-E394F05410AD}" srcOrd="0" destOrd="1" presId="urn:microsoft.com/office/officeart/2005/8/layout/hList6"/>
    <dgm:cxn modelId="{2A78C96A-8FF8-472B-B47B-781C7BAA4489}" srcId="{66FD5755-05D9-46DA-B28B-D4CCC51F6F9F}" destId="{5C953A68-9092-445F-AEAB-8689486B01F7}" srcOrd="3" destOrd="0" parTransId="{055B0673-D332-4102-8DB1-67C561AB70D8}" sibTransId="{73D4E765-AC08-49AE-B242-20AC8DD1B879}"/>
    <dgm:cxn modelId="{310FD852-62D7-49EA-A2CA-F533E2D37A7A}" srcId="{00428B0C-0A8A-478F-94B4-791DD07DD6B9}" destId="{44280595-2F65-46AA-9566-9996BE1C8C6A}" srcOrd="0" destOrd="0" parTransId="{B5EB4677-D388-417F-808A-600F1D564288}" sibTransId="{8127A6BF-C128-4F94-A2BA-A96EDFE15E06}"/>
    <dgm:cxn modelId="{98C2A9CF-0105-4F7D-9666-BED6ECDF6980}" type="presOf" srcId="{E7D5E08F-2988-4FC8-916E-24BCA3F41685}" destId="{6067999E-28F7-4101-9421-E394F05410AD}" srcOrd="0" destOrd="4" presId="urn:microsoft.com/office/officeart/2005/8/layout/hList6"/>
    <dgm:cxn modelId="{99834E41-94F1-4906-AA57-FDC8B8945371}" srcId="{00428B0C-0A8A-478F-94B4-791DD07DD6B9}" destId="{7A8B406C-AF2F-4044-B3E3-4DACE700C3AA}" srcOrd="4" destOrd="0" parTransId="{9A7B4267-20A2-4BCF-9382-8392ACF76CED}" sibTransId="{D9DEC36B-ECC0-4460-BD9C-14245DAC6AEA}"/>
    <dgm:cxn modelId="{D343BB5B-E858-4326-9395-CF9D982F125F}" srcId="{B33DF58D-5FA3-4746-AF50-62D94E62064D}" destId="{C8A49514-B049-4821-82DD-C6B98A8A9C27}" srcOrd="0" destOrd="0" parTransId="{E584BF1A-E756-43A1-9441-57D4968FD3EC}" sibTransId="{949C1E7A-6975-444D-88F3-91E04BA43A26}"/>
    <dgm:cxn modelId="{38E8BF6B-7356-4C9C-9A09-0A487A4B68FF}" type="presOf" srcId="{A2F42347-1EBB-4077-B1CB-A1580F021230}" destId="{6067999E-28F7-4101-9421-E394F05410AD}" srcOrd="0" destOrd="0" presId="urn:microsoft.com/office/officeart/2005/8/layout/hList6"/>
    <dgm:cxn modelId="{DE20A4C0-8B0F-4A6D-A57E-60DE2F126890}" type="presOf" srcId="{5C953A68-9092-445F-AEAB-8689486B01F7}" destId="{262F9BC9-F344-46F9-A4D6-9B829923D6CF}" srcOrd="0" destOrd="4" presId="urn:microsoft.com/office/officeart/2005/8/layout/hList6"/>
    <dgm:cxn modelId="{9B542BFB-F915-406F-9DC1-2B040F63F588}" srcId="{66FD5755-05D9-46DA-B28B-D4CCC51F6F9F}" destId="{6EF4ED02-4CA1-4CA6-B5AD-BC3E7A908204}" srcOrd="4" destOrd="0" parTransId="{A51E677C-6CAD-43FD-9EB4-93C4E2D4B57F}" sibTransId="{577073E4-A096-4DA4-BED7-6E24D936E17A}"/>
    <dgm:cxn modelId="{D8F37367-CB93-452D-8F10-93D4DB6055E0}" srcId="{00428B0C-0A8A-478F-94B4-791DD07DD6B9}" destId="{A2F42347-1EBB-4077-B1CB-A1580F021230}" srcOrd="1" destOrd="0" parTransId="{FF8E5154-FDE7-466F-8D16-F87F7B446D2C}" sibTransId="{8F3BF639-6726-4BE4-BDD1-1CDF77CD38BC}"/>
    <dgm:cxn modelId="{91D8A444-A8F8-4248-81F1-F3E15755A35C}" type="presOf" srcId="{66FD5755-05D9-46DA-B28B-D4CCC51F6F9F}" destId="{262F9BC9-F344-46F9-A4D6-9B829923D6CF}" srcOrd="0" destOrd="0" presId="urn:microsoft.com/office/officeart/2005/8/layout/hList6"/>
    <dgm:cxn modelId="{A35E90FE-6F1E-4D20-B6E8-EC4795E92F1F}" srcId="{A2F42347-1EBB-4077-B1CB-A1580F021230}" destId="{E7D5E08F-2988-4FC8-916E-24BCA3F41685}" srcOrd="3" destOrd="0" parTransId="{DE137091-6C95-47A5-A15C-4FAC41D34969}" sibTransId="{508D6333-B095-4356-8786-764CB3E1C977}"/>
    <dgm:cxn modelId="{59A8608F-981A-4096-8EAA-D112D203E6D2}" type="presOf" srcId="{44280595-2F65-46AA-9566-9996BE1C8C6A}" destId="{BEDFFD7C-7E53-42BE-BA1D-54A6F1B5B7BD}" srcOrd="0" destOrd="0" presId="urn:microsoft.com/office/officeart/2005/8/layout/hList6"/>
    <dgm:cxn modelId="{A587C381-FADC-4987-BA46-CDEE679E9B43}" type="presParOf" srcId="{AE7777A3-D371-419F-8615-CFB937BEFEDE}" destId="{BEDFFD7C-7E53-42BE-BA1D-54A6F1B5B7BD}" srcOrd="0" destOrd="0" presId="urn:microsoft.com/office/officeart/2005/8/layout/hList6"/>
    <dgm:cxn modelId="{2C300419-13D0-4324-9BCA-59A6C64095E4}" type="presParOf" srcId="{AE7777A3-D371-419F-8615-CFB937BEFEDE}" destId="{CA85DAA0-8625-4EFB-8FC0-B1F900054184}" srcOrd="1" destOrd="0" presId="urn:microsoft.com/office/officeart/2005/8/layout/hList6"/>
    <dgm:cxn modelId="{7E06B85E-3AD7-4E32-AB8F-881068C0E340}" type="presParOf" srcId="{AE7777A3-D371-419F-8615-CFB937BEFEDE}" destId="{6067999E-28F7-4101-9421-E394F05410AD}" srcOrd="2" destOrd="0" presId="urn:microsoft.com/office/officeart/2005/8/layout/hList6"/>
    <dgm:cxn modelId="{B4A0D5EB-EE1A-41F3-927F-1AF8BB00AD3A}" type="presParOf" srcId="{AE7777A3-D371-419F-8615-CFB937BEFEDE}" destId="{B7BD0FFA-F312-4B68-864D-B23AEA5EDAC6}" srcOrd="3" destOrd="0" presId="urn:microsoft.com/office/officeart/2005/8/layout/hList6"/>
    <dgm:cxn modelId="{65E04DAE-6D3C-41A7-973C-5EDF9006FF6D}" type="presParOf" srcId="{AE7777A3-D371-419F-8615-CFB937BEFEDE}" destId="{262F9BC9-F344-46F9-A4D6-9B829923D6CF}" srcOrd="4" destOrd="0" presId="urn:microsoft.com/office/officeart/2005/8/layout/hList6"/>
    <dgm:cxn modelId="{2D999244-E808-48CF-8C49-5EA8B38DC1D1}" type="presParOf" srcId="{AE7777A3-D371-419F-8615-CFB937BEFEDE}" destId="{8A596123-C0BA-42DC-9EF2-556AAF3A236E}" srcOrd="5" destOrd="0" presId="urn:microsoft.com/office/officeart/2005/8/layout/hList6"/>
    <dgm:cxn modelId="{057B00D6-044E-4729-9518-3446C8058314}" type="presParOf" srcId="{AE7777A3-D371-419F-8615-CFB937BEFEDE}" destId="{90188DCA-0D9D-42E7-A607-E1BA7A6902B0}" srcOrd="6" destOrd="0" presId="urn:microsoft.com/office/officeart/2005/8/layout/hList6"/>
    <dgm:cxn modelId="{F39D9EC6-70DB-4B27-BC96-23AC3B8C5BD0}" type="presParOf" srcId="{AE7777A3-D371-419F-8615-CFB937BEFEDE}" destId="{FD98FF06-43AC-4622-B964-C6D72883B89E}" srcOrd="7" destOrd="0" presId="urn:microsoft.com/office/officeart/2005/8/layout/hList6"/>
    <dgm:cxn modelId="{7E6C933A-E92F-4E3E-A214-F88973F9C7C0}" type="presParOf" srcId="{AE7777A3-D371-419F-8615-CFB937BEFEDE}" destId="{84FCE1EC-9EC9-44E1-AFCE-4D3C3F5D6C87}" srcOrd="8"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D8B34AC6-FE09-4C51-A344-404D8A5A1630}"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39561E5D-D9A5-4B25-8AE5-F910F2B3F7CD}">
      <dgm:prSet/>
      <dgm:spPr/>
      <dgm:t>
        <a:bodyPr/>
        <a:lstStyle/>
        <a:p>
          <a:pPr algn="ctr" rtl="0"/>
          <a:r>
            <a:rPr lang="en-US" b="1" i="0" baseline="0" dirty="0" smtClean="0"/>
            <a:t>Co-Applicant Income - Salaried</a:t>
          </a:r>
          <a:endParaRPr lang="en-US" dirty="0"/>
        </a:p>
      </dgm:t>
    </dgm:pt>
    <dgm:pt modelId="{C4754896-4B84-4A47-AD91-21863D4ED752}" type="parTrans" cxnId="{E2658A38-4D12-4EC6-89C8-9D9B6397A9E8}">
      <dgm:prSet/>
      <dgm:spPr/>
      <dgm:t>
        <a:bodyPr/>
        <a:lstStyle/>
        <a:p>
          <a:endParaRPr lang="en-US"/>
        </a:p>
      </dgm:t>
    </dgm:pt>
    <dgm:pt modelId="{901F2C6A-4F9D-44E5-9009-9F68D3C68445}" type="sibTrans" cxnId="{E2658A38-4D12-4EC6-89C8-9D9B6397A9E8}">
      <dgm:prSet/>
      <dgm:spPr/>
      <dgm:t>
        <a:bodyPr/>
        <a:lstStyle/>
        <a:p>
          <a:endParaRPr lang="en-US"/>
        </a:p>
      </dgm:t>
    </dgm:pt>
    <dgm:pt modelId="{D8D5B6B4-9D83-4D19-90A8-2C6A15EB7160}" type="pres">
      <dgm:prSet presAssocID="{D8B34AC6-FE09-4C51-A344-404D8A5A1630}" presName="linear" presStyleCnt="0">
        <dgm:presLayoutVars>
          <dgm:animLvl val="lvl"/>
          <dgm:resizeHandles val="exact"/>
        </dgm:presLayoutVars>
      </dgm:prSet>
      <dgm:spPr/>
      <dgm:t>
        <a:bodyPr/>
        <a:lstStyle/>
        <a:p>
          <a:endParaRPr lang="en-US"/>
        </a:p>
      </dgm:t>
    </dgm:pt>
    <dgm:pt modelId="{6DD2606A-0565-4241-80FC-7E8AE9062E4C}" type="pres">
      <dgm:prSet presAssocID="{39561E5D-D9A5-4B25-8AE5-F910F2B3F7CD}" presName="parentText" presStyleLbl="node1" presStyleIdx="0" presStyleCnt="1">
        <dgm:presLayoutVars>
          <dgm:chMax val="0"/>
          <dgm:bulletEnabled val="1"/>
        </dgm:presLayoutVars>
      </dgm:prSet>
      <dgm:spPr/>
      <dgm:t>
        <a:bodyPr/>
        <a:lstStyle/>
        <a:p>
          <a:endParaRPr lang="en-US"/>
        </a:p>
      </dgm:t>
    </dgm:pt>
  </dgm:ptLst>
  <dgm:cxnLst>
    <dgm:cxn modelId="{E2658A38-4D12-4EC6-89C8-9D9B6397A9E8}" srcId="{D8B34AC6-FE09-4C51-A344-404D8A5A1630}" destId="{39561E5D-D9A5-4B25-8AE5-F910F2B3F7CD}" srcOrd="0" destOrd="0" parTransId="{C4754896-4B84-4A47-AD91-21863D4ED752}" sibTransId="{901F2C6A-4F9D-44E5-9009-9F68D3C68445}"/>
    <dgm:cxn modelId="{CE452B02-6605-4EBF-AA2F-BFE6ED1D8572}" type="presOf" srcId="{39561E5D-D9A5-4B25-8AE5-F910F2B3F7CD}" destId="{6DD2606A-0565-4241-80FC-7E8AE9062E4C}" srcOrd="0" destOrd="0" presId="urn:microsoft.com/office/officeart/2005/8/layout/vList2"/>
    <dgm:cxn modelId="{AB83B485-6310-45D5-A722-C7DA0B2BF1F1}" type="presOf" srcId="{D8B34AC6-FE09-4C51-A344-404D8A5A1630}" destId="{D8D5B6B4-9D83-4D19-90A8-2C6A15EB7160}" srcOrd="0" destOrd="0" presId="urn:microsoft.com/office/officeart/2005/8/layout/vList2"/>
    <dgm:cxn modelId="{94140CCA-156D-4DD5-8F24-C02931C99DC5}" type="presParOf" srcId="{D8D5B6B4-9D83-4D19-90A8-2C6A15EB7160}" destId="{6DD2606A-0565-4241-80FC-7E8AE9062E4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1C32D14D-7410-4B02-9D42-16F60A1E7DC4}" type="doc">
      <dgm:prSet loTypeId="urn:microsoft.com/office/officeart/2005/8/layout/target3" loCatId="relationship" qsTypeId="urn:microsoft.com/office/officeart/2005/8/quickstyle/simple1" qsCatId="simple" csTypeId="urn:microsoft.com/office/officeart/2005/8/colors/colorful4" csCatId="colorful" phldr="1"/>
      <dgm:spPr/>
      <dgm:t>
        <a:bodyPr/>
        <a:lstStyle/>
        <a:p>
          <a:endParaRPr lang="en-US"/>
        </a:p>
      </dgm:t>
    </dgm:pt>
    <dgm:pt modelId="{BFDE2042-1C6C-4005-A4A1-969CB9EE4F7E}">
      <dgm:prSet/>
      <dgm:spPr/>
      <dgm:t>
        <a:bodyPr/>
        <a:lstStyle/>
        <a:p>
          <a:pPr rtl="0"/>
          <a:r>
            <a:rPr lang="en-US" b="1" baseline="0" dirty="0" smtClean="0"/>
            <a:t>Gross Monthly Salary Income</a:t>
          </a:r>
          <a:r>
            <a:rPr lang="en-US" baseline="0" dirty="0" smtClean="0"/>
            <a:t>: The gross monthly salary is the total of the monthly income as appearing in the Salary Slip and is prior to all deductions</a:t>
          </a:r>
          <a:endParaRPr lang="en-US" dirty="0"/>
        </a:p>
      </dgm:t>
    </dgm:pt>
    <dgm:pt modelId="{2F4ECEC7-EAAE-43AF-85BA-21B4C39FEDBD}" type="parTrans" cxnId="{A004147F-B597-4E43-A6B1-252B061120F0}">
      <dgm:prSet/>
      <dgm:spPr/>
      <dgm:t>
        <a:bodyPr/>
        <a:lstStyle/>
        <a:p>
          <a:endParaRPr lang="en-US"/>
        </a:p>
      </dgm:t>
    </dgm:pt>
    <dgm:pt modelId="{3F931336-BF23-4FFC-9E00-5F8E50B13B95}" type="sibTrans" cxnId="{A004147F-B597-4E43-A6B1-252B061120F0}">
      <dgm:prSet/>
      <dgm:spPr/>
      <dgm:t>
        <a:bodyPr/>
        <a:lstStyle/>
        <a:p>
          <a:endParaRPr lang="en-US"/>
        </a:p>
      </dgm:t>
    </dgm:pt>
    <dgm:pt modelId="{24A07420-AFF5-4713-8FC3-7C2430A1BCD1}">
      <dgm:prSet/>
      <dgm:spPr/>
      <dgm:t>
        <a:bodyPr/>
        <a:lstStyle/>
        <a:p>
          <a:pPr rtl="0"/>
          <a:r>
            <a:rPr lang="en-US" b="1" baseline="0" smtClean="0"/>
            <a:t>Net Monthly Salary Income</a:t>
          </a:r>
          <a:r>
            <a:rPr lang="en-US" baseline="0" smtClean="0"/>
            <a:t>: The net monthly salary income is the gross monthly salary income less all the deductions as per the salary slips and cross verified with</a:t>
          </a:r>
          <a:endParaRPr lang="en-US"/>
        </a:p>
      </dgm:t>
    </dgm:pt>
    <dgm:pt modelId="{0E57DCEA-F3EE-44B8-8CFF-53B86373C321}" type="parTrans" cxnId="{74395855-9FAA-42F1-9EC5-DA9ED0E3458B}">
      <dgm:prSet/>
      <dgm:spPr/>
      <dgm:t>
        <a:bodyPr/>
        <a:lstStyle/>
        <a:p>
          <a:endParaRPr lang="en-US"/>
        </a:p>
      </dgm:t>
    </dgm:pt>
    <dgm:pt modelId="{6E38762F-F9FC-4482-B413-D9A187434F92}" type="sibTrans" cxnId="{74395855-9FAA-42F1-9EC5-DA9ED0E3458B}">
      <dgm:prSet/>
      <dgm:spPr/>
      <dgm:t>
        <a:bodyPr/>
        <a:lstStyle/>
        <a:p>
          <a:endParaRPr lang="en-US"/>
        </a:p>
      </dgm:t>
    </dgm:pt>
    <dgm:pt modelId="{7E26CB8F-A57F-4F99-84F0-1C14BCE06EE3}">
      <dgm:prSet/>
      <dgm:spPr/>
      <dgm:t>
        <a:bodyPr/>
        <a:lstStyle/>
        <a:p>
          <a:pPr rtl="0"/>
          <a:r>
            <a:rPr lang="en-US" baseline="0" dirty="0" smtClean="0"/>
            <a:t> Bank statement showing salary credits and</a:t>
          </a:r>
          <a:endParaRPr lang="en-US" dirty="0"/>
        </a:p>
      </dgm:t>
    </dgm:pt>
    <dgm:pt modelId="{D6B9D7D7-8802-407E-88B3-AC18FBC6A2CF}" type="parTrans" cxnId="{09219076-7C4C-40AB-9688-4309FE99E228}">
      <dgm:prSet/>
      <dgm:spPr/>
      <dgm:t>
        <a:bodyPr/>
        <a:lstStyle/>
        <a:p>
          <a:endParaRPr lang="en-US"/>
        </a:p>
      </dgm:t>
    </dgm:pt>
    <dgm:pt modelId="{9864AA1C-2935-47FB-A523-109935207679}" type="sibTrans" cxnId="{09219076-7C4C-40AB-9688-4309FE99E228}">
      <dgm:prSet/>
      <dgm:spPr/>
      <dgm:t>
        <a:bodyPr/>
        <a:lstStyle/>
        <a:p>
          <a:endParaRPr lang="en-US"/>
        </a:p>
      </dgm:t>
    </dgm:pt>
    <dgm:pt modelId="{8B85CDDB-92E6-4342-9B8F-4509DF60BBE9}">
      <dgm:prSet/>
      <dgm:spPr/>
      <dgm:t>
        <a:bodyPr/>
        <a:lstStyle/>
        <a:p>
          <a:pPr rtl="0"/>
          <a:r>
            <a:rPr lang="en-US" baseline="0" smtClean="0"/>
            <a:t>Form 16 or Form 16A</a:t>
          </a:r>
          <a:endParaRPr lang="en-US"/>
        </a:p>
      </dgm:t>
    </dgm:pt>
    <dgm:pt modelId="{05F7E2B5-01FF-49A2-9195-24B4359009DB}" type="parTrans" cxnId="{70D37223-A72C-4F89-80EB-5BAB09A8E443}">
      <dgm:prSet/>
      <dgm:spPr/>
      <dgm:t>
        <a:bodyPr/>
        <a:lstStyle/>
        <a:p>
          <a:endParaRPr lang="en-US"/>
        </a:p>
      </dgm:t>
    </dgm:pt>
    <dgm:pt modelId="{25F3824F-A233-4373-ABCF-B087BEB4AC70}" type="sibTrans" cxnId="{70D37223-A72C-4F89-80EB-5BAB09A8E443}">
      <dgm:prSet/>
      <dgm:spPr/>
      <dgm:t>
        <a:bodyPr/>
        <a:lstStyle/>
        <a:p>
          <a:endParaRPr lang="en-US"/>
        </a:p>
      </dgm:t>
    </dgm:pt>
    <dgm:pt modelId="{01A218AD-B299-434C-9E14-A98DF13F1BC5}">
      <dgm:prSet/>
      <dgm:spPr/>
      <dgm:t>
        <a:bodyPr/>
        <a:lstStyle/>
        <a:p>
          <a:pPr rtl="0"/>
          <a:r>
            <a:rPr lang="en-US" baseline="0" dirty="0" smtClean="0"/>
            <a:t>Income Tax Returns filed</a:t>
          </a:r>
          <a:endParaRPr lang="en-US" dirty="0"/>
        </a:p>
      </dgm:t>
    </dgm:pt>
    <dgm:pt modelId="{25F0ED1A-9C12-4472-A228-4F6284C57AF8}" type="parTrans" cxnId="{43A075C1-3565-454E-977C-7F9C8544610D}">
      <dgm:prSet/>
      <dgm:spPr/>
      <dgm:t>
        <a:bodyPr/>
        <a:lstStyle/>
        <a:p>
          <a:endParaRPr lang="en-US"/>
        </a:p>
      </dgm:t>
    </dgm:pt>
    <dgm:pt modelId="{C436533B-85E7-4C06-9E76-E8159B04D54C}" type="sibTrans" cxnId="{43A075C1-3565-454E-977C-7F9C8544610D}">
      <dgm:prSet/>
      <dgm:spPr/>
      <dgm:t>
        <a:bodyPr/>
        <a:lstStyle/>
        <a:p>
          <a:endParaRPr lang="en-US"/>
        </a:p>
      </dgm:t>
    </dgm:pt>
    <dgm:pt modelId="{412DAE14-2C63-4FD6-B748-9773DCB73782}" type="pres">
      <dgm:prSet presAssocID="{1C32D14D-7410-4B02-9D42-16F60A1E7DC4}" presName="Name0" presStyleCnt="0">
        <dgm:presLayoutVars>
          <dgm:chMax val="7"/>
          <dgm:dir/>
          <dgm:animLvl val="lvl"/>
          <dgm:resizeHandles val="exact"/>
        </dgm:presLayoutVars>
      </dgm:prSet>
      <dgm:spPr/>
      <dgm:t>
        <a:bodyPr/>
        <a:lstStyle/>
        <a:p>
          <a:endParaRPr lang="en-US"/>
        </a:p>
      </dgm:t>
    </dgm:pt>
    <dgm:pt modelId="{25CC35A1-76FB-422A-AA64-0AE3260FC423}" type="pres">
      <dgm:prSet presAssocID="{BFDE2042-1C6C-4005-A4A1-969CB9EE4F7E}" presName="circle1" presStyleLbl="node1" presStyleIdx="0" presStyleCnt="5"/>
      <dgm:spPr/>
    </dgm:pt>
    <dgm:pt modelId="{F2A89539-7661-4136-8319-BE951DE4B47D}" type="pres">
      <dgm:prSet presAssocID="{BFDE2042-1C6C-4005-A4A1-969CB9EE4F7E}" presName="space" presStyleCnt="0"/>
      <dgm:spPr/>
    </dgm:pt>
    <dgm:pt modelId="{10F47764-CD0D-4E4B-99DC-340E953EE3AF}" type="pres">
      <dgm:prSet presAssocID="{BFDE2042-1C6C-4005-A4A1-969CB9EE4F7E}" presName="rect1" presStyleLbl="alignAcc1" presStyleIdx="0" presStyleCnt="5"/>
      <dgm:spPr/>
      <dgm:t>
        <a:bodyPr/>
        <a:lstStyle/>
        <a:p>
          <a:endParaRPr lang="en-US"/>
        </a:p>
      </dgm:t>
    </dgm:pt>
    <dgm:pt modelId="{40C661DA-627F-4830-BBD1-C5A16C01E94F}" type="pres">
      <dgm:prSet presAssocID="{24A07420-AFF5-4713-8FC3-7C2430A1BCD1}" presName="vertSpace2" presStyleLbl="node1" presStyleIdx="0" presStyleCnt="5"/>
      <dgm:spPr/>
    </dgm:pt>
    <dgm:pt modelId="{4690AE22-DF40-4127-B18A-9E8748742970}" type="pres">
      <dgm:prSet presAssocID="{24A07420-AFF5-4713-8FC3-7C2430A1BCD1}" presName="circle2" presStyleLbl="node1" presStyleIdx="1" presStyleCnt="5"/>
      <dgm:spPr/>
    </dgm:pt>
    <dgm:pt modelId="{6A33E656-162E-4D5D-8311-5FFF797E438A}" type="pres">
      <dgm:prSet presAssocID="{24A07420-AFF5-4713-8FC3-7C2430A1BCD1}" presName="rect2" presStyleLbl="alignAcc1" presStyleIdx="1" presStyleCnt="5"/>
      <dgm:spPr/>
      <dgm:t>
        <a:bodyPr/>
        <a:lstStyle/>
        <a:p>
          <a:endParaRPr lang="en-US"/>
        </a:p>
      </dgm:t>
    </dgm:pt>
    <dgm:pt modelId="{4E807672-175F-4484-B1EA-4886263769AA}" type="pres">
      <dgm:prSet presAssocID="{7E26CB8F-A57F-4F99-84F0-1C14BCE06EE3}" presName="vertSpace3" presStyleLbl="node1" presStyleIdx="1" presStyleCnt="5"/>
      <dgm:spPr/>
    </dgm:pt>
    <dgm:pt modelId="{089C5AEA-FCDE-4125-B9DC-4EFB54DCFA1A}" type="pres">
      <dgm:prSet presAssocID="{7E26CB8F-A57F-4F99-84F0-1C14BCE06EE3}" presName="circle3" presStyleLbl="node1" presStyleIdx="2" presStyleCnt="5"/>
      <dgm:spPr/>
    </dgm:pt>
    <dgm:pt modelId="{2B552B34-F16F-4F78-88E1-E37BBF5B2B08}" type="pres">
      <dgm:prSet presAssocID="{7E26CB8F-A57F-4F99-84F0-1C14BCE06EE3}" presName="rect3" presStyleLbl="alignAcc1" presStyleIdx="2" presStyleCnt="5"/>
      <dgm:spPr/>
      <dgm:t>
        <a:bodyPr/>
        <a:lstStyle/>
        <a:p>
          <a:endParaRPr lang="en-US"/>
        </a:p>
      </dgm:t>
    </dgm:pt>
    <dgm:pt modelId="{615710DF-1919-42F0-A756-9E050788F6DD}" type="pres">
      <dgm:prSet presAssocID="{8B85CDDB-92E6-4342-9B8F-4509DF60BBE9}" presName="vertSpace4" presStyleLbl="node1" presStyleIdx="2" presStyleCnt="5"/>
      <dgm:spPr/>
    </dgm:pt>
    <dgm:pt modelId="{DA4195E2-68DE-46F4-900F-20EB22F14E38}" type="pres">
      <dgm:prSet presAssocID="{8B85CDDB-92E6-4342-9B8F-4509DF60BBE9}" presName="circle4" presStyleLbl="node1" presStyleIdx="3" presStyleCnt="5"/>
      <dgm:spPr/>
    </dgm:pt>
    <dgm:pt modelId="{A5AC8D0F-D784-4277-9AAB-31D5DDDBAA08}" type="pres">
      <dgm:prSet presAssocID="{8B85CDDB-92E6-4342-9B8F-4509DF60BBE9}" presName="rect4" presStyleLbl="alignAcc1" presStyleIdx="3" presStyleCnt="5"/>
      <dgm:spPr/>
      <dgm:t>
        <a:bodyPr/>
        <a:lstStyle/>
        <a:p>
          <a:endParaRPr lang="en-US"/>
        </a:p>
      </dgm:t>
    </dgm:pt>
    <dgm:pt modelId="{E51076EE-20EE-48FC-9E77-F1BC0E62EB7A}" type="pres">
      <dgm:prSet presAssocID="{01A218AD-B299-434C-9E14-A98DF13F1BC5}" presName="vertSpace5" presStyleLbl="node1" presStyleIdx="3" presStyleCnt="5"/>
      <dgm:spPr/>
    </dgm:pt>
    <dgm:pt modelId="{08AD0245-64AC-432D-9BA3-CF732D1DA76F}" type="pres">
      <dgm:prSet presAssocID="{01A218AD-B299-434C-9E14-A98DF13F1BC5}" presName="circle5" presStyleLbl="node1" presStyleIdx="4" presStyleCnt="5"/>
      <dgm:spPr/>
    </dgm:pt>
    <dgm:pt modelId="{C4B974DA-48EA-4390-91ED-AE74E7CFF6ED}" type="pres">
      <dgm:prSet presAssocID="{01A218AD-B299-434C-9E14-A98DF13F1BC5}" presName="rect5" presStyleLbl="alignAcc1" presStyleIdx="4" presStyleCnt="5"/>
      <dgm:spPr/>
      <dgm:t>
        <a:bodyPr/>
        <a:lstStyle/>
        <a:p>
          <a:endParaRPr lang="en-US"/>
        </a:p>
      </dgm:t>
    </dgm:pt>
    <dgm:pt modelId="{2CE244A1-25F3-4A95-A1DE-1C14CBDCD451}" type="pres">
      <dgm:prSet presAssocID="{BFDE2042-1C6C-4005-A4A1-969CB9EE4F7E}" presName="rect1ParTxNoCh" presStyleLbl="alignAcc1" presStyleIdx="4" presStyleCnt="5">
        <dgm:presLayoutVars>
          <dgm:chMax val="1"/>
          <dgm:bulletEnabled val="1"/>
        </dgm:presLayoutVars>
      </dgm:prSet>
      <dgm:spPr/>
      <dgm:t>
        <a:bodyPr/>
        <a:lstStyle/>
        <a:p>
          <a:endParaRPr lang="en-US"/>
        </a:p>
      </dgm:t>
    </dgm:pt>
    <dgm:pt modelId="{B67249DA-D760-4DF4-82F8-0458BABCEF98}" type="pres">
      <dgm:prSet presAssocID="{24A07420-AFF5-4713-8FC3-7C2430A1BCD1}" presName="rect2ParTxNoCh" presStyleLbl="alignAcc1" presStyleIdx="4" presStyleCnt="5">
        <dgm:presLayoutVars>
          <dgm:chMax val="1"/>
          <dgm:bulletEnabled val="1"/>
        </dgm:presLayoutVars>
      </dgm:prSet>
      <dgm:spPr/>
      <dgm:t>
        <a:bodyPr/>
        <a:lstStyle/>
        <a:p>
          <a:endParaRPr lang="en-US"/>
        </a:p>
      </dgm:t>
    </dgm:pt>
    <dgm:pt modelId="{A88BB789-D894-4AC6-9DDB-DBEF7C4CF7C9}" type="pres">
      <dgm:prSet presAssocID="{7E26CB8F-A57F-4F99-84F0-1C14BCE06EE3}" presName="rect3ParTxNoCh" presStyleLbl="alignAcc1" presStyleIdx="4" presStyleCnt="5">
        <dgm:presLayoutVars>
          <dgm:chMax val="1"/>
          <dgm:bulletEnabled val="1"/>
        </dgm:presLayoutVars>
      </dgm:prSet>
      <dgm:spPr/>
      <dgm:t>
        <a:bodyPr/>
        <a:lstStyle/>
        <a:p>
          <a:endParaRPr lang="en-US"/>
        </a:p>
      </dgm:t>
    </dgm:pt>
    <dgm:pt modelId="{C8526AE1-56D4-44C3-A66F-F8432D894BC5}" type="pres">
      <dgm:prSet presAssocID="{8B85CDDB-92E6-4342-9B8F-4509DF60BBE9}" presName="rect4ParTxNoCh" presStyleLbl="alignAcc1" presStyleIdx="4" presStyleCnt="5">
        <dgm:presLayoutVars>
          <dgm:chMax val="1"/>
          <dgm:bulletEnabled val="1"/>
        </dgm:presLayoutVars>
      </dgm:prSet>
      <dgm:spPr/>
      <dgm:t>
        <a:bodyPr/>
        <a:lstStyle/>
        <a:p>
          <a:endParaRPr lang="en-US"/>
        </a:p>
      </dgm:t>
    </dgm:pt>
    <dgm:pt modelId="{46A1E54C-FE84-41AA-98A1-D40C58F52598}" type="pres">
      <dgm:prSet presAssocID="{01A218AD-B299-434C-9E14-A98DF13F1BC5}" presName="rect5ParTxNoCh" presStyleLbl="alignAcc1" presStyleIdx="4" presStyleCnt="5">
        <dgm:presLayoutVars>
          <dgm:chMax val="1"/>
          <dgm:bulletEnabled val="1"/>
        </dgm:presLayoutVars>
      </dgm:prSet>
      <dgm:spPr/>
      <dgm:t>
        <a:bodyPr/>
        <a:lstStyle/>
        <a:p>
          <a:endParaRPr lang="en-US"/>
        </a:p>
      </dgm:t>
    </dgm:pt>
  </dgm:ptLst>
  <dgm:cxnLst>
    <dgm:cxn modelId="{528070C6-6208-4320-A6D0-51901012DC64}" type="presOf" srcId="{8B85CDDB-92E6-4342-9B8F-4509DF60BBE9}" destId="{C8526AE1-56D4-44C3-A66F-F8432D894BC5}" srcOrd="1" destOrd="0" presId="urn:microsoft.com/office/officeart/2005/8/layout/target3"/>
    <dgm:cxn modelId="{3B45BC98-609D-45BA-AF83-CCA0F9F28C99}" type="presOf" srcId="{7E26CB8F-A57F-4F99-84F0-1C14BCE06EE3}" destId="{2B552B34-F16F-4F78-88E1-E37BBF5B2B08}" srcOrd="0" destOrd="0" presId="urn:microsoft.com/office/officeart/2005/8/layout/target3"/>
    <dgm:cxn modelId="{2D0510D2-06B5-4234-A792-CFFDA9D385BE}" type="presOf" srcId="{BFDE2042-1C6C-4005-A4A1-969CB9EE4F7E}" destId="{2CE244A1-25F3-4A95-A1DE-1C14CBDCD451}" srcOrd="1" destOrd="0" presId="urn:microsoft.com/office/officeart/2005/8/layout/target3"/>
    <dgm:cxn modelId="{3AA8BCB2-C25A-4012-9023-2F19B1450E07}" type="presOf" srcId="{24A07420-AFF5-4713-8FC3-7C2430A1BCD1}" destId="{6A33E656-162E-4D5D-8311-5FFF797E438A}" srcOrd="0" destOrd="0" presId="urn:microsoft.com/office/officeart/2005/8/layout/target3"/>
    <dgm:cxn modelId="{4384BB88-4773-47B7-973F-CDEC7138A83D}" type="presOf" srcId="{01A218AD-B299-434C-9E14-A98DF13F1BC5}" destId="{C4B974DA-48EA-4390-91ED-AE74E7CFF6ED}" srcOrd="0" destOrd="0" presId="urn:microsoft.com/office/officeart/2005/8/layout/target3"/>
    <dgm:cxn modelId="{70D37223-A72C-4F89-80EB-5BAB09A8E443}" srcId="{1C32D14D-7410-4B02-9D42-16F60A1E7DC4}" destId="{8B85CDDB-92E6-4342-9B8F-4509DF60BBE9}" srcOrd="3" destOrd="0" parTransId="{05F7E2B5-01FF-49A2-9195-24B4359009DB}" sibTransId="{25F3824F-A233-4373-ABCF-B087BEB4AC70}"/>
    <dgm:cxn modelId="{F78D6020-25E3-40E5-B140-57C750D38DB7}" type="presOf" srcId="{7E26CB8F-A57F-4F99-84F0-1C14BCE06EE3}" destId="{A88BB789-D894-4AC6-9DDB-DBEF7C4CF7C9}" srcOrd="1" destOrd="0" presId="urn:microsoft.com/office/officeart/2005/8/layout/target3"/>
    <dgm:cxn modelId="{09219076-7C4C-40AB-9688-4309FE99E228}" srcId="{1C32D14D-7410-4B02-9D42-16F60A1E7DC4}" destId="{7E26CB8F-A57F-4F99-84F0-1C14BCE06EE3}" srcOrd="2" destOrd="0" parTransId="{D6B9D7D7-8802-407E-88B3-AC18FBC6A2CF}" sibTransId="{9864AA1C-2935-47FB-A523-109935207679}"/>
    <dgm:cxn modelId="{1023CBC7-716F-4B45-8C16-3BFC13776C2C}" type="presOf" srcId="{BFDE2042-1C6C-4005-A4A1-969CB9EE4F7E}" destId="{10F47764-CD0D-4E4B-99DC-340E953EE3AF}" srcOrd="0" destOrd="0" presId="urn:microsoft.com/office/officeart/2005/8/layout/target3"/>
    <dgm:cxn modelId="{43A075C1-3565-454E-977C-7F9C8544610D}" srcId="{1C32D14D-7410-4B02-9D42-16F60A1E7DC4}" destId="{01A218AD-B299-434C-9E14-A98DF13F1BC5}" srcOrd="4" destOrd="0" parTransId="{25F0ED1A-9C12-4472-A228-4F6284C57AF8}" sibTransId="{C436533B-85E7-4C06-9E76-E8159B04D54C}"/>
    <dgm:cxn modelId="{7C955E5C-DFC1-428F-A0BD-3D045AEB2CC0}" type="presOf" srcId="{01A218AD-B299-434C-9E14-A98DF13F1BC5}" destId="{46A1E54C-FE84-41AA-98A1-D40C58F52598}" srcOrd="1" destOrd="0" presId="urn:microsoft.com/office/officeart/2005/8/layout/target3"/>
    <dgm:cxn modelId="{74395855-9FAA-42F1-9EC5-DA9ED0E3458B}" srcId="{1C32D14D-7410-4B02-9D42-16F60A1E7DC4}" destId="{24A07420-AFF5-4713-8FC3-7C2430A1BCD1}" srcOrd="1" destOrd="0" parTransId="{0E57DCEA-F3EE-44B8-8CFF-53B86373C321}" sibTransId="{6E38762F-F9FC-4482-B413-D9A187434F92}"/>
    <dgm:cxn modelId="{A004147F-B597-4E43-A6B1-252B061120F0}" srcId="{1C32D14D-7410-4B02-9D42-16F60A1E7DC4}" destId="{BFDE2042-1C6C-4005-A4A1-969CB9EE4F7E}" srcOrd="0" destOrd="0" parTransId="{2F4ECEC7-EAAE-43AF-85BA-21B4C39FEDBD}" sibTransId="{3F931336-BF23-4FFC-9E00-5F8E50B13B95}"/>
    <dgm:cxn modelId="{8631C864-D541-4629-9170-5E4199590B49}" type="presOf" srcId="{24A07420-AFF5-4713-8FC3-7C2430A1BCD1}" destId="{B67249DA-D760-4DF4-82F8-0458BABCEF98}" srcOrd="1" destOrd="0" presId="urn:microsoft.com/office/officeart/2005/8/layout/target3"/>
    <dgm:cxn modelId="{D5BA7060-027F-4D07-9CE5-B48EACE55CC6}" type="presOf" srcId="{1C32D14D-7410-4B02-9D42-16F60A1E7DC4}" destId="{412DAE14-2C63-4FD6-B748-9773DCB73782}" srcOrd="0" destOrd="0" presId="urn:microsoft.com/office/officeart/2005/8/layout/target3"/>
    <dgm:cxn modelId="{A74295F8-36CF-4063-A8FF-E90371872F92}" type="presOf" srcId="{8B85CDDB-92E6-4342-9B8F-4509DF60BBE9}" destId="{A5AC8D0F-D784-4277-9AAB-31D5DDDBAA08}" srcOrd="0" destOrd="0" presId="urn:microsoft.com/office/officeart/2005/8/layout/target3"/>
    <dgm:cxn modelId="{C05969FF-F7E8-4883-99E7-659CFA21FFBB}" type="presParOf" srcId="{412DAE14-2C63-4FD6-B748-9773DCB73782}" destId="{25CC35A1-76FB-422A-AA64-0AE3260FC423}" srcOrd="0" destOrd="0" presId="urn:microsoft.com/office/officeart/2005/8/layout/target3"/>
    <dgm:cxn modelId="{97772DBE-051E-4144-B54A-B83AE0C6CE06}" type="presParOf" srcId="{412DAE14-2C63-4FD6-B748-9773DCB73782}" destId="{F2A89539-7661-4136-8319-BE951DE4B47D}" srcOrd="1" destOrd="0" presId="urn:microsoft.com/office/officeart/2005/8/layout/target3"/>
    <dgm:cxn modelId="{EEAA9A91-696F-4933-BEC6-E1234444C0BE}" type="presParOf" srcId="{412DAE14-2C63-4FD6-B748-9773DCB73782}" destId="{10F47764-CD0D-4E4B-99DC-340E953EE3AF}" srcOrd="2" destOrd="0" presId="urn:microsoft.com/office/officeart/2005/8/layout/target3"/>
    <dgm:cxn modelId="{720E2CDD-FE59-46D5-AEB5-CC8E2EA94965}" type="presParOf" srcId="{412DAE14-2C63-4FD6-B748-9773DCB73782}" destId="{40C661DA-627F-4830-BBD1-C5A16C01E94F}" srcOrd="3" destOrd="0" presId="urn:microsoft.com/office/officeart/2005/8/layout/target3"/>
    <dgm:cxn modelId="{C6D092A8-1011-430E-B874-1651112E37FB}" type="presParOf" srcId="{412DAE14-2C63-4FD6-B748-9773DCB73782}" destId="{4690AE22-DF40-4127-B18A-9E8748742970}" srcOrd="4" destOrd="0" presId="urn:microsoft.com/office/officeart/2005/8/layout/target3"/>
    <dgm:cxn modelId="{1CA7F1D3-57AB-42C7-9D61-E6BF9C88B2B3}" type="presParOf" srcId="{412DAE14-2C63-4FD6-B748-9773DCB73782}" destId="{6A33E656-162E-4D5D-8311-5FFF797E438A}" srcOrd="5" destOrd="0" presId="urn:microsoft.com/office/officeart/2005/8/layout/target3"/>
    <dgm:cxn modelId="{0B7A35F0-FBB0-46E5-B0F0-61BCCFCA0604}" type="presParOf" srcId="{412DAE14-2C63-4FD6-B748-9773DCB73782}" destId="{4E807672-175F-4484-B1EA-4886263769AA}" srcOrd="6" destOrd="0" presId="urn:microsoft.com/office/officeart/2005/8/layout/target3"/>
    <dgm:cxn modelId="{35C47A62-8A90-4A38-8FBB-9D8851C3FF43}" type="presParOf" srcId="{412DAE14-2C63-4FD6-B748-9773DCB73782}" destId="{089C5AEA-FCDE-4125-B9DC-4EFB54DCFA1A}" srcOrd="7" destOrd="0" presId="urn:microsoft.com/office/officeart/2005/8/layout/target3"/>
    <dgm:cxn modelId="{15069F66-D773-4DDE-BC71-E8B238C2F1C8}" type="presParOf" srcId="{412DAE14-2C63-4FD6-B748-9773DCB73782}" destId="{2B552B34-F16F-4F78-88E1-E37BBF5B2B08}" srcOrd="8" destOrd="0" presId="urn:microsoft.com/office/officeart/2005/8/layout/target3"/>
    <dgm:cxn modelId="{AF051820-366D-4247-B6AB-925B12F3168B}" type="presParOf" srcId="{412DAE14-2C63-4FD6-B748-9773DCB73782}" destId="{615710DF-1919-42F0-A756-9E050788F6DD}" srcOrd="9" destOrd="0" presId="urn:microsoft.com/office/officeart/2005/8/layout/target3"/>
    <dgm:cxn modelId="{AE335028-E101-4283-9897-A425B4FF2786}" type="presParOf" srcId="{412DAE14-2C63-4FD6-B748-9773DCB73782}" destId="{DA4195E2-68DE-46F4-900F-20EB22F14E38}" srcOrd="10" destOrd="0" presId="urn:microsoft.com/office/officeart/2005/8/layout/target3"/>
    <dgm:cxn modelId="{106CE462-E13D-4DFB-98D6-598265D772BA}" type="presParOf" srcId="{412DAE14-2C63-4FD6-B748-9773DCB73782}" destId="{A5AC8D0F-D784-4277-9AAB-31D5DDDBAA08}" srcOrd="11" destOrd="0" presId="urn:microsoft.com/office/officeart/2005/8/layout/target3"/>
    <dgm:cxn modelId="{0052F777-1047-424A-8D66-27E5AC1F6540}" type="presParOf" srcId="{412DAE14-2C63-4FD6-B748-9773DCB73782}" destId="{E51076EE-20EE-48FC-9E77-F1BC0E62EB7A}" srcOrd="12" destOrd="0" presId="urn:microsoft.com/office/officeart/2005/8/layout/target3"/>
    <dgm:cxn modelId="{C9DCA165-0513-490F-8EF0-4ACAD27640E9}" type="presParOf" srcId="{412DAE14-2C63-4FD6-B748-9773DCB73782}" destId="{08AD0245-64AC-432D-9BA3-CF732D1DA76F}" srcOrd="13" destOrd="0" presId="urn:microsoft.com/office/officeart/2005/8/layout/target3"/>
    <dgm:cxn modelId="{776E3896-7EA4-4397-B5E6-94E76D867A3C}" type="presParOf" srcId="{412DAE14-2C63-4FD6-B748-9773DCB73782}" destId="{C4B974DA-48EA-4390-91ED-AE74E7CFF6ED}" srcOrd="14" destOrd="0" presId="urn:microsoft.com/office/officeart/2005/8/layout/target3"/>
    <dgm:cxn modelId="{0751FC53-272B-49F4-A58E-BCD7F297EDCE}" type="presParOf" srcId="{412DAE14-2C63-4FD6-B748-9773DCB73782}" destId="{2CE244A1-25F3-4A95-A1DE-1C14CBDCD451}" srcOrd="15" destOrd="0" presId="urn:microsoft.com/office/officeart/2005/8/layout/target3"/>
    <dgm:cxn modelId="{D9ED107E-99D0-4669-8D1D-2EF8A29F0D33}" type="presParOf" srcId="{412DAE14-2C63-4FD6-B748-9773DCB73782}" destId="{B67249DA-D760-4DF4-82F8-0458BABCEF98}" srcOrd="16" destOrd="0" presId="urn:microsoft.com/office/officeart/2005/8/layout/target3"/>
    <dgm:cxn modelId="{91F04203-5802-45C4-AFB2-3CE0EE48EFF6}" type="presParOf" srcId="{412DAE14-2C63-4FD6-B748-9773DCB73782}" destId="{A88BB789-D894-4AC6-9DDB-DBEF7C4CF7C9}" srcOrd="17" destOrd="0" presId="urn:microsoft.com/office/officeart/2005/8/layout/target3"/>
    <dgm:cxn modelId="{5DA6F225-047C-4958-9C92-91937D0F99D7}" type="presParOf" srcId="{412DAE14-2C63-4FD6-B748-9773DCB73782}" destId="{C8526AE1-56D4-44C3-A66F-F8432D894BC5}" srcOrd="18" destOrd="0" presId="urn:microsoft.com/office/officeart/2005/8/layout/target3"/>
    <dgm:cxn modelId="{162D0EE2-7066-4535-8D4B-5184FCCB08EC}" type="presParOf" srcId="{412DAE14-2C63-4FD6-B748-9773DCB73782}" destId="{46A1E54C-FE84-41AA-98A1-D40C58F52598}" srcOrd="19"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D02B90EE-0676-4410-9BE0-E768E8BECAC3}"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C5BDAECF-0E09-4685-B2CF-B98679D17C0B}">
      <dgm:prSet/>
      <dgm:spPr/>
      <dgm:t>
        <a:bodyPr/>
        <a:lstStyle/>
        <a:p>
          <a:pPr algn="ctr" rtl="0"/>
          <a:r>
            <a:rPr lang="en-US" b="1" i="0" baseline="0" smtClean="0"/>
            <a:t>Computation of Income</a:t>
          </a:r>
          <a:endParaRPr lang="en-US"/>
        </a:p>
      </dgm:t>
    </dgm:pt>
    <dgm:pt modelId="{9E590736-1FE9-413B-B667-1A8BFF676C2F}" type="parTrans" cxnId="{FC99E508-93D5-498A-B6AB-203065FAA1BE}">
      <dgm:prSet/>
      <dgm:spPr/>
      <dgm:t>
        <a:bodyPr/>
        <a:lstStyle/>
        <a:p>
          <a:endParaRPr lang="en-US"/>
        </a:p>
      </dgm:t>
    </dgm:pt>
    <dgm:pt modelId="{85C9385A-1544-463F-B818-C6000EA4DE45}" type="sibTrans" cxnId="{FC99E508-93D5-498A-B6AB-203065FAA1BE}">
      <dgm:prSet/>
      <dgm:spPr/>
      <dgm:t>
        <a:bodyPr/>
        <a:lstStyle/>
        <a:p>
          <a:endParaRPr lang="en-US"/>
        </a:p>
      </dgm:t>
    </dgm:pt>
    <dgm:pt modelId="{9AF9A774-9179-43BD-8302-1F1DCFCA33F3}" type="pres">
      <dgm:prSet presAssocID="{D02B90EE-0676-4410-9BE0-E768E8BECAC3}" presName="linear" presStyleCnt="0">
        <dgm:presLayoutVars>
          <dgm:animLvl val="lvl"/>
          <dgm:resizeHandles val="exact"/>
        </dgm:presLayoutVars>
      </dgm:prSet>
      <dgm:spPr/>
      <dgm:t>
        <a:bodyPr/>
        <a:lstStyle/>
        <a:p>
          <a:endParaRPr lang="en-US"/>
        </a:p>
      </dgm:t>
    </dgm:pt>
    <dgm:pt modelId="{5C0DACE3-8F68-4463-AC5E-3E568FFD78AD}" type="pres">
      <dgm:prSet presAssocID="{C5BDAECF-0E09-4685-B2CF-B98679D17C0B}" presName="parentText" presStyleLbl="node1" presStyleIdx="0" presStyleCnt="1">
        <dgm:presLayoutVars>
          <dgm:chMax val="0"/>
          <dgm:bulletEnabled val="1"/>
        </dgm:presLayoutVars>
      </dgm:prSet>
      <dgm:spPr/>
      <dgm:t>
        <a:bodyPr/>
        <a:lstStyle/>
        <a:p>
          <a:endParaRPr lang="en-US"/>
        </a:p>
      </dgm:t>
    </dgm:pt>
  </dgm:ptLst>
  <dgm:cxnLst>
    <dgm:cxn modelId="{15D5DCC8-12DA-4238-AB92-AF6B25A017E0}" type="presOf" srcId="{D02B90EE-0676-4410-9BE0-E768E8BECAC3}" destId="{9AF9A774-9179-43BD-8302-1F1DCFCA33F3}" srcOrd="0" destOrd="0" presId="urn:microsoft.com/office/officeart/2005/8/layout/vList2"/>
    <dgm:cxn modelId="{60CE5D30-16B1-4513-BC74-6E6916E17B9D}" type="presOf" srcId="{C5BDAECF-0E09-4685-B2CF-B98679D17C0B}" destId="{5C0DACE3-8F68-4463-AC5E-3E568FFD78AD}" srcOrd="0" destOrd="0" presId="urn:microsoft.com/office/officeart/2005/8/layout/vList2"/>
    <dgm:cxn modelId="{FC99E508-93D5-498A-B6AB-203065FAA1BE}" srcId="{D02B90EE-0676-4410-9BE0-E768E8BECAC3}" destId="{C5BDAECF-0E09-4685-B2CF-B98679D17C0B}" srcOrd="0" destOrd="0" parTransId="{9E590736-1FE9-413B-B667-1A8BFF676C2F}" sibTransId="{85C9385A-1544-463F-B818-C6000EA4DE45}"/>
    <dgm:cxn modelId="{06D214CE-9A9B-4F09-A4A6-CA3CF065734C}" type="presParOf" srcId="{9AF9A774-9179-43BD-8302-1F1DCFCA33F3}" destId="{5C0DACE3-8F68-4463-AC5E-3E568FFD78A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943E1128-D504-4357-B7B9-A58BBE341ADF}"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C2FE5909-C7C7-4DF6-95B6-BAE2449A54B2}">
      <dgm:prSet/>
      <dgm:spPr/>
      <dgm:t>
        <a:bodyPr/>
        <a:lstStyle/>
        <a:p>
          <a:pPr algn="ctr" rtl="0"/>
          <a:r>
            <a:rPr lang="en-US" b="1" i="0" baseline="0" dirty="0" smtClean="0"/>
            <a:t>Additional Co-Applicant Income Consideration</a:t>
          </a:r>
          <a:endParaRPr lang="en-US" dirty="0"/>
        </a:p>
      </dgm:t>
    </dgm:pt>
    <dgm:pt modelId="{3CF1ED62-6561-4E89-B365-BBB0031AE868}" type="parTrans" cxnId="{E65DE386-F219-4CC8-8FF8-F9A9BD301013}">
      <dgm:prSet/>
      <dgm:spPr/>
      <dgm:t>
        <a:bodyPr/>
        <a:lstStyle/>
        <a:p>
          <a:endParaRPr lang="en-US"/>
        </a:p>
      </dgm:t>
    </dgm:pt>
    <dgm:pt modelId="{4BFB6260-B284-4D90-A44A-3315FC2C9D88}" type="sibTrans" cxnId="{E65DE386-F219-4CC8-8FF8-F9A9BD301013}">
      <dgm:prSet/>
      <dgm:spPr/>
      <dgm:t>
        <a:bodyPr/>
        <a:lstStyle/>
        <a:p>
          <a:endParaRPr lang="en-US"/>
        </a:p>
      </dgm:t>
    </dgm:pt>
    <dgm:pt modelId="{C6488099-56A9-4743-81D1-BC451F842CE8}" type="pres">
      <dgm:prSet presAssocID="{943E1128-D504-4357-B7B9-A58BBE341ADF}" presName="linear" presStyleCnt="0">
        <dgm:presLayoutVars>
          <dgm:animLvl val="lvl"/>
          <dgm:resizeHandles val="exact"/>
        </dgm:presLayoutVars>
      </dgm:prSet>
      <dgm:spPr/>
      <dgm:t>
        <a:bodyPr/>
        <a:lstStyle/>
        <a:p>
          <a:endParaRPr lang="en-US"/>
        </a:p>
      </dgm:t>
    </dgm:pt>
    <dgm:pt modelId="{65C5553A-F6BC-47F3-A484-F81BFD1728A7}" type="pres">
      <dgm:prSet presAssocID="{C2FE5909-C7C7-4DF6-95B6-BAE2449A54B2}" presName="parentText" presStyleLbl="node1" presStyleIdx="0" presStyleCnt="1">
        <dgm:presLayoutVars>
          <dgm:chMax val="0"/>
          <dgm:bulletEnabled val="1"/>
        </dgm:presLayoutVars>
      </dgm:prSet>
      <dgm:spPr/>
      <dgm:t>
        <a:bodyPr/>
        <a:lstStyle/>
        <a:p>
          <a:endParaRPr lang="en-US"/>
        </a:p>
      </dgm:t>
    </dgm:pt>
  </dgm:ptLst>
  <dgm:cxnLst>
    <dgm:cxn modelId="{98678053-0897-4FE9-9D97-5C6FE9BF0A8E}" type="presOf" srcId="{C2FE5909-C7C7-4DF6-95B6-BAE2449A54B2}" destId="{65C5553A-F6BC-47F3-A484-F81BFD1728A7}" srcOrd="0" destOrd="0" presId="urn:microsoft.com/office/officeart/2005/8/layout/vList2"/>
    <dgm:cxn modelId="{E65DE386-F219-4CC8-8FF8-F9A9BD301013}" srcId="{943E1128-D504-4357-B7B9-A58BBE341ADF}" destId="{C2FE5909-C7C7-4DF6-95B6-BAE2449A54B2}" srcOrd="0" destOrd="0" parTransId="{3CF1ED62-6561-4E89-B365-BBB0031AE868}" sibTransId="{4BFB6260-B284-4D90-A44A-3315FC2C9D88}"/>
    <dgm:cxn modelId="{1284CDDF-31E8-4F67-B21E-8DD6E40CD73D}" type="presOf" srcId="{943E1128-D504-4357-B7B9-A58BBE341ADF}" destId="{C6488099-56A9-4743-81D1-BC451F842CE8}" srcOrd="0" destOrd="0" presId="urn:microsoft.com/office/officeart/2005/8/layout/vList2"/>
    <dgm:cxn modelId="{F15F69CB-38A8-41FC-B4E3-9A973DC91E1A}" type="presParOf" srcId="{C6488099-56A9-4743-81D1-BC451F842CE8}" destId="{65C5553A-F6BC-47F3-A484-F81BFD1728A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56036E-422A-403C-A9F1-D973D3C04556}"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0CBA2729-013F-44B4-A37D-BCAE5ED5106C}">
      <dgm:prSet phldrT="[Text]"/>
      <dgm:spPr/>
      <dgm:t>
        <a:bodyPr/>
        <a:lstStyle/>
        <a:p>
          <a:r>
            <a:rPr lang="en-US" dirty="0" smtClean="0"/>
            <a:t>Customer Delight</a:t>
          </a:r>
          <a:endParaRPr lang="en-US" dirty="0"/>
        </a:p>
      </dgm:t>
    </dgm:pt>
    <dgm:pt modelId="{DE3C507C-99BE-4A71-AE0C-035DE6F191D0}" type="parTrans" cxnId="{D81E545C-5535-484A-8E4E-422DDFE8B326}">
      <dgm:prSet/>
      <dgm:spPr/>
      <dgm:t>
        <a:bodyPr/>
        <a:lstStyle/>
        <a:p>
          <a:endParaRPr lang="en-US"/>
        </a:p>
      </dgm:t>
    </dgm:pt>
    <dgm:pt modelId="{3B518A71-74CF-4FD1-95EE-6D1027BF19F6}" type="sibTrans" cxnId="{D81E545C-5535-484A-8E4E-422DDFE8B326}">
      <dgm:prSet/>
      <dgm:spPr/>
      <dgm:t>
        <a:bodyPr/>
        <a:lstStyle/>
        <a:p>
          <a:endParaRPr lang="en-US"/>
        </a:p>
      </dgm:t>
    </dgm:pt>
    <dgm:pt modelId="{84C90F95-D2F4-4947-AB20-A692B11BB664}">
      <dgm:prSet phldrT="[Text]"/>
      <dgm:spPr/>
      <dgm:t>
        <a:bodyPr/>
        <a:lstStyle/>
        <a:p>
          <a:r>
            <a:rPr lang="en-US" dirty="0" smtClean="0"/>
            <a:t>Market Dynamics</a:t>
          </a:r>
          <a:endParaRPr lang="en-US" dirty="0"/>
        </a:p>
      </dgm:t>
    </dgm:pt>
    <dgm:pt modelId="{B41C37FE-727F-4912-A2ED-D0B7571B606B}" type="parTrans" cxnId="{D6FAB6DE-7BB9-4E25-932C-07F999E66F99}">
      <dgm:prSet/>
      <dgm:spPr/>
      <dgm:t>
        <a:bodyPr/>
        <a:lstStyle/>
        <a:p>
          <a:endParaRPr lang="en-US"/>
        </a:p>
      </dgm:t>
    </dgm:pt>
    <dgm:pt modelId="{E63AF8A0-EDCD-45EC-8726-393E5E4A25F2}" type="sibTrans" cxnId="{D6FAB6DE-7BB9-4E25-932C-07F999E66F99}">
      <dgm:prSet/>
      <dgm:spPr/>
      <dgm:t>
        <a:bodyPr/>
        <a:lstStyle/>
        <a:p>
          <a:endParaRPr lang="en-US"/>
        </a:p>
      </dgm:t>
    </dgm:pt>
    <dgm:pt modelId="{38069A0B-0B6D-40EC-B0D4-F199AE29CDDE}">
      <dgm:prSet phldrT="[Text]"/>
      <dgm:spPr/>
      <dgm:t>
        <a:bodyPr/>
        <a:lstStyle/>
        <a:p>
          <a:r>
            <a:rPr lang="en-US" dirty="0" smtClean="0"/>
            <a:t>KYC &amp; AML</a:t>
          </a:r>
          <a:endParaRPr lang="en-US" dirty="0"/>
        </a:p>
      </dgm:t>
    </dgm:pt>
    <dgm:pt modelId="{348FE2D4-9E4A-4B67-9F2D-0E5905972EBE}" type="parTrans" cxnId="{978802F3-0A20-4617-9677-6B0131779D1D}">
      <dgm:prSet/>
      <dgm:spPr/>
      <dgm:t>
        <a:bodyPr/>
        <a:lstStyle/>
        <a:p>
          <a:endParaRPr lang="en-US"/>
        </a:p>
      </dgm:t>
    </dgm:pt>
    <dgm:pt modelId="{80E3D01A-CF65-4282-96BD-04157E715CB3}" type="sibTrans" cxnId="{978802F3-0A20-4617-9677-6B0131779D1D}">
      <dgm:prSet/>
      <dgm:spPr/>
      <dgm:t>
        <a:bodyPr/>
        <a:lstStyle/>
        <a:p>
          <a:endParaRPr lang="en-US"/>
        </a:p>
      </dgm:t>
    </dgm:pt>
    <dgm:pt modelId="{BC7F4B03-4F35-444A-BB2B-7CF468FFEB56}">
      <dgm:prSet/>
      <dgm:spPr/>
      <dgm:t>
        <a:bodyPr/>
        <a:lstStyle/>
        <a:p>
          <a:r>
            <a:rPr lang="en-US" dirty="0" smtClean="0"/>
            <a:t>Customer First</a:t>
          </a:r>
          <a:endParaRPr lang="en-US" dirty="0"/>
        </a:p>
      </dgm:t>
    </dgm:pt>
    <dgm:pt modelId="{8FEAD07D-D1E7-4A0E-BDDE-7830704D922A}" type="parTrans" cxnId="{294FFA69-91CB-4944-9E5B-3D93E53402CE}">
      <dgm:prSet/>
      <dgm:spPr/>
      <dgm:t>
        <a:bodyPr/>
        <a:lstStyle/>
        <a:p>
          <a:endParaRPr lang="en-US"/>
        </a:p>
      </dgm:t>
    </dgm:pt>
    <dgm:pt modelId="{C8B65CE7-07CB-49CE-BE15-D6ECD5E437B1}" type="sibTrans" cxnId="{294FFA69-91CB-4944-9E5B-3D93E53402CE}">
      <dgm:prSet/>
      <dgm:spPr/>
      <dgm:t>
        <a:bodyPr/>
        <a:lstStyle/>
        <a:p>
          <a:endParaRPr lang="en-US"/>
        </a:p>
      </dgm:t>
    </dgm:pt>
    <dgm:pt modelId="{889D8E06-E0E6-4E3E-87AD-3A2B9A5B603A}">
      <dgm:prSet/>
      <dgm:spPr/>
      <dgm:t>
        <a:bodyPr/>
        <a:lstStyle/>
        <a:p>
          <a:r>
            <a:rPr lang="en-US" dirty="0" smtClean="0"/>
            <a:t>Factors</a:t>
          </a:r>
          <a:endParaRPr lang="en-US" dirty="0"/>
        </a:p>
      </dgm:t>
    </dgm:pt>
    <dgm:pt modelId="{DFC07318-7599-463F-999A-8F8BB75F0811}" type="parTrans" cxnId="{4837F8F0-676F-47CE-A283-191F2F9F0AB5}">
      <dgm:prSet/>
      <dgm:spPr/>
      <dgm:t>
        <a:bodyPr/>
        <a:lstStyle/>
        <a:p>
          <a:endParaRPr lang="en-US"/>
        </a:p>
      </dgm:t>
    </dgm:pt>
    <dgm:pt modelId="{888A1B96-BA8B-41E3-BC15-7E7AA785FA33}" type="sibTrans" cxnId="{4837F8F0-676F-47CE-A283-191F2F9F0AB5}">
      <dgm:prSet/>
      <dgm:spPr/>
      <dgm:t>
        <a:bodyPr/>
        <a:lstStyle/>
        <a:p>
          <a:endParaRPr lang="en-US"/>
        </a:p>
      </dgm:t>
    </dgm:pt>
    <dgm:pt modelId="{66A6E26B-314E-40C6-9619-E6ED7A366B41}">
      <dgm:prSet/>
      <dgm:spPr/>
      <dgm:t>
        <a:bodyPr/>
        <a:lstStyle/>
        <a:p>
          <a:r>
            <a:rPr lang="en-US" dirty="0" smtClean="0"/>
            <a:t>RBI Guidelines</a:t>
          </a:r>
          <a:endParaRPr lang="en-US" dirty="0"/>
        </a:p>
      </dgm:t>
    </dgm:pt>
    <dgm:pt modelId="{D303C7E2-55D8-4553-9993-C2043DE16AF7}" type="parTrans" cxnId="{3575BDBE-3156-47FC-8ACF-6827C6C8AEEE}">
      <dgm:prSet/>
      <dgm:spPr/>
      <dgm:t>
        <a:bodyPr/>
        <a:lstStyle/>
        <a:p>
          <a:endParaRPr lang="en-US"/>
        </a:p>
      </dgm:t>
    </dgm:pt>
    <dgm:pt modelId="{B39028FE-CB7C-4C7B-9ADB-00E9245F256C}" type="sibTrans" cxnId="{3575BDBE-3156-47FC-8ACF-6827C6C8AEEE}">
      <dgm:prSet/>
      <dgm:spPr/>
      <dgm:t>
        <a:bodyPr/>
        <a:lstStyle/>
        <a:p>
          <a:endParaRPr lang="en-US"/>
        </a:p>
      </dgm:t>
    </dgm:pt>
    <dgm:pt modelId="{930EF808-964E-4031-A17D-500791103AE4}" type="pres">
      <dgm:prSet presAssocID="{CC56036E-422A-403C-A9F1-D973D3C04556}" presName="diagram" presStyleCnt="0">
        <dgm:presLayoutVars>
          <dgm:dir/>
          <dgm:animLvl val="lvl"/>
          <dgm:resizeHandles val="exact"/>
        </dgm:presLayoutVars>
      </dgm:prSet>
      <dgm:spPr/>
      <dgm:t>
        <a:bodyPr/>
        <a:lstStyle/>
        <a:p>
          <a:endParaRPr lang="en-US"/>
        </a:p>
      </dgm:t>
    </dgm:pt>
    <dgm:pt modelId="{7AD7136A-A60E-41D0-8DBE-BF041E7643C5}" type="pres">
      <dgm:prSet presAssocID="{0CBA2729-013F-44B4-A37D-BCAE5ED5106C}" presName="compNode" presStyleCnt="0"/>
      <dgm:spPr/>
    </dgm:pt>
    <dgm:pt modelId="{BA215A69-4839-4807-9294-73A606B3C2F6}" type="pres">
      <dgm:prSet presAssocID="{0CBA2729-013F-44B4-A37D-BCAE5ED5106C}" presName="childRect" presStyleLbl="bgAcc1" presStyleIdx="0" presStyleCnt="3">
        <dgm:presLayoutVars>
          <dgm:bulletEnabled val="1"/>
        </dgm:presLayoutVars>
      </dgm:prSet>
      <dgm:spPr/>
      <dgm:t>
        <a:bodyPr/>
        <a:lstStyle/>
        <a:p>
          <a:endParaRPr lang="en-US"/>
        </a:p>
      </dgm:t>
    </dgm:pt>
    <dgm:pt modelId="{9F08C123-AAEE-4F3F-9500-966B0E161509}" type="pres">
      <dgm:prSet presAssocID="{0CBA2729-013F-44B4-A37D-BCAE5ED5106C}" presName="parentText" presStyleLbl="node1" presStyleIdx="0" presStyleCnt="0">
        <dgm:presLayoutVars>
          <dgm:chMax val="0"/>
          <dgm:bulletEnabled val="1"/>
        </dgm:presLayoutVars>
      </dgm:prSet>
      <dgm:spPr/>
      <dgm:t>
        <a:bodyPr/>
        <a:lstStyle/>
        <a:p>
          <a:endParaRPr lang="en-US"/>
        </a:p>
      </dgm:t>
    </dgm:pt>
    <dgm:pt modelId="{01D14D35-4499-454D-B089-F1FCDC239AD3}" type="pres">
      <dgm:prSet presAssocID="{0CBA2729-013F-44B4-A37D-BCAE5ED5106C}" presName="parentRect" presStyleLbl="alignNode1" presStyleIdx="0" presStyleCnt="3"/>
      <dgm:spPr/>
      <dgm:t>
        <a:bodyPr/>
        <a:lstStyle/>
        <a:p>
          <a:endParaRPr lang="en-US"/>
        </a:p>
      </dgm:t>
    </dgm:pt>
    <dgm:pt modelId="{D8947787-7650-450E-BE32-03EBB28B661B}" type="pres">
      <dgm:prSet presAssocID="{0CBA2729-013F-44B4-A37D-BCAE5ED5106C}" presName="adorn" presStyleLbl="fgAccFollowNode1" presStyleIdx="0" presStyleCnt="3"/>
      <dgm:spPr>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t>
        <a:bodyPr/>
        <a:lstStyle/>
        <a:p>
          <a:endParaRPr lang="en-US"/>
        </a:p>
      </dgm:t>
    </dgm:pt>
    <dgm:pt modelId="{F202166C-DF13-456E-99B4-33AC24EBDBB2}" type="pres">
      <dgm:prSet presAssocID="{3B518A71-74CF-4FD1-95EE-6D1027BF19F6}" presName="sibTrans" presStyleLbl="sibTrans2D1" presStyleIdx="0" presStyleCnt="0"/>
      <dgm:spPr/>
      <dgm:t>
        <a:bodyPr/>
        <a:lstStyle/>
        <a:p>
          <a:endParaRPr lang="en-US"/>
        </a:p>
      </dgm:t>
    </dgm:pt>
    <dgm:pt modelId="{A3B963D6-0AEE-4607-840A-D1704BF1B2BC}" type="pres">
      <dgm:prSet presAssocID="{84C90F95-D2F4-4947-AB20-A692B11BB664}" presName="compNode" presStyleCnt="0"/>
      <dgm:spPr/>
    </dgm:pt>
    <dgm:pt modelId="{397E69E2-69F5-4CA7-8682-E855085F6BAC}" type="pres">
      <dgm:prSet presAssocID="{84C90F95-D2F4-4947-AB20-A692B11BB664}" presName="childRect" presStyleLbl="bgAcc1" presStyleIdx="1" presStyleCnt="3">
        <dgm:presLayoutVars>
          <dgm:bulletEnabled val="1"/>
        </dgm:presLayoutVars>
      </dgm:prSet>
      <dgm:spPr/>
      <dgm:t>
        <a:bodyPr/>
        <a:lstStyle/>
        <a:p>
          <a:endParaRPr lang="en-US"/>
        </a:p>
      </dgm:t>
    </dgm:pt>
    <dgm:pt modelId="{E2D9EDB2-6234-4472-8FB7-DCB865E6D892}" type="pres">
      <dgm:prSet presAssocID="{84C90F95-D2F4-4947-AB20-A692B11BB664}" presName="parentText" presStyleLbl="node1" presStyleIdx="0" presStyleCnt="0">
        <dgm:presLayoutVars>
          <dgm:chMax val="0"/>
          <dgm:bulletEnabled val="1"/>
        </dgm:presLayoutVars>
      </dgm:prSet>
      <dgm:spPr/>
      <dgm:t>
        <a:bodyPr/>
        <a:lstStyle/>
        <a:p>
          <a:endParaRPr lang="en-US"/>
        </a:p>
      </dgm:t>
    </dgm:pt>
    <dgm:pt modelId="{7A3B74DD-CB54-4897-97DA-9E10D32C3555}" type="pres">
      <dgm:prSet presAssocID="{84C90F95-D2F4-4947-AB20-A692B11BB664}" presName="parentRect" presStyleLbl="alignNode1" presStyleIdx="1" presStyleCnt="3"/>
      <dgm:spPr/>
      <dgm:t>
        <a:bodyPr/>
        <a:lstStyle/>
        <a:p>
          <a:endParaRPr lang="en-US"/>
        </a:p>
      </dgm:t>
    </dgm:pt>
    <dgm:pt modelId="{D51183C5-DA9A-4EB9-A2E6-0B6A3C7CE0E3}" type="pres">
      <dgm:prSet presAssocID="{84C90F95-D2F4-4947-AB20-A692B11BB664}" presName="adorn" presStyleLbl="fgAccFollowNode1" presStyleIdx="1" presStyleCnt="3"/>
      <dgm:spPr>
        <a:blipFill>
          <a:blip xmlns:r="http://schemas.openxmlformats.org/officeDocument/2006/relationships" r:embed="rId2" cstate="email">
            <a:extLst>
              <a:ext uri="{28A0092B-C50C-407E-A947-70E740481C1C}">
                <a14:useLocalDpi xmlns:a14="http://schemas.microsoft.com/office/drawing/2010/main"/>
              </a:ext>
            </a:extLst>
          </a:blip>
          <a:srcRect/>
          <a:stretch>
            <a:fillRect l="-4000" r="-4000"/>
          </a:stretch>
        </a:blipFill>
      </dgm:spPr>
      <dgm:t>
        <a:bodyPr/>
        <a:lstStyle/>
        <a:p>
          <a:endParaRPr lang="en-US"/>
        </a:p>
      </dgm:t>
    </dgm:pt>
    <dgm:pt modelId="{8F34733F-4680-43F6-BDED-8E2B056984DD}" type="pres">
      <dgm:prSet presAssocID="{E63AF8A0-EDCD-45EC-8726-393E5E4A25F2}" presName="sibTrans" presStyleLbl="sibTrans2D1" presStyleIdx="0" presStyleCnt="0"/>
      <dgm:spPr/>
      <dgm:t>
        <a:bodyPr/>
        <a:lstStyle/>
        <a:p>
          <a:endParaRPr lang="en-US"/>
        </a:p>
      </dgm:t>
    </dgm:pt>
    <dgm:pt modelId="{1F546FD0-4288-4609-9E24-895D8B44704E}" type="pres">
      <dgm:prSet presAssocID="{38069A0B-0B6D-40EC-B0D4-F199AE29CDDE}" presName="compNode" presStyleCnt="0"/>
      <dgm:spPr/>
    </dgm:pt>
    <dgm:pt modelId="{ECA4D623-E6DF-4D75-B3A3-725DFCF41ACA}" type="pres">
      <dgm:prSet presAssocID="{38069A0B-0B6D-40EC-B0D4-F199AE29CDDE}" presName="childRect" presStyleLbl="bgAcc1" presStyleIdx="2" presStyleCnt="3">
        <dgm:presLayoutVars>
          <dgm:bulletEnabled val="1"/>
        </dgm:presLayoutVars>
      </dgm:prSet>
      <dgm:spPr/>
      <dgm:t>
        <a:bodyPr/>
        <a:lstStyle/>
        <a:p>
          <a:endParaRPr lang="en-US"/>
        </a:p>
      </dgm:t>
    </dgm:pt>
    <dgm:pt modelId="{3F709E4A-8303-48EF-95CA-D15B17663349}" type="pres">
      <dgm:prSet presAssocID="{38069A0B-0B6D-40EC-B0D4-F199AE29CDDE}" presName="parentText" presStyleLbl="node1" presStyleIdx="0" presStyleCnt="0">
        <dgm:presLayoutVars>
          <dgm:chMax val="0"/>
          <dgm:bulletEnabled val="1"/>
        </dgm:presLayoutVars>
      </dgm:prSet>
      <dgm:spPr/>
      <dgm:t>
        <a:bodyPr/>
        <a:lstStyle/>
        <a:p>
          <a:endParaRPr lang="en-US"/>
        </a:p>
      </dgm:t>
    </dgm:pt>
    <dgm:pt modelId="{E4453380-9973-45B9-B9F1-9F10582C892B}" type="pres">
      <dgm:prSet presAssocID="{38069A0B-0B6D-40EC-B0D4-F199AE29CDDE}" presName="parentRect" presStyleLbl="alignNode1" presStyleIdx="2" presStyleCnt="3"/>
      <dgm:spPr/>
      <dgm:t>
        <a:bodyPr/>
        <a:lstStyle/>
        <a:p>
          <a:endParaRPr lang="en-US"/>
        </a:p>
      </dgm:t>
    </dgm:pt>
    <dgm:pt modelId="{7213DB36-4634-4863-8129-F1E761CDA36D}" type="pres">
      <dgm:prSet presAssocID="{38069A0B-0B6D-40EC-B0D4-F199AE29CDDE}" presName="adorn" presStyleLbl="fgAccFollowNode1" presStyleIdx="2" presStyleCnt="3"/>
      <dgm:spPr>
        <a:blipFill>
          <a:blip xmlns:r="http://schemas.openxmlformats.org/officeDocument/2006/relationships" r:embed="rId3" cstate="email">
            <a:extLst>
              <a:ext uri="{28A0092B-C50C-407E-A947-70E740481C1C}">
                <a14:useLocalDpi xmlns:a14="http://schemas.microsoft.com/office/drawing/2010/main"/>
              </a:ext>
            </a:extLst>
          </a:blip>
          <a:srcRect/>
          <a:stretch>
            <a:fillRect l="-66000" r="-66000"/>
          </a:stretch>
        </a:blipFill>
      </dgm:spPr>
      <dgm:t>
        <a:bodyPr/>
        <a:lstStyle/>
        <a:p>
          <a:endParaRPr lang="en-US"/>
        </a:p>
      </dgm:t>
    </dgm:pt>
  </dgm:ptLst>
  <dgm:cxnLst>
    <dgm:cxn modelId="{929D3152-8C63-4AE2-9874-9992987A13DA}" type="presOf" srcId="{84C90F95-D2F4-4947-AB20-A692B11BB664}" destId="{7A3B74DD-CB54-4897-97DA-9E10D32C3555}" srcOrd="1" destOrd="0" presId="urn:microsoft.com/office/officeart/2005/8/layout/bList2"/>
    <dgm:cxn modelId="{0619F0D8-0663-4160-AF55-371129814D2E}" type="presOf" srcId="{38069A0B-0B6D-40EC-B0D4-F199AE29CDDE}" destId="{3F709E4A-8303-48EF-95CA-D15B17663349}" srcOrd="0" destOrd="0" presId="urn:microsoft.com/office/officeart/2005/8/layout/bList2"/>
    <dgm:cxn modelId="{978802F3-0A20-4617-9677-6B0131779D1D}" srcId="{CC56036E-422A-403C-A9F1-D973D3C04556}" destId="{38069A0B-0B6D-40EC-B0D4-F199AE29CDDE}" srcOrd="2" destOrd="0" parTransId="{348FE2D4-9E4A-4B67-9F2D-0E5905972EBE}" sibTransId="{80E3D01A-CF65-4282-96BD-04157E715CB3}"/>
    <dgm:cxn modelId="{D6FAB6DE-7BB9-4E25-932C-07F999E66F99}" srcId="{CC56036E-422A-403C-A9F1-D973D3C04556}" destId="{84C90F95-D2F4-4947-AB20-A692B11BB664}" srcOrd="1" destOrd="0" parTransId="{B41C37FE-727F-4912-A2ED-D0B7571B606B}" sibTransId="{E63AF8A0-EDCD-45EC-8726-393E5E4A25F2}"/>
    <dgm:cxn modelId="{E41A27AB-D97F-4D90-B69A-A09F7BFD4D35}" type="presOf" srcId="{66A6E26B-314E-40C6-9619-E6ED7A366B41}" destId="{ECA4D623-E6DF-4D75-B3A3-725DFCF41ACA}" srcOrd="0" destOrd="0" presId="urn:microsoft.com/office/officeart/2005/8/layout/bList2"/>
    <dgm:cxn modelId="{560518FD-24A3-4291-BC41-493E6C22F795}" type="presOf" srcId="{3B518A71-74CF-4FD1-95EE-6D1027BF19F6}" destId="{F202166C-DF13-456E-99B4-33AC24EBDBB2}" srcOrd="0" destOrd="0" presId="urn:microsoft.com/office/officeart/2005/8/layout/bList2"/>
    <dgm:cxn modelId="{953CD46A-B5BB-4FC8-AD90-364449650A8D}" type="presOf" srcId="{38069A0B-0B6D-40EC-B0D4-F199AE29CDDE}" destId="{E4453380-9973-45B9-B9F1-9F10582C892B}" srcOrd="1" destOrd="0" presId="urn:microsoft.com/office/officeart/2005/8/layout/bList2"/>
    <dgm:cxn modelId="{97407A0F-331E-40A9-BE96-62B94DA99F5A}" type="presOf" srcId="{E63AF8A0-EDCD-45EC-8726-393E5E4A25F2}" destId="{8F34733F-4680-43F6-BDED-8E2B056984DD}" srcOrd="0" destOrd="0" presId="urn:microsoft.com/office/officeart/2005/8/layout/bList2"/>
    <dgm:cxn modelId="{294FFA69-91CB-4944-9E5B-3D93E53402CE}" srcId="{0CBA2729-013F-44B4-A37D-BCAE5ED5106C}" destId="{BC7F4B03-4F35-444A-BB2B-7CF468FFEB56}" srcOrd="0" destOrd="0" parTransId="{8FEAD07D-D1E7-4A0E-BDDE-7830704D922A}" sibTransId="{C8B65CE7-07CB-49CE-BE15-D6ECD5E437B1}"/>
    <dgm:cxn modelId="{FF9F0366-BDBD-4FB1-B4AD-92DCBBDEC957}" type="presOf" srcId="{CC56036E-422A-403C-A9F1-D973D3C04556}" destId="{930EF808-964E-4031-A17D-500791103AE4}" srcOrd="0" destOrd="0" presId="urn:microsoft.com/office/officeart/2005/8/layout/bList2"/>
    <dgm:cxn modelId="{3575BDBE-3156-47FC-8ACF-6827C6C8AEEE}" srcId="{38069A0B-0B6D-40EC-B0D4-F199AE29CDDE}" destId="{66A6E26B-314E-40C6-9619-E6ED7A366B41}" srcOrd="0" destOrd="0" parTransId="{D303C7E2-55D8-4553-9993-C2043DE16AF7}" sibTransId="{B39028FE-CB7C-4C7B-9ADB-00E9245F256C}"/>
    <dgm:cxn modelId="{35327EF6-272D-468A-8FF7-27500B79F530}" type="presOf" srcId="{889D8E06-E0E6-4E3E-87AD-3A2B9A5B603A}" destId="{397E69E2-69F5-4CA7-8682-E855085F6BAC}" srcOrd="0" destOrd="0" presId="urn:microsoft.com/office/officeart/2005/8/layout/bList2"/>
    <dgm:cxn modelId="{4E9F1189-2CDB-4530-863C-8D0337679265}" type="presOf" srcId="{0CBA2729-013F-44B4-A37D-BCAE5ED5106C}" destId="{01D14D35-4499-454D-B089-F1FCDC239AD3}" srcOrd="1" destOrd="0" presId="urn:microsoft.com/office/officeart/2005/8/layout/bList2"/>
    <dgm:cxn modelId="{4837F8F0-676F-47CE-A283-191F2F9F0AB5}" srcId="{84C90F95-D2F4-4947-AB20-A692B11BB664}" destId="{889D8E06-E0E6-4E3E-87AD-3A2B9A5B603A}" srcOrd="0" destOrd="0" parTransId="{DFC07318-7599-463F-999A-8F8BB75F0811}" sibTransId="{888A1B96-BA8B-41E3-BC15-7E7AA785FA33}"/>
    <dgm:cxn modelId="{2B10FE86-0D57-497F-8B73-B583A09B1DD3}" type="presOf" srcId="{0CBA2729-013F-44B4-A37D-BCAE5ED5106C}" destId="{9F08C123-AAEE-4F3F-9500-966B0E161509}" srcOrd="0" destOrd="0" presId="urn:microsoft.com/office/officeart/2005/8/layout/bList2"/>
    <dgm:cxn modelId="{D81E545C-5535-484A-8E4E-422DDFE8B326}" srcId="{CC56036E-422A-403C-A9F1-D973D3C04556}" destId="{0CBA2729-013F-44B4-A37D-BCAE5ED5106C}" srcOrd="0" destOrd="0" parTransId="{DE3C507C-99BE-4A71-AE0C-035DE6F191D0}" sibTransId="{3B518A71-74CF-4FD1-95EE-6D1027BF19F6}"/>
    <dgm:cxn modelId="{BAABAAC1-BE26-4269-93C5-0DB8BA7E8493}" type="presOf" srcId="{BC7F4B03-4F35-444A-BB2B-7CF468FFEB56}" destId="{BA215A69-4839-4807-9294-73A606B3C2F6}" srcOrd="0" destOrd="0" presId="urn:microsoft.com/office/officeart/2005/8/layout/bList2"/>
    <dgm:cxn modelId="{85198646-917D-4D99-8C98-364A1F6241AB}" type="presOf" srcId="{84C90F95-D2F4-4947-AB20-A692B11BB664}" destId="{E2D9EDB2-6234-4472-8FB7-DCB865E6D892}" srcOrd="0" destOrd="0" presId="urn:microsoft.com/office/officeart/2005/8/layout/bList2"/>
    <dgm:cxn modelId="{609D46D5-1BE8-4266-B76B-6FD8E6D5CD6A}" type="presParOf" srcId="{930EF808-964E-4031-A17D-500791103AE4}" destId="{7AD7136A-A60E-41D0-8DBE-BF041E7643C5}" srcOrd="0" destOrd="0" presId="urn:microsoft.com/office/officeart/2005/8/layout/bList2"/>
    <dgm:cxn modelId="{1C296935-8015-45B8-81AD-FE9427BB816A}" type="presParOf" srcId="{7AD7136A-A60E-41D0-8DBE-BF041E7643C5}" destId="{BA215A69-4839-4807-9294-73A606B3C2F6}" srcOrd="0" destOrd="0" presId="urn:microsoft.com/office/officeart/2005/8/layout/bList2"/>
    <dgm:cxn modelId="{EF00B5E7-C825-4024-8E00-FD62214F68A8}" type="presParOf" srcId="{7AD7136A-A60E-41D0-8DBE-BF041E7643C5}" destId="{9F08C123-AAEE-4F3F-9500-966B0E161509}" srcOrd="1" destOrd="0" presId="urn:microsoft.com/office/officeart/2005/8/layout/bList2"/>
    <dgm:cxn modelId="{72875C55-3F51-42D3-B3FF-A0F7F5CFD323}" type="presParOf" srcId="{7AD7136A-A60E-41D0-8DBE-BF041E7643C5}" destId="{01D14D35-4499-454D-B089-F1FCDC239AD3}" srcOrd="2" destOrd="0" presId="urn:microsoft.com/office/officeart/2005/8/layout/bList2"/>
    <dgm:cxn modelId="{55D45820-BAC6-437F-8077-CF1A1FB8A87C}" type="presParOf" srcId="{7AD7136A-A60E-41D0-8DBE-BF041E7643C5}" destId="{D8947787-7650-450E-BE32-03EBB28B661B}" srcOrd="3" destOrd="0" presId="urn:microsoft.com/office/officeart/2005/8/layout/bList2"/>
    <dgm:cxn modelId="{E75D32A0-47E7-4B49-B3E0-4A49275683F2}" type="presParOf" srcId="{930EF808-964E-4031-A17D-500791103AE4}" destId="{F202166C-DF13-456E-99B4-33AC24EBDBB2}" srcOrd="1" destOrd="0" presId="urn:microsoft.com/office/officeart/2005/8/layout/bList2"/>
    <dgm:cxn modelId="{34043D8D-849E-4E3E-BA87-279150672272}" type="presParOf" srcId="{930EF808-964E-4031-A17D-500791103AE4}" destId="{A3B963D6-0AEE-4607-840A-D1704BF1B2BC}" srcOrd="2" destOrd="0" presId="urn:microsoft.com/office/officeart/2005/8/layout/bList2"/>
    <dgm:cxn modelId="{60E003E5-6F85-4749-A746-C152DD88D5AE}" type="presParOf" srcId="{A3B963D6-0AEE-4607-840A-D1704BF1B2BC}" destId="{397E69E2-69F5-4CA7-8682-E855085F6BAC}" srcOrd="0" destOrd="0" presId="urn:microsoft.com/office/officeart/2005/8/layout/bList2"/>
    <dgm:cxn modelId="{E6BF6EC8-0E88-49EB-A642-3C485DD4DB26}" type="presParOf" srcId="{A3B963D6-0AEE-4607-840A-D1704BF1B2BC}" destId="{E2D9EDB2-6234-4472-8FB7-DCB865E6D892}" srcOrd="1" destOrd="0" presId="urn:microsoft.com/office/officeart/2005/8/layout/bList2"/>
    <dgm:cxn modelId="{1E6D634F-D7BF-464A-B7D5-15CAE91493D6}" type="presParOf" srcId="{A3B963D6-0AEE-4607-840A-D1704BF1B2BC}" destId="{7A3B74DD-CB54-4897-97DA-9E10D32C3555}" srcOrd="2" destOrd="0" presId="urn:microsoft.com/office/officeart/2005/8/layout/bList2"/>
    <dgm:cxn modelId="{50C47BB5-FF88-4115-9D3C-B035EB9DC6DA}" type="presParOf" srcId="{A3B963D6-0AEE-4607-840A-D1704BF1B2BC}" destId="{D51183C5-DA9A-4EB9-A2E6-0B6A3C7CE0E3}" srcOrd="3" destOrd="0" presId="urn:microsoft.com/office/officeart/2005/8/layout/bList2"/>
    <dgm:cxn modelId="{E3459A5E-369B-4D06-A23B-A84567B3A28E}" type="presParOf" srcId="{930EF808-964E-4031-A17D-500791103AE4}" destId="{8F34733F-4680-43F6-BDED-8E2B056984DD}" srcOrd="3" destOrd="0" presId="urn:microsoft.com/office/officeart/2005/8/layout/bList2"/>
    <dgm:cxn modelId="{3C6AFAF8-3DB2-4EAA-92C1-E316EAFE9124}" type="presParOf" srcId="{930EF808-964E-4031-A17D-500791103AE4}" destId="{1F546FD0-4288-4609-9E24-895D8B44704E}" srcOrd="4" destOrd="0" presId="urn:microsoft.com/office/officeart/2005/8/layout/bList2"/>
    <dgm:cxn modelId="{C6D00F4B-F10A-48A6-A436-C729EF02CF64}" type="presParOf" srcId="{1F546FD0-4288-4609-9E24-895D8B44704E}" destId="{ECA4D623-E6DF-4D75-B3A3-725DFCF41ACA}" srcOrd="0" destOrd="0" presId="urn:microsoft.com/office/officeart/2005/8/layout/bList2"/>
    <dgm:cxn modelId="{EFA4D4AF-B238-43AA-A85C-3013C9E44DC2}" type="presParOf" srcId="{1F546FD0-4288-4609-9E24-895D8B44704E}" destId="{3F709E4A-8303-48EF-95CA-D15B17663349}" srcOrd="1" destOrd="0" presId="urn:microsoft.com/office/officeart/2005/8/layout/bList2"/>
    <dgm:cxn modelId="{DA2FD011-8EFF-49BA-9700-9E1A8D79A4B7}" type="presParOf" srcId="{1F546FD0-4288-4609-9E24-895D8B44704E}" destId="{E4453380-9973-45B9-B9F1-9F10582C892B}" srcOrd="2" destOrd="0" presId="urn:microsoft.com/office/officeart/2005/8/layout/bList2"/>
    <dgm:cxn modelId="{9FB13787-4728-4CA0-95B0-C4C58B7CA4CC}" type="presParOf" srcId="{1F546FD0-4288-4609-9E24-895D8B44704E}" destId="{7213DB36-4634-4863-8129-F1E761CDA36D}"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77B70493-3993-4DB8-BF48-A73341690DA1}" type="doc">
      <dgm:prSet loTypeId="urn:microsoft.com/office/officeart/2009/3/layout/RandomtoResultProcess" loCatId="process" qsTypeId="urn:microsoft.com/office/officeart/2005/8/quickstyle/simple1" qsCatId="simple" csTypeId="urn:microsoft.com/office/officeart/2005/8/colors/colorful4" csCatId="colorful" phldr="1"/>
      <dgm:spPr/>
      <dgm:t>
        <a:bodyPr/>
        <a:lstStyle/>
        <a:p>
          <a:endParaRPr lang="en-US"/>
        </a:p>
      </dgm:t>
    </dgm:pt>
    <dgm:pt modelId="{FD4CADC8-EE37-4A41-98F2-2E18D2716135}">
      <dgm:prSet custT="1"/>
      <dgm:spPr/>
      <dgm:t>
        <a:bodyPr/>
        <a:lstStyle/>
        <a:p>
          <a:pPr rtl="0"/>
          <a:r>
            <a:rPr lang="en-US" sz="1800" b="1" baseline="0" dirty="0" smtClean="0"/>
            <a:t>If married brother, married sister, cousin, uncle/aunt willing to stand as income co-applicant along with applicant’s parent, then 50% of their income can be considered for pooling of income</a:t>
          </a:r>
          <a:endParaRPr lang="en-US" sz="1800" b="1" dirty="0"/>
        </a:p>
      </dgm:t>
    </dgm:pt>
    <dgm:pt modelId="{B0F2BA56-B6AD-4C5D-B4BA-0536A765EF4F}" type="parTrans" cxnId="{156FD91B-63C7-401A-806E-CD6368377B7B}">
      <dgm:prSet/>
      <dgm:spPr/>
      <dgm:t>
        <a:bodyPr/>
        <a:lstStyle/>
        <a:p>
          <a:endParaRPr lang="en-US"/>
        </a:p>
      </dgm:t>
    </dgm:pt>
    <dgm:pt modelId="{8E10A3C7-6D43-4E9B-91AF-33E34988B700}" type="sibTrans" cxnId="{156FD91B-63C7-401A-806E-CD6368377B7B}">
      <dgm:prSet/>
      <dgm:spPr/>
      <dgm:t>
        <a:bodyPr/>
        <a:lstStyle/>
        <a:p>
          <a:endParaRPr lang="en-US"/>
        </a:p>
      </dgm:t>
    </dgm:pt>
    <dgm:pt modelId="{0F4A7D26-10B7-4646-BFF9-8AB6B1A2909B}" type="pres">
      <dgm:prSet presAssocID="{77B70493-3993-4DB8-BF48-A73341690DA1}" presName="Name0" presStyleCnt="0">
        <dgm:presLayoutVars>
          <dgm:dir/>
          <dgm:animOne val="branch"/>
          <dgm:animLvl val="lvl"/>
        </dgm:presLayoutVars>
      </dgm:prSet>
      <dgm:spPr/>
      <dgm:t>
        <a:bodyPr/>
        <a:lstStyle/>
        <a:p>
          <a:endParaRPr lang="en-US"/>
        </a:p>
      </dgm:t>
    </dgm:pt>
    <dgm:pt modelId="{1D6AE447-626A-4789-9297-F9900725FEB4}" type="pres">
      <dgm:prSet presAssocID="{FD4CADC8-EE37-4A41-98F2-2E18D2716135}" presName="chaos" presStyleCnt="0"/>
      <dgm:spPr/>
    </dgm:pt>
    <dgm:pt modelId="{3FB9D8F8-AD76-4CD2-B51F-D1EB29331ABB}" type="pres">
      <dgm:prSet presAssocID="{FD4CADC8-EE37-4A41-98F2-2E18D2716135}" presName="parTx1" presStyleLbl="revTx" presStyleIdx="0" presStyleCnt="1"/>
      <dgm:spPr/>
      <dgm:t>
        <a:bodyPr/>
        <a:lstStyle/>
        <a:p>
          <a:endParaRPr lang="en-US"/>
        </a:p>
      </dgm:t>
    </dgm:pt>
    <dgm:pt modelId="{68909ACA-AACB-4835-B2F7-1B8692D7F23E}" type="pres">
      <dgm:prSet presAssocID="{FD4CADC8-EE37-4A41-98F2-2E18D2716135}" presName="c1" presStyleLbl="node1" presStyleIdx="0" presStyleCnt="18"/>
      <dgm:spPr/>
    </dgm:pt>
    <dgm:pt modelId="{1AD57057-5F77-4183-B713-49DDD108CEDB}" type="pres">
      <dgm:prSet presAssocID="{FD4CADC8-EE37-4A41-98F2-2E18D2716135}" presName="c2" presStyleLbl="node1" presStyleIdx="1" presStyleCnt="18"/>
      <dgm:spPr/>
    </dgm:pt>
    <dgm:pt modelId="{F6129DF2-6A16-4BB1-AD00-165505506C16}" type="pres">
      <dgm:prSet presAssocID="{FD4CADC8-EE37-4A41-98F2-2E18D2716135}" presName="c3" presStyleLbl="node1" presStyleIdx="2" presStyleCnt="18"/>
      <dgm:spPr/>
    </dgm:pt>
    <dgm:pt modelId="{F2D00D9D-9A6E-4D42-A581-1EC719F36BE1}" type="pres">
      <dgm:prSet presAssocID="{FD4CADC8-EE37-4A41-98F2-2E18D2716135}" presName="c4" presStyleLbl="node1" presStyleIdx="3" presStyleCnt="18"/>
      <dgm:spPr/>
    </dgm:pt>
    <dgm:pt modelId="{8B4E7D3A-9721-46CE-B8C9-781F82630C69}" type="pres">
      <dgm:prSet presAssocID="{FD4CADC8-EE37-4A41-98F2-2E18D2716135}" presName="c5" presStyleLbl="node1" presStyleIdx="4" presStyleCnt="18"/>
      <dgm:spPr/>
    </dgm:pt>
    <dgm:pt modelId="{ADBDAE3A-2D2A-4878-84D8-106C1583CB74}" type="pres">
      <dgm:prSet presAssocID="{FD4CADC8-EE37-4A41-98F2-2E18D2716135}" presName="c6" presStyleLbl="node1" presStyleIdx="5" presStyleCnt="18"/>
      <dgm:spPr/>
    </dgm:pt>
    <dgm:pt modelId="{7D8B7C21-B406-4F45-A329-054E124BF4B5}" type="pres">
      <dgm:prSet presAssocID="{FD4CADC8-EE37-4A41-98F2-2E18D2716135}" presName="c7" presStyleLbl="node1" presStyleIdx="6" presStyleCnt="18"/>
      <dgm:spPr/>
    </dgm:pt>
    <dgm:pt modelId="{0418E5DC-EA2D-4C16-ABAA-666A67076E0F}" type="pres">
      <dgm:prSet presAssocID="{FD4CADC8-EE37-4A41-98F2-2E18D2716135}" presName="c8" presStyleLbl="node1" presStyleIdx="7" presStyleCnt="18"/>
      <dgm:spPr/>
    </dgm:pt>
    <dgm:pt modelId="{45398612-A946-4840-9C70-DCFDD69FE386}" type="pres">
      <dgm:prSet presAssocID="{FD4CADC8-EE37-4A41-98F2-2E18D2716135}" presName="c9" presStyleLbl="node1" presStyleIdx="8" presStyleCnt="18"/>
      <dgm:spPr/>
    </dgm:pt>
    <dgm:pt modelId="{65671DB1-7E92-45CA-B379-B4007FE2AD81}" type="pres">
      <dgm:prSet presAssocID="{FD4CADC8-EE37-4A41-98F2-2E18D2716135}" presName="c10" presStyleLbl="node1" presStyleIdx="9" presStyleCnt="18"/>
      <dgm:spPr/>
    </dgm:pt>
    <dgm:pt modelId="{ED6B802F-DB7F-4EA0-BF70-51D2FA5CB22E}" type="pres">
      <dgm:prSet presAssocID="{FD4CADC8-EE37-4A41-98F2-2E18D2716135}" presName="c11" presStyleLbl="node1" presStyleIdx="10" presStyleCnt="18"/>
      <dgm:spPr/>
    </dgm:pt>
    <dgm:pt modelId="{BC864467-6CA5-4CA9-A319-F74F9856A70B}" type="pres">
      <dgm:prSet presAssocID="{FD4CADC8-EE37-4A41-98F2-2E18D2716135}" presName="c12" presStyleLbl="node1" presStyleIdx="11" presStyleCnt="18"/>
      <dgm:spPr/>
    </dgm:pt>
    <dgm:pt modelId="{4EEBFBD3-5935-4096-A19A-A98BE1A2C074}" type="pres">
      <dgm:prSet presAssocID="{FD4CADC8-EE37-4A41-98F2-2E18D2716135}" presName="c13" presStyleLbl="node1" presStyleIdx="12" presStyleCnt="18"/>
      <dgm:spPr/>
    </dgm:pt>
    <dgm:pt modelId="{BAE748CC-41C0-405B-B934-BA4B352AF3EF}" type="pres">
      <dgm:prSet presAssocID="{FD4CADC8-EE37-4A41-98F2-2E18D2716135}" presName="c14" presStyleLbl="node1" presStyleIdx="13" presStyleCnt="18"/>
      <dgm:spPr/>
    </dgm:pt>
    <dgm:pt modelId="{D7EBCFA8-BE6C-4CAC-BFC4-92BBC3C9EFBC}" type="pres">
      <dgm:prSet presAssocID="{FD4CADC8-EE37-4A41-98F2-2E18D2716135}" presName="c15" presStyleLbl="node1" presStyleIdx="14" presStyleCnt="18"/>
      <dgm:spPr/>
    </dgm:pt>
    <dgm:pt modelId="{FFB54F5F-998F-4B4E-BC9D-36AC8FE73A29}" type="pres">
      <dgm:prSet presAssocID="{FD4CADC8-EE37-4A41-98F2-2E18D2716135}" presName="c16" presStyleLbl="node1" presStyleIdx="15" presStyleCnt="18"/>
      <dgm:spPr/>
    </dgm:pt>
    <dgm:pt modelId="{B509354F-6336-4479-A02E-545A284D747D}" type="pres">
      <dgm:prSet presAssocID="{FD4CADC8-EE37-4A41-98F2-2E18D2716135}" presName="c17" presStyleLbl="node1" presStyleIdx="16" presStyleCnt="18"/>
      <dgm:spPr/>
    </dgm:pt>
    <dgm:pt modelId="{82704E38-75D2-437B-8D67-14B455E79A8B}" type="pres">
      <dgm:prSet presAssocID="{FD4CADC8-EE37-4A41-98F2-2E18D2716135}" presName="c18" presStyleLbl="node1" presStyleIdx="17" presStyleCnt="18"/>
      <dgm:spPr/>
    </dgm:pt>
  </dgm:ptLst>
  <dgm:cxnLst>
    <dgm:cxn modelId="{A8672EA8-022D-437D-9055-53E9FEC15FBD}" type="presOf" srcId="{FD4CADC8-EE37-4A41-98F2-2E18D2716135}" destId="{3FB9D8F8-AD76-4CD2-B51F-D1EB29331ABB}" srcOrd="0" destOrd="0" presId="urn:microsoft.com/office/officeart/2009/3/layout/RandomtoResultProcess"/>
    <dgm:cxn modelId="{B8106223-910A-487F-83BB-100BF23FD7B1}" type="presOf" srcId="{77B70493-3993-4DB8-BF48-A73341690DA1}" destId="{0F4A7D26-10B7-4646-BFF9-8AB6B1A2909B}" srcOrd="0" destOrd="0" presId="urn:microsoft.com/office/officeart/2009/3/layout/RandomtoResultProcess"/>
    <dgm:cxn modelId="{156FD91B-63C7-401A-806E-CD6368377B7B}" srcId="{77B70493-3993-4DB8-BF48-A73341690DA1}" destId="{FD4CADC8-EE37-4A41-98F2-2E18D2716135}" srcOrd="0" destOrd="0" parTransId="{B0F2BA56-B6AD-4C5D-B4BA-0536A765EF4F}" sibTransId="{8E10A3C7-6D43-4E9B-91AF-33E34988B700}"/>
    <dgm:cxn modelId="{F9593A86-C933-47E6-9D00-CE8B9F2FFBA1}" type="presParOf" srcId="{0F4A7D26-10B7-4646-BFF9-8AB6B1A2909B}" destId="{1D6AE447-626A-4789-9297-F9900725FEB4}" srcOrd="0" destOrd="0" presId="urn:microsoft.com/office/officeart/2009/3/layout/RandomtoResultProcess"/>
    <dgm:cxn modelId="{3BABDD75-4E19-4274-98DD-3134C2B91BA5}" type="presParOf" srcId="{1D6AE447-626A-4789-9297-F9900725FEB4}" destId="{3FB9D8F8-AD76-4CD2-B51F-D1EB29331ABB}" srcOrd="0" destOrd="0" presId="urn:microsoft.com/office/officeart/2009/3/layout/RandomtoResultProcess"/>
    <dgm:cxn modelId="{897B95D0-3FB3-4D27-9DF1-B58BB9460B1A}" type="presParOf" srcId="{1D6AE447-626A-4789-9297-F9900725FEB4}" destId="{68909ACA-AACB-4835-B2F7-1B8692D7F23E}" srcOrd="1" destOrd="0" presId="urn:microsoft.com/office/officeart/2009/3/layout/RandomtoResultProcess"/>
    <dgm:cxn modelId="{66DF2718-8823-4427-ACFA-C4C0B22E7A8A}" type="presParOf" srcId="{1D6AE447-626A-4789-9297-F9900725FEB4}" destId="{1AD57057-5F77-4183-B713-49DDD108CEDB}" srcOrd="2" destOrd="0" presId="urn:microsoft.com/office/officeart/2009/3/layout/RandomtoResultProcess"/>
    <dgm:cxn modelId="{056080C5-D3A4-46A4-9AE3-DFA7CDFCB72E}" type="presParOf" srcId="{1D6AE447-626A-4789-9297-F9900725FEB4}" destId="{F6129DF2-6A16-4BB1-AD00-165505506C16}" srcOrd="3" destOrd="0" presId="urn:microsoft.com/office/officeart/2009/3/layout/RandomtoResultProcess"/>
    <dgm:cxn modelId="{C0659B9F-D171-4EBD-89CF-BD4C9E906534}" type="presParOf" srcId="{1D6AE447-626A-4789-9297-F9900725FEB4}" destId="{F2D00D9D-9A6E-4D42-A581-1EC719F36BE1}" srcOrd="4" destOrd="0" presId="urn:microsoft.com/office/officeart/2009/3/layout/RandomtoResultProcess"/>
    <dgm:cxn modelId="{8D19F055-FC90-4DE7-887C-815A2040BF74}" type="presParOf" srcId="{1D6AE447-626A-4789-9297-F9900725FEB4}" destId="{8B4E7D3A-9721-46CE-B8C9-781F82630C69}" srcOrd="5" destOrd="0" presId="urn:microsoft.com/office/officeart/2009/3/layout/RandomtoResultProcess"/>
    <dgm:cxn modelId="{B5D35423-946B-4F4E-B729-686B9FA2EA2D}" type="presParOf" srcId="{1D6AE447-626A-4789-9297-F9900725FEB4}" destId="{ADBDAE3A-2D2A-4878-84D8-106C1583CB74}" srcOrd="6" destOrd="0" presId="urn:microsoft.com/office/officeart/2009/3/layout/RandomtoResultProcess"/>
    <dgm:cxn modelId="{717C72C9-7970-4A97-AF78-AD9AD10E8F64}" type="presParOf" srcId="{1D6AE447-626A-4789-9297-F9900725FEB4}" destId="{7D8B7C21-B406-4F45-A329-054E124BF4B5}" srcOrd="7" destOrd="0" presId="urn:microsoft.com/office/officeart/2009/3/layout/RandomtoResultProcess"/>
    <dgm:cxn modelId="{6130F9F2-A494-4EE5-8768-A84E2DC03704}" type="presParOf" srcId="{1D6AE447-626A-4789-9297-F9900725FEB4}" destId="{0418E5DC-EA2D-4C16-ABAA-666A67076E0F}" srcOrd="8" destOrd="0" presId="urn:microsoft.com/office/officeart/2009/3/layout/RandomtoResultProcess"/>
    <dgm:cxn modelId="{90B269B6-3610-43E7-BC4B-46E20225827E}" type="presParOf" srcId="{1D6AE447-626A-4789-9297-F9900725FEB4}" destId="{45398612-A946-4840-9C70-DCFDD69FE386}" srcOrd="9" destOrd="0" presId="urn:microsoft.com/office/officeart/2009/3/layout/RandomtoResultProcess"/>
    <dgm:cxn modelId="{1ADEF516-6BB2-4365-B0F0-C3609EE5C021}" type="presParOf" srcId="{1D6AE447-626A-4789-9297-F9900725FEB4}" destId="{65671DB1-7E92-45CA-B379-B4007FE2AD81}" srcOrd="10" destOrd="0" presId="urn:microsoft.com/office/officeart/2009/3/layout/RandomtoResultProcess"/>
    <dgm:cxn modelId="{C3F8ED25-A519-4AAD-B165-98E1E8BB310C}" type="presParOf" srcId="{1D6AE447-626A-4789-9297-F9900725FEB4}" destId="{ED6B802F-DB7F-4EA0-BF70-51D2FA5CB22E}" srcOrd="11" destOrd="0" presId="urn:microsoft.com/office/officeart/2009/3/layout/RandomtoResultProcess"/>
    <dgm:cxn modelId="{80D587FC-9500-4CA6-BB12-0618CDDD53B9}" type="presParOf" srcId="{1D6AE447-626A-4789-9297-F9900725FEB4}" destId="{BC864467-6CA5-4CA9-A319-F74F9856A70B}" srcOrd="12" destOrd="0" presId="urn:microsoft.com/office/officeart/2009/3/layout/RandomtoResultProcess"/>
    <dgm:cxn modelId="{38AADB38-7571-41B2-97F0-46767F06955D}" type="presParOf" srcId="{1D6AE447-626A-4789-9297-F9900725FEB4}" destId="{4EEBFBD3-5935-4096-A19A-A98BE1A2C074}" srcOrd="13" destOrd="0" presId="urn:microsoft.com/office/officeart/2009/3/layout/RandomtoResultProcess"/>
    <dgm:cxn modelId="{8C9049DB-D5E3-4291-86E3-E3D5038B0331}" type="presParOf" srcId="{1D6AE447-626A-4789-9297-F9900725FEB4}" destId="{BAE748CC-41C0-405B-B934-BA4B352AF3EF}" srcOrd="14" destOrd="0" presId="urn:microsoft.com/office/officeart/2009/3/layout/RandomtoResultProcess"/>
    <dgm:cxn modelId="{C4BB0A1D-77F1-4A50-857E-B95CCC2D81ED}" type="presParOf" srcId="{1D6AE447-626A-4789-9297-F9900725FEB4}" destId="{D7EBCFA8-BE6C-4CAC-BFC4-92BBC3C9EFBC}" srcOrd="15" destOrd="0" presId="urn:microsoft.com/office/officeart/2009/3/layout/RandomtoResultProcess"/>
    <dgm:cxn modelId="{8A42EDD5-FDEA-4514-B83A-C07F02C3D344}" type="presParOf" srcId="{1D6AE447-626A-4789-9297-F9900725FEB4}" destId="{FFB54F5F-998F-4B4E-BC9D-36AC8FE73A29}" srcOrd="16" destOrd="0" presId="urn:microsoft.com/office/officeart/2009/3/layout/RandomtoResultProcess"/>
    <dgm:cxn modelId="{767C5DF4-45BC-49E2-8A64-733DECBDE7FA}" type="presParOf" srcId="{1D6AE447-626A-4789-9297-F9900725FEB4}" destId="{B509354F-6336-4479-A02E-545A284D747D}" srcOrd="17" destOrd="0" presId="urn:microsoft.com/office/officeart/2009/3/layout/RandomtoResultProcess"/>
    <dgm:cxn modelId="{DF6C7B27-F3EA-4C28-A543-ECE10E2462EA}" type="presParOf" srcId="{1D6AE447-626A-4789-9297-F9900725FEB4}" destId="{82704E38-75D2-437B-8D67-14B455E79A8B}" srcOrd="18" destOrd="0" presId="urn:microsoft.com/office/officeart/2009/3/layout/RandomtoResult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1FAD6498-DAAB-4A3B-ADB2-2A17540FF6DA}"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10F2A680-B5DE-4758-8A70-D67261F9014F}">
      <dgm:prSet/>
      <dgm:spPr/>
      <dgm:t>
        <a:bodyPr/>
        <a:lstStyle/>
        <a:p>
          <a:pPr algn="ctr" rtl="0"/>
          <a:r>
            <a:rPr lang="en-US" b="1" i="0" baseline="0" smtClean="0"/>
            <a:t>Computation for Self Employed</a:t>
          </a:r>
          <a:endParaRPr lang="en-US"/>
        </a:p>
      </dgm:t>
    </dgm:pt>
    <dgm:pt modelId="{54974B37-5D9A-4A8E-A38E-438D16EC45FA}" type="parTrans" cxnId="{62B62C35-C6E6-41B6-8BEC-C3406DB85B57}">
      <dgm:prSet/>
      <dgm:spPr/>
      <dgm:t>
        <a:bodyPr/>
        <a:lstStyle/>
        <a:p>
          <a:endParaRPr lang="en-US"/>
        </a:p>
      </dgm:t>
    </dgm:pt>
    <dgm:pt modelId="{5FED118E-59AC-4638-A2AF-D453F0E1AFA5}" type="sibTrans" cxnId="{62B62C35-C6E6-41B6-8BEC-C3406DB85B57}">
      <dgm:prSet/>
      <dgm:spPr/>
      <dgm:t>
        <a:bodyPr/>
        <a:lstStyle/>
        <a:p>
          <a:endParaRPr lang="en-US"/>
        </a:p>
      </dgm:t>
    </dgm:pt>
    <dgm:pt modelId="{96E7F555-2AC3-4994-A127-9674AFEC95B1}" type="pres">
      <dgm:prSet presAssocID="{1FAD6498-DAAB-4A3B-ADB2-2A17540FF6DA}" presName="linear" presStyleCnt="0">
        <dgm:presLayoutVars>
          <dgm:animLvl val="lvl"/>
          <dgm:resizeHandles val="exact"/>
        </dgm:presLayoutVars>
      </dgm:prSet>
      <dgm:spPr/>
      <dgm:t>
        <a:bodyPr/>
        <a:lstStyle/>
        <a:p>
          <a:endParaRPr lang="en-US"/>
        </a:p>
      </dgm:t>
    </dgm:pt>
    <dgm:pt modelId="{F8DF9315-6F46-4AB8-A84A-0F72B30DD1D5}" type="pres">
      <dgm:prSet presAssocID="{10F2A680-B5DE-4758-8A70-D67261F9014F}" presName="parentText" presStyleLbl="node1" presStyleIdx="0" presStyleCnt="1" custLinFactNeighborY="-988">
        <dgm:presLayoutVars>
          <dgm:chMax val="0"/>
          <dgm:bulletEnabled val="1"/>
        </dgm:presLayoutVars>
      </dgm:prSet>
      <dgm:spPr/>
      <dgm:t>
        <a:bodyPr/>
        <a:lstStyle/>
        <a:p>
          <a:endParaRPr lang="en-US"/>
        </a:p>
      </dgm:t>
    </dgm:pt>
  </dgm:ptLst>
  <dgm:cxnLst>
    <dgm:cxn modelId="{99FE9322-13A4-40BD-B8F5-94E3A274EE8E}" type="presOf" srcId="{1FAD6498-DAAB-4A3B-ADB2-2A17540FF6DA}" destId="{96E7F555-2AC3-4994-A127-9674AFEC95B1}" srcOrd="0" destOrd="0" presId="urn:microsoft.com/office/officeart/2005/8/layout/vList2"/>
    <dgm:cxn modelId="{9ED6C1DC-9AFC-4938-811D-C59A49741D5F}" type="presOf" srcId="{10F2A680-B5DE-4758-8A70-D67261F9014F}" destId="{F8DF9315-6F46-4AB8-A84A-0F72B30DD1D5}" srcOrd="0" destOrd="0" presId="urn:microsoft.com/office/officeart/2005/8/layout/vList2"/>
    <dgm:cxn modelId="{62B62C35-C6E6-41B6-8BEC-C3406DB85B57}" srcId="{1FAD6498-DAAB-4A3B-ADB2-2A17540FF6DA}" destId="{10F2A680-B5DE-4758-8A70-D67261F9014F}" srcOrd="0" destOrd="0" parTransId="{54974B37-5D9A-4A8E-A38E-438D16EC45FA}" sibTransId="{5FED118E-59AC-4638-A2AF-D453F0E1AFA5}"/>
    <dgm:cxn modelId="{F6A06026-12FE-4F91-91FD-6CF503352CB0}" type="presParOf" srcId="{96E7F555-2AC3-4994-A127-9674AFEC95B1}" destId="{F8DF9315-6F46-4AB8-A84A-0F72B30DD1D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573D1A4A-17DD-41D8-A96C-F6EAD99F1C9D}" type="doc">
      <dgm:prSet loTypeId="urn:microsoft.com/office/officeart/2005/8/layout/lProcess2" loCatId="list" qsTypeId="urn:microsoft.com/office/officeart/2005/8/quickstyle/simple1" qsCatId="simple" csTypeId="urn:microsoft.com/office/officeart/2005/8/colors/colorful3" csCatId="colorful" phldr="1"/>
      <dgm:spPr/>
      <dgm:t>
        <a:bodyPr/>
        <a:lstStyle/>
        <a:p>
          <a:endParaRPr lang="en-US"/>
        </a:p>
      </dgm:t>
    </dgm:pt>
    <dgm:pt modelId="{8A1AEFB1-8143-46FA-8C39-51957AB7D46E}">
      <dgm:prSet phldrT="[Text]"/>
      <dgm:spPr/>
      <dgm:t>
        <a:bodyPr/>
        <a:lstStyle/>
        <a:p>
          <a:r>
            <a:rPr lang="en-US" dirty="0" smtClean="0"/>
            <a:t>Documented Total Income</a:t>
          </a:r>
          <a:endParaRPr lang="en-US" dirty="0"/>
        </a:p>
      </dgm:t>
    </dgm:pt>
    <dgm:pt modelId="{9265EA2F-A6E0-4E8B-9147-133195BB7507}" type="parTrans" cxnId="{802B3DD6-0F18-40B5-AF85-7E6575363184}">
      <dgm:prSet/>
      <dgm:spPr/>
      <dgm:t>
        <a:bodyPr/>
        <a:lstStyle/>
        <a:p>
          <a:endParaRPr lang="en-US"/>
        </a:p>
      </dgm:t>
    </dgm:pt>
    <dgm:pt modelId="{324C4D55-41B4-4A0A-B302-5F1BB0C60D5E}" type="sibTrans" cxnId="{802B3DD6-0F18-40B5-AF85-7E6575363184}">
      <dgm:prSet/>
      <dgm:spPr/>
      <dgm:t>
        <a:bodyPr/>
        <a:lstStyle/>
        <a:p>
          <a:endParaRPr lang="en-US"/>
        </a:p>
      </dgm:t>
    </dgm:pt>
    <dgm:pt modelId="{C8AC9486-56E1-4EA0-A65D-809E67BB42CC}">
      <dgm:prSet phldrT="[Text]"/>
      <dgm:spPr/>
      <dgm:t>
        <a:bodyPr/>
        <a:lstStyle/>
        <a:p>
          <a:r>
            <a:rPr lang="en-US" dirty="0" smtClean="0"/>
            <a:t>No Deductions</a:t>
          </a:r>
          <a:endParaRPr lang="en-US" dirty="0"/>
        </a:p>
      </dgm:t>
    </dgm:pt>
    <dgm:pt modelId="{51B501B6-E2AE-45AA-A195-BB79CC33D2EA}" type="parTrans" cxnId="{925DAEFA-A43A-4FD0-B3E9-4AC4E13CBD87}">
      <dgm:prSet/>
      <dgm:spPr/>
      <dgm:t>
        <a:bodyPr/>
        <a:lstStyle/>
        <a:p>
          <a:endParaRPr lang="en-US"/>
        </a:p>
      </dgm:t>
    </dgm:pt>
    <dgm:pt modelId="{A7E3049E-4A92-4969-B9D0-A41EC3EEF202}" type="sibTrans" cxnId="{925DAEFA-A43A-4FD0-B3E9-4AC4E13CBD87}">
      <dgm:prSet/>
      <dgm:spPr/>
      <dgm:t>
        <a:bodyPr/>
        <a:lstStyle/>
        <a:p>
          <a:endParaRPr lang="en-US"/>
        </a:p>
      </dgm:t>
    </dgm:pt>
    <dgm:pt modelId="{B30D0267-9E02-4418-AF76-8E9D70C49A11}">
      <dgm:prSet phldrT="[Text]"/>
      <dgm:spPr/>
      <dgm:t>
        <a:bodyPr/>
        <a:lstStyle/>
        <a:p>
          <a:r>
            <a:rPr lang="en-US" dirty="0" smtClean="0"/>
            <a:t>As per last 2 </a:t>
          </a:r>
          <a:r>
            <a:rPr lang="en-US" dirty="0" err="1" smtClean="0"/>
            <a:t>yrs</a:t>
          </a:r>
          <a:r>
            <a:rPr lang="en-US" dirty="0" smtClean="0"/>
            <a:t> ITR filed </a:t>
          </a:r>
          <a:endParaRPr lang="en-US" dirty="0"/>
        </a:p>
      </dgm:t>
    </dgm:pt>
    <dgm:pt modelId="{A7EE7C95-6CDF-4C4E-996C-A67B1D09B852}" type="parTrans" cxnId="{49625F4A-25E0-435C-8583-E521FD8C40E9}">
      <dgm:prSet/>
      <dgm:spPr/>
      <dgm:t>
        <a:bodyPr/>
        <a:lstStyle/>
        <a:p>
          <a:endParaRPr lang="en-US"/>
        </a:p>
      </dgm:t>
    </dgm:pt>
    <dgm:pt modelId="{E569073E-D063-477A-9638-2815573AABD1}" type="sibTrans" cxnId="{49625F4A-25E0-435C-8583-E521FD8C40E9}">
      <dgm:prSet/>
      <dgm:spPr/>
      <dgm:t>
        <a:bodyPr/>
        <a:lstStyle/>
        <a:p>
          <a:endParaRPr lang="en-US"/>
        </a:p>
      </dgm:t>
    </dgm:pt>
    <dgm:pt modelId="{940B2CC4-3044-4C39-A30A-D9679852A9E4}">
      <dgm:prSet phldrT="[Text]"/>
      <dgm:spPr/>
      <dgm:t>
        <a:bodyPr/>
        <a:lstStyle/>
        <a:p>
          <a:r>
            <a:rPr lang="en-US" dirty="0" smtClean="0"/>
            <a:t>ITR for consecutive years</a:t>
          </a:r>
          <a:endParaRPr lang="en-US" dirty="0"/>
        </a:p>
      </dgm:t>
    </dgm:pt>
    <dgm:pt modelId="{5856B3F8-78A5-484D-A6F8-81E306A9E8E5}" type="parTrans" cxnId="{64922D9E-4BD7-44A5-8999-8A514107E3D3}">
      <dgm:prSet/>
      <dgm:spPr/>
      <dgm:t>
        <a:bodyPr/>
        <a:lstStyle/>
        <a:p>
          <a:endParaRPr lang="en-US"/>
        </a:p>
      </dgm:t>
    </dgm:pt>
    <dgm:pt modelId="{A81E6A35-E4AC-4900-BFA2-38D26CCFAC72}" type="sibTrans" cxnId="{64922D9E-4BD7-44A5-8999-8A514107E3D3}">
      <dgm:prSet/>
      <dgm:spPr/>
      <dgm:t>
        <a:bodyPr/>
        <a:lstStyle/>
        <a:p>
          <a:endParaRPr lang="en-US"/>
        </a:p>
      </dgm:t>
    </dgm:pt>
    <dgm:pt modelId="{D2663ED6-620F-42A1-85D6-742BC9077422}">
      <dgm:prSet phldrT="[Text]"/>
      <dgm:spPr/>
      <dgm:t>
        <a:bodyPr/>
        <a:lstStyle/>
        <a:p>
          <a:r>
            <a:rPr lang="en-US" dirty="0" smtClean="0"/>
            <a:t>Not filed in same quarter</a:t>
          </a:r>
          <a:endParaRPr lang="en-US" dirty="0"/>
        </a:p>
      </dgm:t>
    </dgm:pt>
    <dgm:pt modelId="{FB38615E-0EB4-473A-A7AD-F484951877B4}" type="parTrans" cxnId="{28CC6031-277F-4D2E-90EA-A7A134B71180}">
      <dgm:prSet/>
      <dgm:spPr/>
      <dgm:t>
        <a:bodyPr/>
        <a:lstStyle/>
        <a:p>
          <a:endParaRPr lang="en-US"/>
        </a:p>
      </dgm:t>
    </dgm:pt>
    <dgm:pt modelId="{C54097EC-0C3D-4EB0-9076-F3AAD4B1FD71}" type="sibTrans" cxnId="{28CC6031-277F-4D2E-90EA-A7A134B71180}">
      <dgm:prSet/>
      <dgm:spPr/>
      <dgm:t>
        <a:bodyPr/>
        <a:lstStyle/>
        <a:p>
          <a:endParaRPr lang="en-US"/>
        </a:p>
      </dgm:t>
    </dgm:pt>
    <dgm:pt modelId="{B5FB849F-CCCA-4770-ADE2-E835F3FCCD7F}">
      <dgm:prSet phldrT="[Text]"/>
      <dgm:spPr/>
      <dgm:t>
        <a:bodyPr/>
        <a:lstStyle/>
        <a:p>
          <a:r>
            <a:rPr lang="en-US" dirty="0" smtClean="0"/>
            <a:t>If filed in same quarter then NCM approval reqd</a:t>
          </a:r>
          <a:endParaRPr lang="en-US" dirty="0"/>
        </a:p>
      </dgm:t>
    </dgm:pt>
    <dgm:pt modelId="{AB101CB7-5C9C-454C-B661-5B331E9399D1}" type="parTrans" cxnId="{BCC2FBF7-00E6-42B6-B5A7-7C6E1C0ACADF}">
      <dgm:prSet/>
      <dgm:spPr/>
      <dgm:t>
        <a:bodyPr/>
        <a:lstStyle/>
        <a:p>
          <a:endParaRPr lang="en-US"/>
        </a:p>
      </dgm:t>
    </dgm:pt>
    <dgm:pt modelId="{33A96CD0-D98B-4565-94F5-7B237C900D58}" type="sibTrans" cxnId="{BCC2FBF7-00E6-42B6-B5A7-7C6E1C0ACADF}">
      <dgm:prSet/>
      <dgm:spPr/>
      <dgm:t>
        <a:bodyPr/>
        <a:lstStyle/>
        <a:p>
          <a:endParaRPr lang="en-US"/>
        </a:p>
      </dgm:t>
    </dgm:pt>
    <dgm:pt modelId="{5176A4BE-3BB5-4E01-A373-17AC9C12C82A}">
      <dgm:prSet phldrT="[Text]"/>
      <dgm:spPr/>
      <dgm:t>
        <a:bodyPr/>
        <a:lstStyle/>
        <a:p>
          <a:r>
            <a:rPr lang="en-US" dirty="0" smtClean="0"/>
            <a:t>Average Bank Balance</a:t>
          </a:r>
          <a:endParaRPr lang="en-US" dirty="0"/>
        </a:p>
      </dgm:t>
    </dgm:pt>
    <dgm:pt modelId="{A5434A78-303C-4946-99E7-BABDDF4EAD8C}" type="parTrans" cxnId="{C9695318-D403-42B0-934B-FF6D6A53747F}">
      <dgm:prSet/>
      <dgm:spPr/>
      <dgm:t>
        <a:bodyPr/>
        <a:lstStyle/>
        <a:p>
          <a:endParaRPr lang="en-US"/>
        </a:p>
      </dgm:t>
    </dgm:pt>
    <dgm:pt modelId="{0A81B283-E739-4071-8F46-2CE207E8C041}" type="sibTrans" cxnId="{C9695318-D403-42B0-934B-FF6D6A53747F}">
      <dgm:prSet/>
      <dgm:spPr/>
      <dgm:t>
        <a:bodyPr/>
        <a:lstStyle/>
        <a:p>
          <a:endParaRPr lang="en-US"/>
        </a:p>
      </dgm:t>
    </dgm:pt>
    <dgm:pt modelId="{D1A9CF4E-87CB-4005-BC05-08C4123430A4}">
      <dgm:prSet phldrT="[Text]"/>
      <dgm:spPr/>
      <dgm:t>
        <a:bodyPr/>
        <a:lstStyle/>
        <a:p>
          <a:r>
            <a:rPr lang="en-US" dirty="0" smtClean="0"/>
            <a:t>For at least 6 months</a:t>
          </a:r>
          <a:endParaRPr lang="en-US" dirty="0"/>
        </a:p>
      </dgm:t>
    </dgm:pt>
    <dgm:pt modelId="{4ED7D15B-6199-4608-A1F5-CDDDC3B0B7FE}" type="parTrans" cxnId="{045ED326-5ABA-4DB0-8F2F-C3DF77EA2DF4}">
      <dgm:prSet/>
      <dgm:spPr/>
      <dgm:t>
        <a:bodyPr/>
        <a:lstStyle/>
        <a:p>
          <a:endParaRPr lang="en-US"/>
        </a:p>
      </dgm:t>
    </dgm:pt>
    <dgm:pt modelId="{D2B15CDA-2CB8-4C93-863B-A1CC3735A398}" type="sibTrans" cxnId="{045ED326-5ABA-4DB0-8F2F-C3DF77EA2DF4}">
      <dgm:prSet/>
      <dgm:spPr/>
      <dgm:t>
        <a:bodyPr/>
        <a:lstStyle/>
        <a:p>
          <a:endParaRPr lang="en-US"/>
        </a:p>
      </dgm:t>
    </dgm:pt>
    <dgm:pt modelId="{AB56F3F6-23A9-4359-B3DB-3C5BFCD742BE}">
      <dgm:prSet phldrT="[Text]"/>
      <dgm:spPr/>
      <dgm:t>
        <a:bodyPr/>
        <a:lstStyle/>
        <a:p>
          <a:r>
            <a:rPr lang="en-US" dirty="0" smtClean="0"/>
            <a:t>More than Auxilo’s PEMI/PSI/EMI* </a:t>
          </a:r>
          <a:endParaRPr lang="en-US" dirty="0"/>
        </a:p>
      </dgm:t>
    </dgm:pt>
    <dgm:pt modelId="{64998AC7-160F-4737-83A5-9A86E1EA63A1}" type="parTrans" cxnId="{8A72A0DC-3743-4855-9349-AC70A171F435}">
      <dgm:prSet/>
      <dgm:spPr/>
      <dgm:t>
        <a:bodyPr/>
        <a:lstStyle/>
        <a:p>
          <a:endParaRPr lang="en-US"/>
        </a:p>
      </dgm:t>
    </dgm:pt>
    <dgm:pt modelId="{8DD4C3C0-9A69-423C-8AA6-E211320F7229}" type="sibTrans" cxnId="{8A72A0DC-3743-4855-9349-AC70A171F435}">
      <dgm:prSet/>
      <dgm:spPr/>
      <dgm:t>
        <a:bodyPr/>
        <a:lstStyle/>
        <a:p>
          <a:endParaRPr lang="en-US"/>
        </a:p>
      </dgm:t>
    </dgm:pt>
    <dgm:pt modelId="{EF6CAC25-FEEB-469A-8639-CB90A6768A09}" type="pres">
      <dgm:prSet presAssocID="{573D1A4A-17DD-41D8-A96C-F6EAD99F1C9D}" presName="theList" presStyleCnt="0">
        <dgm:presLayoutVars>
          <dgm:dir/>
          <dgm:animLvl val="lvl"/>
          <dgm:resizeHandles val="exact"/>
        </dgm:presLayoutVars>
      </dgm:prSet>
      <dgm:spPr/>
      <dgm:t>
        <a:bodyPr/>
        <a:lstStyle/>
        <a:p>
          <a:endParaRPr lang="en-US"/>
        </a:p>
      </dgm:t>
    </dgm:pt>
    <dgm:pt modelId="{AC973B0B-688D-4689-B8D3-7C18FA8D6887}" type="pres">
      <dgm:prSet presAssocID="{8A1AEFB1-8143-46FA-8C39-51957AB7D46E}" presName="compNode" presStyleCnt="0"/>
      <dgm:spPr/>
    </dgm:pt>
    <dgm:pt modelId="{1AF27B11-8AE4-4F41-A6ED-0701DF91F9F2}" type="pres">
      <dgm:prSet presAssocID="{8A1AEFB1-8143-46FA-8C39-51957AB7D46E}" presName="aNode" presStyleLbl="bgShp" presStyleIdx="0" presStyleCnt="3"/>
      <dgm:spPr/>
      <dgm:t>
        <a:bodyPr/>
        <a:lstStyle/>
        <a:p>
          <a:endParaRPr lang="en-US"/>
        </a:p>
      </dgm:t>
    </dgm:pt>
    <dgm:pt modelId="{DEC91B0E-704D-452A-B81B-A6FEF5DBC5EE}" type="pres">
      <dgm:prSet presAssocID="{8A1AEFB1-8143-46FA-8C39-51957AB7D46E}" presName="textNode" presStyleLbl="bgShp" presStyleIdx="0" presStyleCnt="3"/>
      <dgm:spPr/>
      <dgm:t>
        <a:bodyPr/>
        <a:lstStyle/>
        <a:p>
          <a:endParaRPr lang="en-US"/>
        </a:p>
      </dgm:t>
    </dgm:pt>
    <dgm:pt modelId="{3EEC2BBB-12F4-4D2B-9A85-9538CBC98699}" type="pres">
      <dgm:prSet presAssocID="{8A1AEFB1-8143-46FA-8C39-51957AB7D46E}" presName="compChildNode" presStyleCnt="0"/>
      <dgm:spPr/>
    </dgm:pt>
    <dgm:pt modelId="{DDF1CA51-F9A2-4DE8-8349-68BF3829A5E7}" type="pres">
      <dgm:prSet presAssocID="{8A1AEFB1-8143-46FA-8C39-51957AB7D46E}" presName="theInnerList" presStyleCnt="0"/>
      <dgm:spPr/>
    </dgm:pt>
    <dgm:pt modelId="{09D111C2-58B9-4A61-95C5-2BCA185FD470}" type="pres">
      <dgm:prSet presAssocID="{C8AC9486-56E1-4EA0-A65D-809E67BB42CC}" presName="childNode" presStyleLbl="node1" presStyleIdx="0" presStyleCnt="6">
        <dgm:presLayoutVars>
          <dgm:bulletEnabled val="1"/>
        </dgm:presLayoutVars>
      </dgm:prSet>
      <dgm:spPr/>
      <dgm:t>
        <a:bodyPr/>
        <a:lstStyle/>
        <a:p>
          <a:endParaRPr lang="en-US"/>
        </a:p>
      </dgm:t>
    </dgm:pt>
    <dgm:pt modelId="{01E61B95-42FA-4677-A1E8-26C68CDFDA91}" type="pres">
      <dgm:prSet presAssocID="{C8AC9486-56E1-4EA0-A65D-809E67BB42CC}" presName="aSpace2" presStyleCnt="0"/>
      <dgm:spPr/>
    </dgm:pt>
    <dgm:pt modelId="{17D98E43-24AB-43AB-AA00-6553C4B8EC72}" type="pres">
      <dgm:prSet presAssocID="{B30D0267-9E02-4418-AF76-8E9D70C49A11}" presName="childNode" presStyleLbl="node1" presStyleIdx="1" presStyleCnt="6">
        <dgm:presLayoutVars>
          <dgm:bulletEnabled val="1"/>
        </dgm:presLayoutVars>
      </dgm:prSet>
      <dgm:spPr/>
      <dgm:t>
        <a:bodyPr/>
        <a:lstStyle/>
        <a:p>
          <a:endParaRPr lang="en-US"/>
        </a:p>
      </dgm:t>
    </dgm:pt>
    <dgm:pt modelId="{69E8A221-C751-4B9E-81C1-9EB1A82550A6}" type="pres">
      <dgm:prSet presAssocID="{8A1AEFB1-8143-46FA-8C39-51957AB7D46E}" presName="aSpace" presStyleCnt="0"/>
      <dgm:spPr/>
    </dgm:pt>
    <dgm:pt modelId="{1833D559-AA9C-47CB-9081-DBBDA10A98EC}" type="pres">
      <dgm:prSet presAssocID="{940B2CC4-3044-4C39-A30A-D9679852A9E4}" presName="compNode" presStyleCnt="0"/>
      <dgm:spPr/>
    </dgm:pt>
    <dgm:pt modelId="{854698A6-B643-41A1-96F7-C6E072889DF4}" type="pres">
      <dgm:prSet presAssocID="{940B2CC4-3044-4C39-A30A-D9679852A9E4}" presName="aNode" presStyleLbl="bgShp" presStyleIdx="1" presStyleCnt="3"/>
      <dgm:spPr/>
      <dgm:t>
        <a:bodyPr/>
        <a:lstStyle/>
        <a:p>
          <a:endParaRPr lang="en-US"/>
        </a:p>
      </dgm:t>
    </dgm:pt>
    <dgm:pt modelId="{909F727A-B564-495F-A66A-DB76F03257E0}" type="pres">
      <dgm:prSet presAssocID="{940B2CC4-3044-4C39-A30A-D9679852A9E4}" presName="textNode" presStyleLbl="bgShp" presStyleIdx="1" presStyleCnt="3"/>
      <dgm:spPr/>
      <dgm:t>
        <a:bodyPr/>
        <a:lstStyle/>
        <a:p>
          <a:endParaRPr lang="en-US"/>
        </a:p>
      </dgm:t>
    </dgm:pt>
    <dgm:pt modelId="{DC298F48-3147-4895-BCDF-918835573B19}" type="pres">
      <dgm:prSet presAssocID="{940B2CC4-3044-4C39-A30A-D9679852A9E4}" presName="compChildNode" presStyleCnt="0"/>
      <dgm:spPr/>
    </dgm:pt>
    <dgm:pt modelId="{65E3EE13-6BC8-4D33-9F0E-F5441C141148}" type="pres">
      <dgm:prSet presAssocID="{940B2CC4-3044-4C39-A30A-D9679852A9E4}" presName="theInnerList" presStyleCnt="0"/>
      <dgm:spPr/>
    </dgm:pt>
    <dgm:pt modelId="{B8D1F48C-F916-47D3-A1E8-8C2ABD5A7D71}" type="pres">
      <dgm:prSet presAssocID="{D2663ED6-620F-42A1-85D6-742BC9077422}" presName="childNode" presStyleLbl="node1" presStyleIdx="2" presStyleCnt="6">
        <dgm:presLayoutVars>
          <dgm:bulletEnabled val="1"/>
        </dgm:presLayoutVars>
      </dgm:prSet>
      <dgm:spPr/>
      <dgm:t>
        <a:bodyPr/>
        <a:lstStyle/>
        <a:p>
          <a:endParaRPr lang="en-US"/>
        </a:p>
      </dgm:t>
    </dgm:pt>
    <dgm:pt modelId="{A3A6FA8E-6F38-4944-982F-61173CEDD558}" type="pres">
      <dgm:prSet presAssocID="{D2663ED6-620F-42A1-85D6-742BC9077422}" presName="aSpace2" presStyleCnt="0"/>
      <dgm:spPr/>
    </dgm:pt>
    <dgm:pt modelId="{D1AC9739-0A26-445E-B591-0F3C5C5F92A3}" type="pres">
      <dgm:prSet presAssocID="{B5FB849F-CCCA-4770-ADE2-E835F3FCCD7F}" presName="childNode" presStyleLbl="node1" presStyleIdx="3" presStyleCnt="6">
        <dgm:presLayoutVars>
          <dgm:bulletEnabled val="1"/>
        </dgm:presLayoutVars>
      </dgm:prSet>
      <dgm:spPr/>
      <dgm:t>
        <a:bodyPr/>
        <a:lstStyle/>
        <a:p>
          <a:endParaRPr lang="en-US"/>
        </a:p>
      </dgm:t>
    </dgm:pt>
    <dgm:pt modelId="{13C55F1F-ABCA-4E70-B43E-AFBA5BA30558}" type="pres">
      <dgm:prSet presAssocID="{940B2CC4-3044-4C39-A30A-D9679852A9E4}" presName="aSpace" presStyleCnt="0"/>
      <dgm:spPr/>
    </dgm:pt>
    <dgm:pt modelId="{17135856-BA9E-405E-9E3B-05AB2B5FDF3A}" type="pres">
      <dgm:prSet presAssocID="{5176A4BE-3BB5-4E01-A373-17AC9C12C82A}" presName="compNode" presStyleCnt="0"/>
      <dgm:spPr/>
    </dgm:pt>
    <dgm:pt modelId="{289FAE99-F804-4C75-883A-EEA60A9DA13B}" type="pres">
      <dgm:prSet presAssocID="{5176A4BE-3BB5-4E01-A373-17AC9C12C82A}" presName="aNode" presStyleLbl="bgShp" presStyleIdx="2" presStyleCnt="3"/>
      <dgm:spPr/>
      <dgm:t>
        <a:bodyPr/>
        <a:lstStyle/>
        <a:p>
          <a:endParaRPr lang="en-US"/>
        </a:p>
      </dgm:t>
    </dgm:pt>
    <dgm:pt modelId="{04E9406B-EE96-4306-B55C-284E4353F04B}" type="pres">
      <dgm:prSet presAssocID="{5176A4BE-3BB5-4E01-A373-17AC9C12C82A}" presName="textNode" presStyleLbl="bgShp" presStyleIdx="2" presStyleCnt="3"/>
      <dgm:spPr/>
      <dgm:t>
        <a:bodyPr/>
        <a:lstStyle/>
        <a:p>
          <a:endParaRPr lang="en-US"/>
        </a:p>
      </dgm:t>
    </dgm:pt>
    <dgm:pt modelId="{470C1FF7-7B55-4CA8-8E5E-DAD8374E528D}" type="pres">
      <dgm:prSet presAssocID="{5176A4BE-3BB5-4E01-A373-17AC9C12C82A}" presName="compChildNode" presStyleCnt="0"/>
      <dgm:spPr/>
    </dgm:pt>
    <dgm:pt modelId="{BF01E120-802C-4EAA-9888-7AE94E976058}" type="pres">
      <dgm:prSet presAssocID="{5176A4BE-3BB5-4E01-A373-17AC9C12C82A}" presName="theInnerList" presStyleCnt="0"/>
      <dgm:spPr/>
    </dgm:pt>
    <dgm:pt modelId="{ABFCD869-DA83-489A-B33D-4ACE8E4ECAEC}" type="pres">
      <dgm:prSet presAssocID="{D1A9CF4E-87CB-4005-BC05-08C4123430A4}" presName="childNode" presStyleLbl="node1" presStyleIdx="4" presStyleCnt="6">
        <dgm:presLayoutVars>
          <dgm:bulletEnabled val="1"/>
        </dgm:presLayoutVars>
      </dgm:prSet>
      <dgm:spPr/>
      <dgm:t>
        <a:bodyPr/>
        <a:lstStyle/>
        <a:p>
          <a:endParaRPr lang="en-US"/>
        </a:p>
      </dgm:t>
    </dgm:pt>
    <dgm:pt modelId="{F6DBF952-9A26-48DD-995F-9975AFA478B5}" type="pres">
      <dgm:prSet presAssocID="{D1A9CF4E-87CB-4005-BC05-08C4123430A4}" presName="aSpace2" presStyleCnt="0"/>
      <dgm:spPr/>
    </dgm:pt>
    <dgm:pt modelId="{8A6AF965-DF78-4F05-AC39-1444BEB5EB60}" type="pres">
      <dgm:prSet presAssocID="{AB56F3F6-23A9-4359-B3DB-3C5BFCD742BE}" presName="childNode" presStyleLbl="node1" presStyleIdx="5" presStyleCnt="6">
        <dgm:presLayoutVars>
          <dgm:bulletEnabled val="1"/>
        </dgm:presLayoutVars>
      </dgm:prSet>
      <dgm:spPr/>
      <dgm:t>
        <a:bodyPr/>
        <a:lstStyle/>
        <a:p>
          <a:endParaRPr lang="en-US"/>
        </a:p>
      </dgm:t>
    </dgm:pt>
  </dgm:ptLst>
  <dgm:cxnLst>
    <dgm:cxn modelId="{0BCA7221-5CB7-4EFF-91E7-3C411E71ACD9}" type="presOf" srcId="{AB56F3F6-23A9-4359-B3DB-3C5BFCD742BE}" destId="{8A6AF965-DF78-4F05-AC39-1444BEB5EB60}" srcOrd="0" destOrd="0" presId="urn:microsoft.com/office/officeart/2005/8/layout/lProcess2"/>
    <dgm:cxn modelId="{925DAEFA-A43A-4FD0-B3E9-4AC4E13CBD87}" srcId="{8A1AEFB1-8143-46FA-8C39-51957AB7D46E}" destId="{C8AC9486-56E1-4EA0-A65D-809E67BB42CC}" srcOrd="0" destOrd="0" parTransId="{51B501B6-E2AE-45AA-A195-BB79CC33D2EA}" sibTransId="{A7E3049E-4A92-4969-B9D0-A41EC3EEF202}"/>
    <dgm:cxn modelId="{20ADCE40-162E-4A77-AE08-E23A6E19173E}" type="presOf" srcId="{C8AC9486-56E1-4EA0-A65D-809E67BB42CC}" destId="{09D111C2-58B9-4A61-95C5-2BCA185FD470}" srcOrd="0" destOrd="0" presId="urn:microsoft.com/office/officeart/2005/8/layout/lProcess2"/>
    <dgm:cxn modelId="{870A1913-1FAE-4589-A832-8CC25EC2F890}" type="presOf" srcId="{940B2CC4-3044-4C39-A30A-D9679852A9E4}" destId="{909F727A-B564-495F-A66A-DB76F03257E0}" srcOrd="1" destOrd="0" presId="urn:microsoft.com/office/officeart/2005/8/layout/lProcess2"/>
    <dgm:cxn modelId="{28CC6031-277F-4D2E-90EA-A7A134B71180}" srcId="{940B2CC4-3044-4C39-A30A-D9679852A9E4}" destId="{D2663ED6-620F-42A1-85D6-742BC9077422}" srcOrd="0" destOrd="0" parTransId="{FB38615E-0EB4-473A-A7AD-F484951877B4}" sibTransId="{C54097EC-0C3D-4EB0-9076-F3AAD4B1FD71}"/>
    <dgm:cxn modelId="{C9695318-D403-42B0-934B-FF6D6A53747F}" srcId="{573D1A4A-17DD-41D8-A96C-F6EAD99F1C9D}" destId="{5176A4BE-3BB5-4E01-A373-17AC9C12C82A}" srcOrd="2" destOrd="0" parTransId="{A5434A78-303C-4946-99E7-BABDDF4EAD8C}" sibTransId="{0A81B283-E739-4071-8F46-2CE207E8C041}"/>
    <dgm:cxn modelId="{82AA3229-334C-4912-9761-8BC3A008D379}" type="presOf" srcId="{5176A4BE-3BB5-4E01-A373-17AC9C12C82A}" destId="{289FAE99-F804-4C75-883A-EEA60A9DA13B}" srcOrd="0" destOrd="0" presId="urn:microsoft.com/office/officeart/2005/8/layout/lProcess2"/>
    <dgm:cxn modelId="{BCC2FBF7-00E6-42B6-B5A7-7C6E1C0ACADF}" srcId="{940B2CC4-3044-4C39-A30A-D9679852A9E4}" destId="{B5FB849F-CCCA-4770-ADE2-E835F3FCCD7F}" srcOrd="1" destOrd="0" parTransId="{AB101CB7-5C9C-454C-B661-5B331E9399D1}" sibTransId="{33A96CD0-D98B-4565-94F5-7B237C900D58}"/>
    <dgm:cxn modelId="{802B3DD6-0F18-40B5-AF85-7E6575363184}" srcId="{573D1A4A-17DD-41D8-A96C-F6EAD99F1C9D}" destId="{8A1AEFB1-8143-46FA-8C39-51957AB7D46E}" srcOrd="0" destOrd="0" parTransId="{9265EA2F-A6E0-4E8B-9147-133195BB7507}" sibTransId="{324C4D55-41B4-4A0A-B302-5F1BB0C60D5E}"/>
    <dgm:cxn modelId="{64922D9E-4BD7-44A5-8999-8A514107E3D3}" srcId="{573D1A4A-17DD-41D8-A96C-F6EAD99F1C9D}" destId="{940B2CC4-3044-4C39-A30A-D9679852A9E4}" srcOrd="1" destOrd="0" parTransId="{5856B3F8-78A5-484D-A6F8-81E306A9E8E5}" sibTransId="{A81E6A35-E4AC-4900-BFA2-38D26CCFAC72}"/>
    <dgm:cxn modelId="{49625F4A-25E0-435C-8583-E521FD8C40E9}" srcId="{8A1AEFB1-8143-46FA-8C39-51957AB7D46E}" destId="{B30D0267-9E02-4418-AF76-8E9D70C49A11}" srcOrd="1" destOrd="0" parTransId="{A7EE7C95-6CDF-4C4E-996C-A67B1D09B852}" sibTransId="{E569073E-D063-477A-9638-2815573AABD1}"/>
    <dgm:cxn modelId="{8A72A0DC-3743-4855-9349-AC70A171F435}" srcId="{5176A4BE-3BB5-4E01-A373-17AC9C12C82A}" destId="{AB56F3F6-23A9-4359-B3DB-3C5BFCD742BE}" srcOrd="1" destOrd="0" parTransId="{64998AC7-160F-4737-83A5-9A86E1EA63A1}" sibTransId="{8DD4C3C0-9A69-423C-8AA6-E211320F7229}"/>
    <dgm:cxn modelId="{045ED326-5ABA-4DB0-8F2F-C3DF77EA2DF4}" srcId="{5176A4BE-3BB5-4E01-A373-17AC9C12C82A}" destId="{D1A9CF4E-87CB-4005-BC05-08C4123430A4}" srcOrd="0" destOrd="0" parTransId="{4ED7D15B-6199-4608-A1F5-CDDDC3B0B7FE}" sibTransId="{D2B15CDA-2CB8-4C93-863B-A1CC3735A398}"/>
    <dgm:cxn modelId="{AAB26F90-1CCA-4168-B95B-C659034F18C5}" type="presOf" srcId="{8A1AEFB1-8143-46FA-8C39-51957AB7D46E}" destId="{DEC91B0E-704D-452A-B81B-A6FEF5DBC5EE}" srcOrd="1" destOrd="0" presId="urn:microsoft.com/office/officeart/2005/8/layout/lProcess2"/>
    <dgm:cxn modelId="{FA56BDEC-38F5-46A0-B42C-0214040E1494}" type="presOf" srcId="{B5FB849F-CCCA-4770-ADE2-E835F3FCCD7F}" destId="{D1AC9739-0A26-445E-B591-0F3C5C5F92A3}" srcOrd="0" destOrd="0" presId="urn:microsoft.com/office/officeart/2005/8/layout/lProcess2"/>
    <dgm:cxn modelId="{58DF4A2A-D4AD-416E-B3D9-53A56756FBA1}" type="presOf" srcId="{D1A9CF4E-87CB-4005-BC05-08C4123430A4}" destId="{ABFCD869-DA83-489A-B33D-4ACE8E4ECAEC}" srcOrd="0" destOrd="0" presId="urn:microsoft.com/office/officeart/2005/8/layout/lProcess2"/>
    <dgm:cxn modelId="{9F380EDC-8D81-4070-A7C3-28B713A5783C}" type="presOf" srcId="{5176A4BE-3BB5-4E01-A373-17AC9C12C82A}" destId="{04E9406B-EE96-4306-B55C-284E4353F04B}" srcOrd="1" destOrd="0" presId="urn:microsoft.com/office/officeart/2005/8/layout/lProcess2"/>
    <dgm:cxn modelId="{6D697D76-77D4-4811-A97B-91F157C29D85}" type="presOf" srcId="{B30D0267-9E02-4418-AF76-8E9D70C49A11}" destId="{17D98E43-24AB-43AB-AA00-6553C4B8EC72}" srcOrd="0" destOrd="0" presId="urn:microsoft.com/office/officeart/2005/8/layout/lProcess2"/>
    <dgm:cxn modelId="{EFBAD5C4-F00B-42A4-AAC2-EA0D8ADB2CAF}" type="presOf" srcId="{8A1AEFB1-8143-46FA-8C39-51957AB7D46E}" destId="{1AF27B11-8AE4-4F41-A6ED-0701DF91F9F2}" srcOrd="0" destOrd="0" presId="urn:microsoft.com/office/officeart/2005/8/layout/lProcess2"/>
    <dgm:cxn modelId="{8AA83C33-8EC8-45A0-81CE-822345EF7307}" type="presOf" srcId="{940B2CC4-3044-4C39-A30A-D9679852A9E4}" destId="{854698A6-B643-41A1-96F7-C6E072889DF4}" srcOrd="0" destOrd="0" presId="urn:microsoft.com/office/officeart/2005/8/layout/lProcess2"/>
    <dgm:cxn modelId="{ACC19C36-800F-41DD-82B8-83935630DA24}" type="presOf" srcId="{D2663ED6-620F-42A1-85D6-742BC9077422}" destId="{B8D1F48C-F916-47D3-A1E8-8C2ABD5A7D71}" srcOrd="0" destOrd="0" presId="urn:microsoft.com/office/officeart/2005/8/layout/lProcess2"/>
    <dgm:cxn modelId="{C17DE794-59FC-44CC-966E-815C89C3F97F}" type="presOf" srcId="{573D1A4A-17DD-41D8-A96C-F6EAD99F1C9D}" destId="{EF6CAC25-FEEB-469A-8639-CB90A6768A09}" srcOrd="0" destOrd="0" presId="urn:microsoft.com/office/officeart/2005/8/layout/lProcess2"/>
    <dgm:cxn modelId="{ABB57108-1ADA-42FB-B368-9D58AB4AF58A}" type="presParOf" srcId="{EF6CAC25-FEEB-469A-8639-CB90A6768A09}" destId="{AC973B0B-688D-4689-B8D3-7C18FA8D6887}" srcOrd="0" destOrd="0" presId="urn:microsoft.com/office/officeart/2005/8/layout/lProcess2"/>
    <dgm:cxn modelId="{4CE1E6C5-CBE3-4922-8188-A25ACD5CC97B}" type="presParOf" srcId="{AC973B0B-688D-4689-B8D3-7C18FA8D6887}" destId="{1AF27B11-8AE4-4F41-A6ED-0701DF91F9F2}" srcOrd="0" destOrd="0" presId="urn:microsoft.com/office/officeart/2005/8/layout/lProcess2"/>
    <dgm:cxn modelId="{AC02FEBE-40AF-49DB-B8A4-F5BD921305BF}" type="presParOf" srcId="{AC973B0B-688D-4689-B8D3-7C18FA8D6887}" destId="{DEC91B0E-704D-452A-B81B-A6FEF5DBC5EE}" srcOrd="1" destOrd="0" presId="urn:microsoft.com/office/officeart/2005/8/layout/lProcess2"/>
    <dgm:cxn modelId="{27436D10-8FBD-4081-A4DE-D54CBC6892CB}" type="presParOf" srcId="{AC973B0B-688D-4689-B8D3-7C18FA8D6887}" destId="{3EEC2BBB-12F4-4D2B-9A85-9538CBC98699}" srcOrd="2" destOrd="0" presId="urn:microsoft.com/office/officeart/2005/8/layout/lProcess2"/>
    <dgm:cxn modelId="{4482F92C-BC9C-4673-8689-A39CC0071385}" type="presParOf" srcId="{3EEC2BBB-12F4-4D2B-9A85-9538CBC98699}" destId="{DDF1CA51-F9A2-4DE8-8349-68BF3829A5E7}" srcOrd="0" destOrd="0" presId="urn:microsoft.com/office/officeart/2005/8/layout/lProcess2"/>
    <dgm:cxn modelId="{E7548475-CC65-4A97-AF03-F6FC22068E16}" type="presParOf" srcId="{DDF1CA51-F9A2-4DE8-8349-68BF3829A5E7}" destId="{09D111C2-58B9-4A61-95C5-2BCA185FD470}" srcOrd="0" destOrd="0" presId="urn:microsoft.com/office/officeart/2005/8/layout/lProcess2"/>
    <dgm:cxn modelId="{0E1EEEC7-FAE6-43F0-B201-AF5FF2D6D02A}" type="presParOf" srcId="{DDF1CA51-F9A2-4DE8-8349-68BF3829A5E7}" destId="{01E61B95-42FA-4677-A1E8-26C68CDFDA91}" srcOrd="1" destOrd="0" presId="urn:microsoft.com/office/officeart/2005/8/layout/lProcess2"/>
    <dgm:cxn modelId="{2717560B-2F21-4ADF-A207-E16F9F8B4B36}" type="presParOf" srcId="{DDF1CA51-F9A2-4DE8-8349-68BF3829A5E7}" destId="{17D98E43-24AB-43AB-AA00-6553C4B8EC72}" srcOrd="2" destOrd="0" presId="urn:microsoft.com/office/officeart/2005/8/layout/lProcess2"/>
    <dgm:cxn modelId="{DB39F558-78F9-4237-B4ED-559BC74B253E}" type="presParOf" srcId="{EF6CAC25-FEEB-469A-8639-CB90A6768A09}" destId="{69E8A221-C751-4B9E-81C1-9EB1A82550A6}" srcOrd="1" destOrd="0" presId="urn:microsoft.com/office/officeart/2005/8/layout/lProcess2"/>
    <dgm:cxn modelId="{8549F01B-8EB1-4A2E-807C-1C182461D19B}" type="presParOf" srcId="{EF6CAC25-FEEB-469A-8639-CB90A6768A09}" destId="{1833D559-AA9C-47CB-9081-DBBDA10A98EC}" srcOrd="2" destOrd="0" presId="urn:microsoft.com/office/officeart/2005/8/layout/lProcess2"/>
    <dgm:cxn modelId="{D7153B80-67D3-4DCB-BE18-2A1CCD34EADC}" type="presParOf" srcId="{1833D559-AA9C-47CB-9081-DBBDA10A98EC}" destId="{854698A6-B643-41A1-96F7-C6E072889DF4}" srcOrd="0" destOrd="0" presId="urn:microsoft.com/office/officeart/2005/8/layout/lProcess2"/>
    <dgm:cxn modelId="{F8A43A8C-F333-4B70-9146-E5156CA04947}" type="presParOf" srcId="{1833D559-AA9C-47CB-9081-DBBDA10A98EC}" destId="{909F727A-B564-495F-A66A-DB76F03257E0}" srcOrd="1" destOrd="0" presId="urn:microsoft.com/office/officeart/2005/8/layout/lProcess2"/>
    <dgm:cxn modelId="{A481B7B3-DE43-4C01-825C-C242C6726DB3}" type="presParOf" srcId="{1833D559-AA9C-47CB-9081-DBBDA10A98EC}" destId="{DC298F48-3147-4895-BCDF-918835573B19}" srcOrd="2" destOrd="0" presId="urn:microsoft.com/office/officeart/2005/8/layout/lProcess2"/>
    <dgm:cxn modelId="{14C6340B-8560-4EDA-A064-5432C49C8F47}" type="presParOf" srcId="{DC298F48-3147-4895-BCDF-918835573B19}" destId="{65E3EE13-6BC8-4D33-9F0E-F5441C141148}" srcOrd="0" destOrd="0" presId="urn:microsoft.com/office/officeart/2005/8/layout/lProcess2"/>
    <dgm:cxn modelId="{2E649339-5DC5-4421-93F6-269D298C9F4F}" type="presParOf" srcId="{65E3EE13-6BC8-4D33-9F0E-F5441C141148}" destId="{B8D1F48C-F916-47D3-A1E8-8C2ABD5A7D71}" srcOrd="0" destOrd="0" presId="urn:microsoft.com/office/officeart/2005/8/layout/lProcess2"/>
    <dgm:cxn modelId="{51E33AFB-EC26-445B-9940-82F2D71E16F5}" type="presParOf" srcId="{65E3EE13-6BC8-4D33-9F0E-F5441C141148}" destId="{A3A6FA8E-6F38-4944-982F-61173CEDD558}" srcOrd="1" destOrd="0" presId="urn:microsoft.com/office/officeart/2005/8/layout/lProcess2"/>
    <dgm:cxn modelId="{08D80BE7-540B-434C-A50E-B8E32CE9060C}" type="presParOf" srcId="{65E3EE13-6BC8-4D33-9F0E-F5441C141148}" destId="{D1AC9739-0A26-445E-B591-0F3C5C5F92A3}" srcOrd="2" destOrd="0" presId="urn:microsoft.com/office/officeart/2005/8/layout/lProcess2"/>
    <dgm:cxn modelId="{136934FD-DB61-411F-9C04-4CA972503F18}" type="presParOf" srcId="{EF6CAC25-FEEB-469A-8639-CB90A6768A09}" destId="{13C55F1F-ABCA-4E70-B43E-AFBA5BA30558}" srcOrd="3" destOrd="0" presId="urn:microsoft.com/office/officeart/2005/8/layout/lProcess2"/>
    <dgm:cxn modelId="{BDDF23A6-7121-443D-B4B3-928047ABBD2C}" type="presParOf" srcId="{EF6CAC25-FEEB-469A-8639-CB90A6768A09}" destId="{17135856-BA9E-405E-9E3B-05AB2B5FDF3A}" srcOrd="4" destOrd="0" presId="urn:microsoft.com/office/officeart/2005/8/layout/lProcess2"/>
    <dgm:cxn modelId="{02ADED2A-523C-40E9-953B-EE09FBCC3506}" type="presParOf" srcId="{17135856-BA9E-405E-9E3B-05AB2B5FDF3A}" destId="{289FAE99-F804-4C75-883A-EEA60A9DA13B}" srcOrd="0" destOrd="0" presId="urn:microsoft.com/office/officeart/2005/8/layout/lProcess2"/>
    <dgm:cxn modelId="{2171E61A-1CAC-48BF-BCCF-7D9FEE22FE41}" type="presParOf" srcId="{17135856-BA9E-405E-9E3B-05AB2B5FDF3A}" destId="{04E9406B-EE96-4306-B55C-284E4353F04B}" srcOrd="1" destOrd="0" presId="urn:microsoft.com/office/officeart/2005/8/layout/lProcess2"/>
    <dgm:cxn modelId="{DFBDB1A7-9F8B-4794-A9A3-4ED69C50D6CF}" type="presParOf" srcId="{17135856-BA9E-405E-9E3B-05AB2B5FDF3A}" destId="{470C1FF7-7B55-4CA8-8E5E-DAD8374E528D}" srcOrd="2" destOrd="0" presId="urn:microsoft.com/office/officeart/2005/8/layout/lProcess2"/>
    <dgm:cxn modelId="{BF1F931C-C8E9-4A64-A42A-C91CAB545D95}" type="presParOf" srcId="{470C1FF7-7B55-4CA8-8E5E-DAD8374E528D}" destId="{BF01E120-802C-4EAA-9888-7AE94E976058}" srcOrd="0" destOrd="0" presId="urn:microsoft.com/office/officeart/2005/8/layout/lProcess2"/>
    <dgm:cxn modelId="{3B6DE71A-B104-4F86-BF09-A9110C04680A}" type="presParOf" srcId="{BF01E120-802C-4EAA-9888-7AE94E976058}" destId="{ABFCD869-DA83-489A-B33D-4ACE8E4ECAEC}" srcOrd="0" destOrd="0" presId="urn:microsoft.com/office/officeart/2005/8/layout/lProcess2"/>
    <dgm:cxn modelId="{619A62FD-D01B-4C73-9314-84A236CFC242}" type="presParOf" srcId="{BF01E120-802C-4EAA-9888-7AE94E976058}" destId="{F6DBF952-9A26-48DD-995F-9975AFA478B5}" srcOrd="1" destOrd="0" presId="urn:microsoft.com/office/officeart/2005/8/layout/lProcess2"/>
    <dgm:cxn modelId="{9EB6735F-AF62-4B60-B218-55E41697266E}" type="presParOf" srcId="{BF01E120-802C-4EAA-9888-7AE94E976058}" destId="{8A6AF965-DF78-4F05-AC39-1444BEB5EB60}"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3D67C67D-4E7F-44E8-9067-E7A0E380D4A5}"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E50A4486-12DC-4B07-A369-8EA94C31B9C1}">
      <dgm:prSet/>
      <dgm:spPr/>
      <dgm:t>
        <a:bodyPr/>
        <a:lstStyle/>
        <a:p>
          <a:pPr algn="ctr" rtl="0"/>
          <a:r>
            <a:rPr lang="en-US" b="1" i="0" baseline="0" smtClean="0"/>
            <a:t>How do we assess self-employed co-applicant’s income</a:t>
          </a:r>
          <a:endParaRPr lang="en-US"/>
        </a:p>
      </dgm:t>
    </dgm:pt>
    <dgm:pt modelId="{6BFB31E4-EC10-4FE6-A671-140944F4AA5B}" type="parTrans" cxnId="{A412C664-D2F7-4F77-8D1A-16EB9561E852}">
      <dgm:prSet/>
      <dgm:spPr/>
      <dgm:t>
        <a:bodyPr/>
        <a:lstStyle/>
        <a:p>
          <a:endParaRPr lang="en-US"/>
        </a:p>
      </dgm:t>
    </dgm:pt>
    <dgm:pt modelId="{9CB1B154-8F2E-4A45-AEE1-C0C7D22CC52A}" type="sibTrans" cxnId="{A412C664-D2F7-4F77-8D1A-16EB9561E852}">
      <dgm:prSet/>
      <dgm:spPr/>
      <dgm:t>
        <a:bodyPr/>
        <a:lstStyle/>
        <a:p>
          <a:endParaRPr lang="en-US"/>
        </a:p>
      </dgm:t>
    </dgm:pt>
    <dgm:pt modelId="{F1107EA0-C7CB-4B08-B2FD-BC6B2861AB18}" type="pres">
      <dgm:prSet presAssocID="{3D67C67D-4E7F-44E8-9067-E7A0E380D4A5}" presName="linear" presStyleCnt="0">
        <dgm:presLayoutVars>
          <dgm:animLvl val="lvl"/>
          <dgm:resizeHandles val="exact"/>
        </dgm:presLayoutVars>
      </dgm:prSet>
      <dgm:spPr/>
      <dgm:t>
        <a:bodyPr/>
        <a:lstStyle/>
        <a:p>
          <a:endParaRPr lang="en-US"/>
        </a:p>
      </dgm:t>
    </dgm:pt>
    <dgm:pt modelId="{339BB986-79F0-472A-840B-57C5AAAE25F0}" type="pres">
      <dgm:prSet presAssocID="{E50A4486-12DC-4B07-A369-8EA94C31B9C1}" presName="parentText" presStyleLbl="node1" presStyleIdx="0" presStyleCnt="1">
        <dgm:presLayoutVars>
          <dgm:chMax val="0"/>
          <dgm:bulletEnabled val="1"/>
        </dgm:presLayoutVars>
      </dgm:prSet>
      <dgm:spPr/>
      <dgm:t>
        <a:bodyPr/>
        <a:lstStyle/>
        <a:p>
          <a:endParaRPr lang="en-US"/>
        </a:p>
      </dgm:t>
    </dgm:pt>
  </dgm:ptLst>
  <dgm:cxnLst>
    <dgm:cxn modelId="{A412C664-D2F7-4F77-8D1A-16EB9561E852}" srcId="{3D67C67D-4E7F-44E8-9067-E7A0E380D4A5}" destId="{E50A4486-12DC-4B07-A369-8EA94C31B9C1}" srcOrd="0" destOrd="0" parTransId="{6BFB31E4-EC10-4FE6-A671-140944F4AA5B}" sibTransId="{9CB1B154-8F2E-4A45-AEE1-C0C7D22CC52A}"/>
    <dgm:cxn modelId="{FBC5550A-B1F4-4C06-8D0E-11054DD93AB2}" type="presOf" srcId="{E50A4486-12DC-4B07-A369-8EA94C31B9C1}" destId="{339BB986-79F0-472A-840B-57C5AAAE25F0}" srcOrd="0" destOrd="0" presId="urn:microsoft.com/office/officeart/2005/8/layout/vList2"/>
    <dgm:cxn modelId="{6543E78B-9E31-4C84-86BF-3769AFBC67FB}" type="presOf" srcId="{3D67C67D-4E7F-44E8-9067-E7A0E380D4A5}" destId="{F1107EA0-C7CB-4B08-B2FD-BC6B2861AB18}" srcOrd="0" destOrd="0" presId="urn:microsoft.com/office/officeart/2005/8/layout/vList2"/>
    <dgm:cxn modelId="{4797DF5C-DEC6-4A71-BF31-6CC5340D501C}" type="presParOf" srcId="{F1107EA0-C7CB-4B08-B2FD-BC6B2861AB18}" destId="{339BB986-79F0-472A-840B-57C5AAAE25F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573D1A4A-17DD-41D8-A96C-F6EAD99F1C9D}"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US"/>
        </a:p>
      </dgm:t>
    </dgm:pt>
    <dgm:pt modelId="{8A1AEFB1-8143-46FA-8C39-51957AB7D46E}">
      <dgm:prSet phldrT="[Text]"/>
      <dgm:spPr/>
      <dgm:t>
        <a:bodyPr/>
        <a:lstStyle/>
        <a:p>
          <a:r>
            <a:rPr lang="en-US" dirty="0" smtClean="0"/>
            <a:t>Unaudited Financials </a:t>
          </a:r>
          <a:endParaRPr lang="en-US" dirty="0"/>
        </a:p>
      </dgm:t>
    </dgm:pt>
    <dgm:pt modelId="{9265EA2F-A6E0-4E8B-9147-133195BB7507}" type="parTrans" cxnId="{802B3DD6-0F18-40B5-AF85-7E6575363184}">
      <dgm:prSet/>
      <dgm:spPr/>
      <dgm:t>
        <a:bodyPr/>
        <a:lstStyle/>
        <a:p>
          <a:endParaRPr lang="en-US"/>
        </a:p>
      </dgm:t>
    </dgm:pt>
    <dgm:pt modelId="{324C4D55-41B4-4A0A-B302-5F1BB0C60D5E}" type="sibTrans" cxnId="{802B3DD6-0F18-40B5-AF85-7E6575363184}">
      <dgm:prSet/>
      <dgm:spPr/>
      <dgm:t>
        <a:bodyPr/>
        <a:lstStyle/>
        <a:p>
          <a:endParaRPr lang="en-US"/>
        </a:p>
      </dgm:t>
    </dgm:pt>
    <dgm:pt modelId="{C8AC9486-56E1-4EA0-A65D-809E67BB42CC}">
      <dgm:prSet phldrT="[Text]"/>
      <dgm:spPr/>
      <dgm:t>
        <a:bodyPr/>
        <a:lstStyle/>
        <a:p>
          <a:r>
            <a:rPr lang="en-US" dirty="0" smtClean="0"/>
            <a:t>Gross Income = PBT (Net Profit as per P &amp; L)</a:t>
          </a:r>
          <a:endParaRPr lang="en-US" dirty="0"/>
        </a:p>
      </dgm:t>
    </dgm:pt>
    <dgm:pt modelId="{51B501B6-E2AE-45AA-A195-BB79CC33D2EA}" type="parTrans" cxnId="{925DAEFA-A43A-4FD0-B3E9-4AC4E13CBD87}">
      <dgm:prSet/>
      <dgm:spPr/>
      <dgm:t>
        <a:bodyPr/>
        <a:lstStyle/>
        <a:p>
          <a:endParaRPr lang="en-US"/>
        </a:p>
      </dgm:t>
    </dgm:pt>
    <dgm:pt modelId="{A7E3049E-4A92-4969-B9D0-A41EC3EEF202}" type="sibTrans" cxnId="{925DAEFA-A43A-4FD0-B3E9-4AC4E13CBD87}">
      <dgm:prSet/>
      <dgm:spPr/>
      <dgm:t>
        <a:bodyPr/>
        <a:lstStyle/>
        <a:p>
          <a:endParaRPr lang="en-US"/>
        </a:p>
      </dgm:t>
    </dgm:pt>
    <dgm:pt modelId="{B30D0267-9E02-4418-AF76-8E9D70C49A11}">
      <dgm:prSet phldrT="[Text]"/>
      <dgm:spPr/>
      <dgm:t>
        <a:bodyPr/>
        <a:lstStyle/>
        <a:p>
          <a:r>
            <a:rPr lang="en-US" dirty="0" smtClean="0"/>
            <a:t>Net Income = PAT (Net Profit – Tax)</a:t>
          </a:r>
          <a:endParaRPr lang="en-US" dirty="0"/>
        </a:p>
      </dgm:t>
    </dgm:pt>
    <dgm:pt modelId="{A7EE7C95-6CDF-4C4E-996C-A67B1D09B852}" type="parTrans" cxnId="{49625F4A-25E0-435C-8583-E521FD8C40E9}">
      <dgm:prSet/>
      <dgm:spPr/>
      <dgm:t>
        <a:bodyPr/>
        <a:lstStyle/>
        <a:p>
          <a:endParaRPr lang="en-US"/>
        </a:p>
      </dgm:t>
    </dgm:pt>
    <dgm:pt modelId="{E569073E-D063-477A-9638-2815573AABD1}" type="sibTrans" cxnId="{49625F4A-25E0-435C-8583-E521FD8C40E9}">
      <dgm:prSet/>
      <dgm:spPr/>
      <dgm:t>
        <a:bodyPr/>
        <a:lstStyle/>
        <a:p>
          <a:endParaRPr lang="en-US"/>
        </a:p>
      </dgm:t>
    </dgm:pt>
    <dgm:pt modelId="{940B2CC4-3044-4C39-A30A-D9679852A9E4}">
      <dgm:prSet phldrT="[Text]"/>
      <dgm:spPr/>
      <dgm:t>
        <a:bodyPr/>
        <a:lstStyle/>
        <a:p>
          <a:r>
            <a:rPr lang="en-US" dirty="0" smtClean="0"/>
            <a:t>Audited Financials </a:t>
          </a:r>
          <a:endParaRPr lang="en-US" dirty="0"/>
        </a:p>
      </dgm:t>
    </dgm:pt>
    <dgm:pt modelId="{5856B3F8-78A5-484D-A6F8-81E306A9E8E5}" type="parTrans" cxnId="{64922D9E-4BD7-44A5-8999-8A514107E3D3}">
      <dgm:prSet/>
      <dgm:spPr/>
      <dgm:t>
        <a:bodyPr/>
        <a:lstStyle/>
        <a:p>
          <a:endParaRPr lang="en-US"/>
        </a:p>
      </dgm:t>
    </dgm:pt>
    <dgm:pt modelId="{A81E6A35-E4AC-4900-BFA2-38D26CCFAC72}" type="sibTrans" cxnId="{64922D9E-4BD7-44A5-8999-8A514107E3D3}">
      <dgm:prSet/>
      <dgm:spPr/>
      <dgm:t>
        <a:bodyPr/>
        <a:lstStyle/>
        <a:p>
          <a:endParaRPr lang="en-US"/>
        </a:p>
      </dgm:t>
    </dgm:pt>
    <dgm:pt modelId="{D2663ED6-620F-42A1-85D6-742BC9077422}">
      <dgm:prSet phldrT="[Text]"/>
      <dgm:spPr/>
      <dgm:t>
        <a:bodyPr/>
        <a:lstStyle/>
        <a:p>
          <a:r>
            <a:rPr lang="en-US" dirty="0" smtClean="0"/>
            <a:t>Gross Income = PBT + Depreciation + Interest on loans (only those loans being factored in FOIR* Calculations)</a:t>
          </a:r>
          <a:endParaRPr lang="en-US" dirty="0"/>
        </a:p>
      </dgm:t>
    </dgm:pt>
    <dgm:pt modelId="{FB38615E-0EB4-473A-A7AD-F484951877B4}" type="parTrans" cxnId="{28CC6031-277F-4D2E-90EA-A7A134B71180}">
      <dgm:prSet/>
      <dgm:spPr/>
      <dgm:t>
        <a:bodyPr/>
        <a:lstStyle/>
        <a:p>
          <a:endParaRPr lang="en-US"/>
        </a:p>
      </dgm:t>
    </dgm:pt>
    <dgm:pt modelId="{C54097EC-0C3D-4EB0-9076-F3AAD4B1FD71}" type="sibTrans" cxnId="{28CC6031-277F-4D2E-90EA-A7A134B71180}">
      <dgm:prSet/>
      <dgm:spPr/>
      <dgm:t>
        <a:bodyPr/>
        <a:lstStyle/>
        <a:p>
          <a:endParaRPr lang="en-US"/>
        </a:p>
      </dgm:t>
    </dgm:pt>
    <dgm:pt modelId="{B5FB849F-CCCA-4770-ADE2-E835F3FCCD7F}">
      <dgm:prSet phldrT="[Text]"/>
      <dgm:spPr/>
      <dgm:t>
        <a:bodyPr/>
        <a:lstStyle/>
        <a:p>
          <a:r>
            <a:rPr lang="en-US" dirty="0" smtClean="0"/>
            <a:t>Net Income = PAT + Depreciation + Interest on Loans (only those loans being factored in FOIR Calculations)</a:t>
          </a:r>
          <a:endParaRPr lang="en-US" dirty="0"/>
        </a:p>
      </dgm:t>
    </dgm:pt>
    <dgm:pt modelId="{AB101CB7-5C9C-454C-B661-5B331E9399D1}" type="parTrans" cxnId="{BCC2FBF7-00E6-42B6-B5A7-7C6E1C0ACADF}">
      <dgm:prSet/>
      <dgm:spPr/>
      <dgm:t>
        <a:bodyPr/>
        <a:lstStyle/>
        <a:p>
          <a:endParaRPr lang="en-US"/>
        </a:p>
      </dgm:t>
    </dgm:pt>
    <dgm:pt modelId="{33A96CD0-D98B-4565-94F5-7B237C900D58}" type="sibTrans" cxnId="{BCC2FBF7-00E6-42B6-B5A7-7C6E1C0ACADF}">
      <dgm:prSet/>
      <dgm:spPr/>
      <dgm:t>
        <a:bodyPr/>
        <a:lstStyle/>
        <a:p>
          <a:endParaRPr lang="en-US"/>
        </a:p>
      </dgm:t>
    </dgm:pt>
    <dgm:pt modelId="{5176A4BE-3BB5-4E01-A373-17AC9C12C82A}">
      <dgm:prSet phldrT="[Text]"/>
      <dgm:spPr/>
      <dgm:t>
        <a:bodyPr/>
        <a:lstStyle/>
        <a:p>
          <a:r>
            <a:rPr lang="en-US" dirty="0" smtClean="0"/>
            <a:t>Partnership Firms (partners to be taken as co-applicants)</a:t>
          </a:r>
          <a:endParaRPr lang="en-US" dirty="0"/>
        </a:p>
      </dgm:t>
    </dgm:pt>
    <dgm:pt modelId="{A5434A78-303C-4946-99E7-BABDDF4EAD8C}" type="parTrans" cxnId="{C9695318-D403-42B0-934B-FF6D6A53747F}">
      <dgm:prSet/>
      <dgm:spPr/>
      <dgm:t>
        <a:bodyPr/>
        <a:lstStyle/>
        <a:p>
          <a:endParaRPr lang="en-US"/>
        </a:p>
      </dgm:t>
    </dgm:pt>
    <dgm:pt modelId="{0A81B283-E739-4071-8F46-2CE207E8C041}" type="sibTrans" cxnId="{C9695318-D403-42B0-934B-FF6D6A53747F}">
      <dgm:prSet/>
      <dgm:spPr/>
      <dgm:t>
        <a:bodyPr/>
        <a:lstStyle/>
        <a:p>
          <a:endParaRPr lang="en-US"/>
        </a:p>
      </dgm:t>
    </dgm:pt>
    <dgm:pt modelId="{D1A9CF4E-87CB-4005-BC05-08C4123430A4}">
      <dgm:prSet phldrT="[Text]"/>
      <dgm:spPr/>
      <dgm:t>
        <a:bodyPr/>
        <a:lstStyle/>
        <a:p>
          <a:r>
            <a:rPr lang="en-US" dirty="0" smtClean="0"/>
            <a:t>Gross Income = PBT + Depreciation + Interest on Loans + Partner’s Remuneration + Interest on Partner’s Capital** </a:t>
          </a:r>
          <a:endParaRPr lang="en-US" dirty="0"/>
        </a:p>
      </dgm:t>
    </dgm:pt>
    <dgm:pt modelId="{4ED7D15B-6199-4608-A1F5-CDDDC3B0B7FE}" type="parTrans" cxnId="{045ED326-5ABA-4DB0-8F2F-C3DF77EA2DF4}">
      <dgm:prSet/>
      <dgm:spPr/>
      <dgm:t>
        <a:bodyPr/>
        <a:lstStyle/>
        <a:p>
          <a:endParaRPr lang="en-US"/>
        </a:p>
      </dgm:t>
    </dgm:pt>
    <dgm:pt modelId="{D2B15CDA-2CB8-4C93-863B-A1CC3735A398}" type="sibTrans" cxnId="{045ED326-5ABA-4DB0-8F2F-C3DF77EA2DF4}">
      <dgm:prSet/>
      <dgm:spPr/>
      <dgm:t>
        <a:bodyPr/>
        <a:lstStyle/>
        <a:p>
          <a:endParaRPr lang="en-US"/>
        </a:p>
      </dgm:t>
    </dgm:pt>
    <dgm:pt modelId="{AB56F3F6-23A9-4359-B3DB-3C5BFCD742BE}">
      <dgm:prSet phldrT="[Text]"/>
      <dgm:spPr/>
      <dgm:t>
        <a:bodyPr/>
        <a:lstStyle/>
        <a:p>
          <a:r>
            <a:rPr lang="en-US" dirty="0" smtClean="0"/>
            <a:t>Net Income = PAT + Depreciation + Interest on Loans + Partner’s Remuneration + Interest on partner’s capital**</a:t>
          </a:r>
          <a:endParaRPr lang="en-US" dirty="0"/>
        </a:p>
      </dgm:t>
    </dgm:pt>
    <dgm:pt modelId="{64998AC7-160F-4737-83A5-9A86E1EA63A1}" type="parTrans" cxnId="{8A72A0DC-3743-4855-9349-AC70A171F435}">
      <dgm:prSet/>
      <dgm:spPr/>
      <dgm:t>
        <a:bodyPr/>
        <a:lstStyle/>
        <a:p>
          <a:endParaRPr lang="en-US"/>
        </a:p>
      </dgm:t>
    </dgm:pt>
    <dgm:pt modelId="{8DD4C3C0-9A69-423C-8AA6-E211320F7229}" type="sibTrans" cxnId="{8A72A0DC-3743-4855-9349-AC70A171F435}">
      <dgm:prSet/>
      <dgm:spPr/>
      <dgm:t>
        <a:bodyPr/>
        <a:lstStyle/>
        <a:p>
          <a:endParaRPr lang="en-US"/>
        </a:p>
      </dgm:t>
    </dgm:pt>
    <dgm:pt modelId="{219AA49D-2F50-4F78-8803-588037DC9B2B}">
      <dgm:prSet/>
      <dgm:spPr/>
      <dgm:t>
        <a:bodyPr/>
        <a:lstStyle/>
        <a:p>
          <a:r>
            <a:rPr lang="en-US" dirty="0" smtClean="0"/>
            <a:t>Other Income = to be considered as per computation of income</a:t>
          </a:r>
          <a:endParaRPr lang="en-US" dirty="0"/>
        </a:p>
      </dgm:t>
    </dgm:pt>
    <dgm:pt modelId="{6AA90605-0B4C-480E-BB6D-99E45E9B92AA}" type="parTrans" cxnId="{B485F81D-967D-4394-A8AB-D671ABF58C36}">
      <dgm:prSet/>
      <dgm:spPr/>
      <dgm:t>
        <a:bodyPr/>
        <a:lstStyle/>
        <a:p>
          <a:endParaRPr lang="en-US"/>
        </a:p>
      </dgm:t>
    </dgm:pt>
    <dgm:pt modelId="{C1DED88C-AD14-46DA-9E27-18BF56562282}" type="sibTrans" cxnId="{B485F81D-967D-4394-A8AB-D671ABF58C36}">
      <dgm:prSet/>
      <dgm:spPr/>
      <dgm:t>
        <a:bodyPr/>
        <a:lstStyle/>
        <a:p>
          <a:endParaRPr lang="en-US"/>
        </a:p>
      </dgm:t>
    </dgm:pt>
    <dgm:pt modelId="{EF6CAC25-FEEB-469A-8639-CB90A6768A09}" type="pres">
      <dgm:prSet presAssocID="{573D1A4A-17DD-41D8-A96C-F6EAD99F1C9D}" presName="theList" presStyleCnt="0">
        <dgm:presLayoutVars>
          <dgm:dir/>
          <dgm:animLvl val="lvl"/>
          <dgm:resizeHandles val="exact"/>
        </dgm:presLayoutVars>
      </dgm:prSet>
      <dgm:spPr/>
      <dgm:t>
        <a:bodyPr/>
        <a:lstStyle/>
        <a:p>
          <a:endParaRPr lang="en-US"/>
        </a:p>
      </dgm:t>
    </dgm:pt>
    <dgm:pt modelId="{AC973B0B-688D-4689-B8D3-7C18FA8D6887}" type="pres">
      <dgm:prSet presAssocID="{8A1AEFB1-8143-46FA-8C39-51957AB7D46E}" presName="compNode" presStyleCnt="0"/>
      <dgm:spPr/>
      <dgm:t>
        <a:bodyPr/>
        <a:lstStyle/>
        <a:p>
          <a:endParaRPr lang="en-US"/>
        </a:p>
      </dgm:t>
    </dgm:pt>
    <dgm:pt modelId="{1AF27B11-8AE4-4F41-A6ED-0701DF91F9F2}" type="pres">
      <dgm:prSet presAssocID="{8A1AEFB1-8143-46FA-8C39-51957AB7D46E}" presName="aNode" presStyleLbl="bgShp" presStyleIdx="0" presStyleCnt="3"/>
      <dgm:spPr/>
      <dgm:t>
        <a:bodyPr/>
        <a:lstStyle/>
        <a:p>
          <a:endParaRPr lang="en-US"/>
        </a:p>
      </dgm:t>
    </dgm:pt>
    <dgm:pt modelId="{DEC91B0E-704D-452A-B81B-A6FEF5DBC5EE}" type="pres">
      <dgm:prSet presAssocID="{8A1AEFB1-8143-46FA-8C39-51957AB7D46E}" presName="textNode" presStyleLbl="bgShp" presStyleIdx="0" presStyleCnt="3"/>
      <dgm:spPr/>
      <dgm:t>
        <a:bodyPr/>
        <a:lstStyle/>
        <a:p>
          <a:endParaRPr lang="en-US"/>
        </a:p>
      </dgm:t>
    </dgm:pt>
    <dgm:pt modelId="{3EEC2BBB-12F4-4D2B-9A85-9538CBC98699}" type="pres">
      <dgm:prSet presAssocID="{8A1AEFB1-8143-46FA-8C39-51957AB7D46E}" presName="compChildNode" presStyleCnt="0"/>
      <dgm:spPr/>
      <dgm:t>
        <a:bodyPr/>
        <a:lstStyle/>
        <a:p>
          <a:endParaRPr lang="en-US"/>
        </a:p>
      </dgm:t>
    </dgm:pt>
    <dgm:pt modelId="{DDF1CA51-F9A2-4DE8-8349-68BF3829A5E7}" type="pres">
      <dgm:prSet presAssocID="{8A1AEFB1-8143-46FA-8C39-51957AB7D46E}" presName="theInnerList" presStyleCnt="0"/>
      <dgm:spPr/>
      <dgm:t>
        <a:bodyPr/>
        <a:lstStyle/>
        <a:p>
          <a:endParaRPr lang="en-US"/>
        </a:p>
      </dgm:t>
    </dgm:pt>
    <dgm:pt modelId="{09D111C2-58B9-4A61-95C5-2BCA185FD470}" type="pres">
      <dgm:prSet presAssocID="{C8AC9486-56E1-4EA0-A65D-809E67BB42CC}" presName="childNode" presStyleLbl="node1" presStyleIdx="0" presStyleCnt="7">
        <dgm:presLayoutVars>
          <dgm:bulletEnabled val="1"/>
        </dgm:presLayoutVars>
      </dgm:prSet>
      <dgm:spPr/>
      <dgm:t>
        <a:bodyPr/>
        <a:lstStyle/>
        <a:p>
          <a:endParaRPr lang="en-US"/>
        </a:p>
      </dgm:t>
    </dgm:pt>
    <dgm:pt modelId="{01E61B95-42FA-4677-A1E8-26C68CDFDA91}" type="pres">
      <dgm:prSet presAssocID="{C8AC9486-56E1-4EA0-A65D-809E67BB42CC}" presName="aSpace2" presStyleCnt="0"/>
      <dgm:spPr/>
      <dgm:t>
        <a:bodyPr/>
        <a:lstStyle/>
        <a:p>
          <a:endParaRPr lang="en-US"/>
        </a:p>
      </dgm:t>
    </dgm:pt>
    <dgm:pt modelId="{17D98E43-24AB-43AB-AA00-6553C4B8EC72}" type="pres">
      <dgm:prSet presAssocID="{B30D0267-9E02-4418-AF76-8E9D70C49A11}" presName="childNode" presStyleLbl="node1" presStyleIdx="1" presStyleCnt="7">
        <dgm:presLayoutVars>
          <dgm:bulletEnabled val="1"/>
        </dgm:presLayoutVars>
      </dgm:prSet>
      <dgm:spPr/>
      <dgm:t>
        <a:bodyPr/>
        <a:lstStyle/>
        <a:p>
          <a:endParaRPr lang="en-US"/>
        </a:p>
      </dgm:t>
    </dgm:pt>
    <dgm:pt modelId="{78B51AE3-68F9-4A62-AFDB-EC25CA3B46C9}" type="pres">
      <dgm:prSet presAssocID="{B30D0267-9E02-4418-AF76-8E9D70C49A11}" presName="aSpace2" presStyleCnt="0"/>
      <dgm:spPr/>
      <dgm:t>
        <a:bodyPr/>
        <a:lstStyle/>
        <a:p>
          <a:endParaRPr lang="en-US"/>
        </a:p>
      </dgm:t>
    </dgm:pt>
    <dgm:pt modelId="{0637DF21-1309-4038-BE14-DB14FB91DA52}" type="pres">
      <dgm:prSet presAssocID="{219AA49D-2F50-4F78-8803-588037DC9B2B}" presName="childNode" presStyleLbl="node1" presStyleIdx="2" presStyleCnt="7">
        <dgm:presLayoutVars>
          <dgm:bulletEnabled val="1"/>
        </dgm:presLayoutVars>
      </dgm:prSet>
      <dgm:spPr/>
      <dgm:t>
        <a:bodyPr/>
        <a:lstStyle/>
        <a:p>
          <a:endParaRPr lang="en-US"/>
        </a:p>
      </dgm:t>
    </dgm:pt>
    <dgm:pt modelId="{69E8A221-C751-4B9E-81C1-9EB1A82550A6}" type="pres">
      <dgm:prSet presAssocID="{8A1AEFB1-8143-46FA-8C39-51957AB7D46E}" presName="aSpace" presStyleCnt="0"/>
      <dgm:spPr/>
      <dgm:t>
        <a:bodyPr/>
        <a:lstStyle/>
        <a:p>
          <a:endParaRPr lang="en-US"/>
        </a:p>
      </dgm:t>
    </dgm:pt>
    <dgm:pt modelId="{1833D559-AA9C-47CB-9081-DBBDA10A98EC}" type="pres">
      <dgm:prSet presAssocID="{940B2CC4-3044-4C39-A30A-D9679852A9E4}" presName="compNode" presStyleCnt="0"/>
      <dgm:spPr/>
      <dgm:t>
        <a:bodyPr/>
        <a:lstStyle/>
        <a:p>
          <a:endParaRPr lang="en-US"/>
        </a:p>
      </dgm:t>
    </dgm:pt>
    <dgm:pt modelId="{854698A6-B643-41A1-96F7-C6E072889DF4}" type="pres">
      <dgm:prSet presAssocID="{940B2CC4-3044-4C39-A30A-D9679852A9E4}" presName="aNode" presStyleLbl="bgShp" presStyleIdx="1" presStyleCnt="3"/>
      <dgm:spPr/>
      <dgm:t>
        <a:bodyPr/>
        <a:lstStyle/>
        <a:p>
          <a:endParaRPr lang="en-US"/>
        </a:p>
      </dgm:t>
    </dgm:pt>
    <dgm:pt modelId="{909F727A-B564-495F-A66A-DB76F03257E0}" type="pres">
      <dgm:prSet presAssocID="{940B2CC4-3044-4C39-A30A-D9679852A9E4}" presName="textNode" presStyleLbl="bgShp" presStyleIdx="1" presStyleCnt="3"/>
      <dgm:spPr/>
      <dgm:t>
        <a:bodyPr/>
        <a:lstStyle/>
        <a:p>
          <a:endParaRPr lang="en-US"/>
        </a:p>
      </dgm:t>
    </dgm:pt>
    <dgm:pt modelId="{DC298F48-3147-4895-BCDF-918835573B19}" type="pres">
      <dgm:prSet presAssocID="{940B2CC4-3044-4C39-A30A-D9679852A9E4}" presName="compChildNode" presStyleCnt="0"/>
      <dgm:spPr/>
      <dgm:t>
        <a:bodyPr/>
        <a:lstStyle/>
        <a:p>
          <a:endParaRPr lang="en-US"/>
        </a:p>
      </dgm:t>
    </dgm:pt>
    <dgm:pt modelId="{65E3EE13-6BC8-4D33-9F0E-F5441C141148}" type="pres">
      <dgm:prSet presAssocID="{940B2CC4-3044-4C39-A30A-D9679852A9E4}" presName="theInnerList" presStyleCnt="0"/>
      <dgm:spPr/>
      <dgm:t>
        <a:bodyPr/>
        <a:lstStyle/>
        <a:p>
          <a:endParaRPr lang="en-US"/>
        </a:p>
      </dgm:t>
    </dgm:pt>
    <dgm:pt modelId="{B8D1F48C-F916-47D3-A1E8-8C2ABD5A7D71}" type="pres">
      <dgm:prSet presAssocID="{D2663ED6-620F-42A1-85D6-742BC9077422}" presName="childNode" presStyleLbl="node1" presStyleIdx="3" presStyleCnt="7">
        <dgm:presLayoutVars>
          <dgm:bulletEnabled val="1"/>
        </dgm:presLayoutVars>
      </dgm:prSet>
      <dgm:spPr/>
      <dgm:t>
        <a:bodyPr/>
        <a:lstStyle/>
        <a:p>
          <a:endParaRPr lang="en-US"/>
        </a:p>
      </dgm:t>
    </dgm:pt>
    <dgm:pt modelId="{A3A6FA8E-6F38-4944-982F-61173CEDD558}" type="pres">
      <dgm:prSet presAssocID="{D2663ED6-620F-42A1-85D6-742BC9077422}" presName="aSpace2" presStyleCnt="0"/>
      <dgm:spPr/>
      <dgm:t>
        <a:bodyPr/>
        <a:lstStyle/>
        <a:p>
          <a:endParaRPr lang="en-US"/>
        </a:p>
      </dgm:t>
    </dgm:pt>
    <dgm:pt modelId="{D1AC9739-0A26-445E-B591-0F3C5C5F92A3}" type="pres">
      <dgm:prSet presAssocID="{B5FB849F-CCCA-4770-ADE2-E835F3FCCD7F}" presName="childNode" presStyleLbl="node1" presStyleIdx="4" presStyleCnt="7">
        <dgm:presLayoutVars>
          <dgm:bulletEnabled val="1"/>
        </dgm:presLayoutVars>
      </dgm:prSet>
      <dgm:spPr/>
      <dgm:t>
        <a:bodyPr/>
        <a:lstStyle/>
        <a:p>
          <a:endParaRPr lang="en-US"/>
        </a:p>
      </dgm:t>
    </dgm:pt>
    <dgm:pt modelId="{13C55F1F-ABCA-4E70-B43E-AFBA5BA30558}" type="pres">
      <dgm:prSet presAssocID="{940B2CC4-3044-4C39-A30A-D9679852A9E4}" presName="aSpace" presStyleCnt="0"/>
      <dgm:spPr/>
      <dgm:t>
        <a:bodyPr/>
        <a:lstStyle/>
        <a:p>
          <a:endParaRPr lang="en-US"/>
        </a:p>
      </dgm:t>
    </dgm:pt>
    <dgm:pt modelId="{17135856-BA9E-405E-9E3B-05AB2B5FDF3A}" type="pres">
      <dgm:prSet presAssocID="{5176A4BE-3BB5-4E01-A373-17AC9C12C82A}" presName="compNode" presStyleCnt="0"/>
      <dgm:spPr/>
      <dgm:t>
        <a:bodyPr/>
        <a:lstStyle/>
        <a:p>
          <a:endParaRPr lang="en-US"/>
        </a:p>
      </dgm:t>
    </dgm:pt>
    <dgm:pt modelId="{289FAE99-F804-4C75-883A-EEA60A9DA13B}" type="pres">
      <dgm:prSet presAssocID="{5176A4BE-3BB5-4E01-A373-17AC9C12C82A}" presName="aNode" presStyleLbl="bgShp" presStyleIdx="2" presStyleCnt="3"/>
      <dgm:spPr/>
      <dgm:t>
        <a:bodyPr/>
        <a:lstStyle/>
        <a:p>
          <a:endParaRPr lang="en-US"/>
        </a:p>
      </dgm:t>
    </dgm:pt>
    <dgm:pt modelId="{04E9406B-EE96-4306-B55C-284E4353F04B}" type="pres">
      <dgm:prSet presAssocID="{5176A4BE-3BB5-4E01-A373-17AC9C12C82A}" presName="textNode" presStyleLbl="bgShp" presStyleIdx="2" presStyleCnt="3"/>
      <dgm:spPr/>
      <dgm:t>
        <a:bodyPr/>
        <a:lstStyle/>
        <a:p>
          <a:endParaRPr lang="en-US"/>
        </a:p>
      </dgm:t>
    </dgm:pt>
    <dgm:pt modelId="{470C1FF7-7B55-4CA8-8E5E-DAD8374E528D}" type="pres">
      <dgm:prSet presAssocID="{5176A4BE-3BB5-4E01-A373-17AC9C12C82A}" presName="compChildNode" presStyleCnt="0"/>
      <dgm:spPr/>
      <dgm:t>
        <a:bodyPr/>
        <a:lstStyle/>
        <a:p>
          <a:endParaRPr lang="en-US"/>
        </a:p>
      </dgm:t>
    </dgm:pt>
    <dgm:pt modelId="{BF01E120-802C-4EAA-9888-7AE94E976058}" type="pres">
      <dgm:prSet presAssocID="{5176A4BE-3BB5-4E01-A373-17AC9C12C82A}" presName="theInnerList" presStyleCnt="0"/>
      <dgm:spPr/>
      <dgm:t>
        <a:bodyPr/>
        <a:lstStyle/>
        <a:p>
          <a:endParaRPr lang="en-US"/>
        </a:p>
      </dgm:t>
    </dgm:pt>
    <dgm:pt modelId="{ABFCD869-DA83-489A-B33D-4ACE8E4ECAEC}" type="pres">
      <dgm:prSet presAssocID="{D1A9CF4E-87CB-4005-BC05-08C4123430A4}" presName="childNode" presStyleLbl="node1" presStyleIdx="5" presStyleCnt="7">
        <dgm:presLayoutVars>
          <dgm:bulletEnabled val="1"/>
        </dgm:presLayoutVars>
      </dgm:prSet>
      <dgm:spPr/>
      <dgm:t>
        <a:bodyPr/>
        <a:lstStyle/>
        <a:p>
          <a:endParaRPr lang="en-US"/>
        </a:p>
      </dgm:t>
    </dgm:pt>
    <dgm:pt modelId="{F6DBF952-9A26-48DD-995F-9975AFA478B5}" type="pres">
      <dgm:prSet presAssocID="{D1A9CF4E-87CB-4005-BC05-08C4123430A4}" presName="aSpace2" presStyleCnt="0"/>
      <dgm:spPr/>
      <dgm:t>
        <a:bodyPr/>
        <a:lstStyle/>
        <a:p>
          <a:endParaRPr lang="en-US"/>
        </a:p>
      </dgm:t>
    </dgm:pt>
    <dgm:pt modelId="{8A6AF965-DF78-4F05-AC39-1444BEB5EB60}" type="pres">
      <dgm:prSet presAssocID="{AB56F3F6-23A9-4359-B3DB-3C5BFCD742BE}" presName="childNode" presStyleLbl="node1" presStyleIdx="6" presStyleCnt="7">
        <dgm:presLayoutVars>
          <dgm:bulletEnabled val="1"/>
        </dgm:presLayoutVars>
      </dgm:prSet>
      <dgm:spPr/>
      <dgm:t>
        <a:bodyPr/>
        <a:lstStyle/>
        <a:p>
          <a:endParaRPr lang="en-US"/>
        </a:p>
      </dgm:t>
    </dgm:pt>
  </dgm:ptLst>
  <dgm:cxnLst>
    <dgm:cxn modelId="{0BCA7221-5CB7-4EFF-91E7-3C411E71ACD9}" type="presOf" srcId="{AB56F3F6-23A9-4359-B3DB-3C5BFCD742BE}" destId="{8A6AF965-DF78-4F05-AC39-1444BEB5EB60}" srcOrd="0" destOrd="0" presId="urn:microsoft.com/office/officeart/2005/8/layout/lProcess2"/>
    <dgm:cxn modelId="{925DAEFA-A43A-4FD0-B3E9-4AC4E13CBD87}" srcId="{8A1AEFB1-8143-46FA-8C39-51957AB7D46E}" destId="{C8AC9486-56E1-4EA0-A65D-809E67BB42CC}" srcOrd="0" destOrd="0" parTransId="{51B501B6-E2AE-45AA-A195-BB79CC33D2EA}" sibTransId="{A7E3049E-4A92-4969-B9D0-A41EC3EEF202}"/>
    <dgm:cxn modelId="{20ADCE40-162E-4A77-AE08-E23A6E19173E}" type="presOf" srcId="{C8AC9486-56E1-4EA0-A65D-809E67BB42CC}" destId="{09D111C2-58B9-4A61-95C5-2BCA185FD470}" srcOrd="0" destOrd="0" presId="urn:microsoft.com/office/officeart/2005/8/layout/lProcess2"/>
    <dgm:cxn modelId="{870A1913-1FAE-4589-A832-8CC25EC2F890}" type="presOf" srcId="{940B2CC4-3044-4C39-A30A-D9679852A9E4}" destId="{909F727A-B564-495F-A66A-DB76F03257E0}" srcOrd="1" destOrd="0" presId="urn:microsoft.com/office/officeart/2005/8/layout/lProcess2"/>
    <dgm:cxn modelId="{28CC6031-277F-4D2E-90EA-A7A134B71180}" srcId="{940B2CC4-3044-4C39-A30A-D9679852A9E4}" destId="{D2663ED6-620F-42A1-85D6-742BC9077422}" srcOrd="0" destOrd="0" parTransId="{FB38615E-0EB4-473A-A7AD-F484951877B4}" sibTransId="{C54097EC-0C3D-4EB0-9076-F3AAD4B1FD71}"/>
    <dgm:cxn modelId="{F411EA68-8F7C-4189-9E5D-AA1D5A706EB0}" type="presOf" srcId="{219AA49D-2F50-4F78-8803-588037DC9B2B}" destId="{0637DF21-1309-4038-BE14-DB14FB91DA52}" srcOrd="0" destOrd="0" presId="urn:microsoft.com/office/officeart/2005/8/layout/lProcess2"/>
    <dgm:cxn modelId="{C9695318-D403-42B0-934B-FF6D6A53747F}" srcId="{573D1A4A-17DD-41D8-A96C-F6EAD99F1C9D}" destId="{5176A4BE-3BB5-4E01-A373-17AC9C12C82A}" srcOrd="2" destOrd="0" parTransId="{A5434A78-303C-4946-99E7-BABDDF4EAD8C}" sibTransId="{0A81B283-E739-4071-8F46-2CE207E8C041}"/>
    <dgm:cxn modelId="{82AA3229-334C-4912-9761-8BC3A008D379}" type="presOf" srcId="{5176A4BE-3BB5-4E01-A373-17AC9C12C82A}" destId="{289FAE99-F804-4C75-883A-EEA60A9DA13B}" srcOrd="0" destOrd="0" presId="urn:microsoft.com/office/officeart/2005/8/layout/lProcess2"/>
    <dgm:cxn modelId="{B485F81D-967D-4394-A8AB-D671ABF58C36}" srcId="{8A1AEFB1-8143-46FA-8C39-51957AB7D46E}" destId="{219AA49D-2F50-4F78-8803-588037DC9B2B}" srcOrd="2" destOrd="0" parTransId="{6AA90605-0B4C-480E-BB6D-99E45E9B92AA}" sibTransId="{C1DED88C-AD14-46DA-9E27-18BF56562282}"/>
    <dgm:cxn modelId="{BCC2FBF7-00E6-42B6-B5A7-7C6E1C0ACADF}" srcId="{940B2CC4-3044-4C39-A30A-D9679852A9E4}" destId="{B5FB849F-CCCA-4770-ADE2-E835F3FCCD7F}" srcOrd="1" destOrd="0" parTransId="{AB101CB7-5C9C-454C-B661-5B331E9399D1}" sibTransId="{33A96CD0-D98B-4565-94F5-7B237C900D58}"/>
    <dgm:cxn modelId="{802B3DD6-0F18-40B5-AF85-7E6575363184}" srcId="{573D1A4A-17DD-41D8-A96C-F6EAD99F1C9D}" destId="{8A1AEFB1-8143-46FA-8C39-51957AB7D46E}" srcOrd="0" destOrd="0" parTransId="{9265EA2F-A6E0-4E8B-9147-133195BB7507}" sibTransId="{324C4D55-41B4-4A0A-B302-5F1BB0C60D5E}"/>
    <dgm:cxn modelId="{64922D9E-4BD7-44A5-8999-8A514107E3D3}" srcId="{573D1A4A-17DD-41D8-A96C-F6EAD99F1C9D}" destId="{940B2CC4-3044-4C39-A30A-D9679852A9E4}" srcOrd="1" destOrd="0" parTransId="{5856B3F8-78A5-484D-A6F8-81E306A9E8E5}" sibTransId="{A81E6A35-E4AC-4900-BFA2-38D26CCFAC72}"/>
    <dgm:cxn modelId="{49625F4A-25E0-435C-8583-E521FD8C40E9}" srcId="{8A1AEFB1-8143-46FA-8C39-51957AB7D46E}" destId="{B30D0267-9E02-4418-AF76-8E9D70C49A11}" srcOrd="1" destOrd="0" parTransId="{A7EE7C95-6CDF-4C4E-996C-A67B1D09B852}" sibTransId="{E569073E-D063-477A-9638-2815573AABD1}"/>
    <dgm:cxn modelId="{8A72A0DC-3743-4855-9349-AC70A171F435}" srcId="{5176A4BE-3BB5-4E01-A373-17AC9C12C82A}" destId="{AB56F3F6-23A9-4359-B3DB-3C5BFCD742BE}" srcOrd="1" destOrd="0" parTransId="{64998AC7-160F-4737-83A5-9A86E1EA63A1}" sibTransId="{8DD4C3C0-9A69-423C-8AA6-E211320F7229}"/>
    <dgm:cxn modelId="{045ED326-5ABA-4DB0-8F2F-C3DF77EA2DF4}" srcId="{5176A4BE-3BB5-4E01-A373-17AC9C12C82A}" destId="{D1A9CF4E-87CB-4005-BC05-08C4123430A4}" srcOrd="0" destOrd="0" parTransId="{4ED7D15B-6199-4608-A1F5-CDDDC3B0B7FE}" sibTransId="{D2B15CDA-2CB8-4C93-863B-A1CC3735A398}"/>
    <dgm:cxn modelId="{AAB26F90-1CCA-4168-B95B-C659034F18C5}" type="presOf" srcId="{8A1AEFB1-8143-46FA-8C39-51957AB7D46E}" destId="{DEC91B0E-704D-452A-B81B-A6FEF5DBC5EE}" srcOrd="1" destOrd="0" presId="urn:microsoft.com/office/officeart/2005/8/layout/lProcess2"/>
    <dgm:cxn modelId="{FA56BDEC-38F5-46A0-B42C-0214040E1494}" type="presOf" srcId="{B5FB849F-CCCA-4770-ADE2-E835F3FCCD7F}" destId="{D1AC9739-0A26-445E-B591-0F3C5C5F92A3}" srcOrd="0" destOrd="0" presId="urn:microsoft.com/office/officeart/2005/8/layout/lProcess2"/>
    <dgm:cxn modelId="{58DF4A2A-D4AD-416E-B3D9-53A56756FBA1}" type="presOf" srcId="{D1A9CF4E-87CB-4005-BC05-08C4123430A4}" destId="{ABFCD869-DA83-489A-B33D-4ACE8E4ECAEC}" srcOrd="0" destOrd="0" presId="urn:microsoft.com/office/officeart/2005/8/layout/lProcess2"/>
    <dgm:cxn modelId="{9F380EDC-8D81-4070-A7C3-28B713A5783C}" type="presOf" srcId="{5176A4BE-3BB5-4E01-A373-17AC9C12C82A}" destId="{04E9406B-EE96-4306-B55C-284E4353F04B}" srcOrd="1" destOrd="0" presId="urn:microsoft.com/office/officeart/2005/8/layout/lProcess2"/>
    <dgm:cxn modelId="{6D697D76-77D4-4811-A97B-91F157C29D85}" type="presOf" srcId="{B30D0267-9E02-4418-AF76-8E9D70C49A11}" destId="{17D98E43-24AB-43AB-AA00-6553C4B8EC72}" srcOrd="0" destOrd="0" presId="urn:microsoft.com/office/officeart/2005/8/layout/lProcess2"/>
    <dgm:cxn modelId="{EFBAD5C4-F00B-42A4-AAC2-EA0D8ADB2CAF}" type="presOf" srcId="{8A1AEFB1-8143-46FA-8C39-51957AB7D46E}" destId="{1AF27B11-8AE4-4F41-A6ED-0701DF91F9F2}" srcOrd="0" destOrd="0" presId="urn:microsoft.com/office/officeart/2005/8/layout/lProcess2"/>
    <dgm:cxn modelId="{8AA83C33-8EC8-45A0-81CE-822345EF7307}" type="presOf" srcId="{940B2CC4-3044-4C39-A30A-D9679852A9E4}" destId="{854698A6-B643-41A1-96F7-C6E072889DF4}" srcOrd="0" destOrd="0" presId="urn:microsoft.com/office/officeart/2005/8/layout/lProcess2"/>
    <dgm:cxn modelId="{ACC19C36-800F-41DD-82B8-83935630DA24}" type="presOf" srcId="{D2663ED6-620F-42A1-85D6-742BC9077422}" destId="{B8D1F48C-F916-47D3-A1E8-8C2ABD5A7D71}" srcOrd="0" destOrd="0" presId="urn:microsoft.com/office/officeart/2005/8/layout/lProcess2"/>
    <dgm:cxn modelId="{C17DE794-59FC-44CC-966E-815C89C3F97F}" type="presOf" srcId="{573D1A4A-17DD-41D8-A96C-F6EAD99F1C9D}" destId="{EF6CAC25-FEEB-469A-8639-CB90A6768A09}" srcOrd="0" destOrd="0" presId="urn:microsoft.com/office/officeart/2005/8/layout/lProcess2"/>
    <dgm:cxn modelId="{ABB57108-1ADA-42FB-B368-9D58AB4AF58A}" type="presParOf" srcId="{EF6CAC25-FEEB-469A-8639-CB90A6768A09}" destId="{AC973B0B-688D-4689-B8D3-7C18FA8D6887}" srcOrd="0" destOrd="0" presId="urn:microsoft.com/office/officeart/2005/8/layout/lProcess2"/>
    <dgm:cxn modelId="{4CE1E6C5-CBE3-4922-8188-A25ACD5CC97B}" type="presParOf" srcId="{AC973B0B-688D-4689-B8D3-7C18FA8D6887}" destId="{1AF27B11-8AE4-4F41-A6ED-0701DF91F9F2}" srcOrd="0" destOrd="0" presId="urn:microsoft.com/office/officeart/2005/8/layout/lProcess2"/>
    <dgm:cxn modelId="{AC02FEBE-40AF-49DB-B8A4-F5BD921305BF}" type="presParOf" srcId="{AC973B0B-688D-4689-B8D3-7C18FA8D6887}" destId="{DEC91B0E-704D-452A-B81B-A6FEF5DBC5EE}" srcOrd="1" destOrd="0" presId="urn:microsoft.com/office/officeart/2005/8/layout/lProcess2"/>
    <dgm:cxn modelId="{27436D10-8FBD-4081-A4DE-D54CBC6892CB}" type="presParOf" srcId="{AC973B0B-688D-4689-B8D3-7C18FA8D6887}" destId="{3EEC2BBB-12F4-4D2B-9A85-9538CBC98699}" srcOrd="2" destOrd="0" presId="urn:microsoft.com/office/officeart/2005/8/layout/lProcess2"/>
    <dgm:cxn modelId="{4482F92C-BC9C-4673-8689-A39CC0071385}" type="presParOf" srcId="{3EEC2BBB-12F4-4D2B-9A85-9538CBC98699}" destId="{DDF1CA51-F9A2-4DE8-8349-68BF3829A5E7}" srcOrd="0" destOrd="0" presId="urn:microsoft.com/office/officeart/2005/8/layout/lProcess2"/>
    <dgm:cxn modelId="{E7548475-CC65-4A97-AF03-F6FC22068E16}" type="presParOf" srcId="{DDF1CA51-F9A2-4DE8-8349-68BF3829A5E7}" destId="{09D111C2-58B9-4A61-95C5-2BCA185FD470}" srcOrd="0" destOrd="0" presId="urn:microsoft.com/office/officeart/2005/8/layout/lProcess2"/>
    <dgm:cxn modelId="{0E1EEEC7-FAE6-43F0-B201-AF5FF2D6D02A}" type="presParOf" srcId="{DDF1CA51-F9A2-4DE8-8349-68BF3829A5E7}" destId="{01E61B95-42FA-4677-A1E8-26C68CDFDA91}" srcOrd="1" destOrd="0" presId="urn:microsoft.com/office/officeart/2005/8/layout/lProcess2"/>
    <dgm:cxn modelId="{2717560B-2F21-4ADF-A207-E16F9F8B4B36}" type="presParOf" srcId="{DDF1CA51-F9A2-4DE8-8349-68BF3829A5E7}" destId="{17D98E43-24AB-43AB-AA00-6553C4B8EC72}" srcOrd="2" destOrd="0" presId="urn:microsoft.com/office/officeart/2005/8/layout/lProcess2"/>
    <dgm:cxn modelId="{485CAEB3-342F-403E-86F9-366B3BD0AF7E}" type="presParOf" srcId="{DDF1CA51-F9A2-4DE8-8349-68BF3829A5E7}" destId="{78B51AE3-68F9-4A62-AFDB-EC25CA3B46C9}" srcOrd="3" destOrd="0" presId="urn:microsoft.com/office/officeart/2005/8/layout/lProcess2"/>
    <dgm:cxn modelId="{9AA7A2F3-D77D-4B49-BC44-924D533041EC}" type="presParOf" srcId="{DDF1CA51-F9A2-4DE8-8349-68BF3829A5E7}" destId="{0637DF21-1309-4038-BE14-DB14FB91DA52}" srcOrd="4" destOrd="0" presId="urn:microsoft.com/office/officeart/2005/8/layout/lProcess2"/>
    <dgm:cxn modelId="{DB39F558-78F9-4237-B4ED-559BC74B253E}" type="presParOf" srcId="{EF6CAC25-FEEB-469A-8639-CB90A6768A09}" destId="{69E8A221-C751-4B9E-81C1-9EB1A82550A6}" srcOrd="1" destOrd="0" presId="urn:microsoft.com/office/officeart/2005/8/layout/lProcess2"/>
    <dgm:cxn modelId="{8549F01B-8EB1-4A2E-807C-1C182461D19B}" type="presParOf" srcId="{EF6CAC25-FEEB-469A-8639-CB90A6768A09}" destId="{1833D559-AA9C-47CB-9081-DBBDA10A98EC}" srcOrd="2" destOrd="0" presId="urn:microsoft.com/office/officeart/2005/8/layout/lProcess2"/>
    <dgm:cxn modelId="{D7153B80-67D3-4DCB-BE18-2A1CCD34EADC}" type="presParOf" srcId="{1833D559-AA9C-47CB-9081-DBBDA10A98EC}" destId="{854698A6-B643-41A1-96F7-C6E072889DF4}" srcOrd="0" destOrd="0" presId="urn:microsoft.com/office/officeart/2005/8/layout/lProcess2"/>
    <dgm:cxn modelId="{F8A43A8C-F333-4B70-9146-E5156CA04947}" type="presParOf" srcId="{1833D559-AA9C-47CB-9081-DBBDA10A98EC}" destId="{909F727A-B564-495F-A66A-DB76F03257E0}" srcOrd="1" destOrd="0" presId="urn:microsoft.com/office/officeart/2005/8/layout/lProcess2"/>
    <dgm:cxn modelId="{A481B7B3-DE43-4C01-825C-C242C6726DB3}" type="presParOf" srcId="{1833D559-AA9C-47CB-9081-DBBDA10A98EC}" destId="{DC298F48-3147-4895-BCDF-918835573B19}" srcOrd="2" destOrd="0" presId="urn:microsoft.com/office/officeart/2005/8/layout/lProcess2"/>
    <dgm:cxn modelId="{14C6340B-8560-4EDA-A064-5432C49C8F47}" type="presParOf" srcId="{DC298F48-3147-4895-BCDF-918835573B19}" destId="{65E3EE13-6BC8-4D33-9F0E-F5441C141148}" srcOrd="0" destOrd="0" presId="urn:microsoft.com/office/officeart/2005/8/layout/lProcess2"/>
    <dgm:cxn modelId="{2E649339-5DC5-4421-93F6-269D298C9F4F}" type="presParOf" srcId="{65E3EE13-6BC8-4D33-9F0E-F5441C141148}" destId="{B8D1F48C-F916-47D3-A1E8-8C2ABD5A7D71}" srcOrd="0" destOrd="0" presId="urn:microsoft.com/office/officeart/2005/8/layout/lProcess2"/>
    <dgm:cxn modelId="{51E33AFB-EC26-445B-9940-82F2D71E16F5}" type="presParOf" srcId="{65E3EE13-6BC8-4D33-9F0E-F5441C141148}" destId="{A3A6FA8E-6F38-4944-982F-61173CEDD558}" srcOrd="1" destOrd="0" presId="urn:microsoft.com/office/officeart/2005/8/layout/lProcess2"/>
    <dgm:cxn modelId="{08D80BE7-540B-434C-A50E-B8E32CE9060C}" type="presParOf" srcId="{65E3EE13-6BC8-4D33-9F0E-F5441C141148}" destId="{D1AC9739-0A26-445E-B591-0F3C5C5F92A3}" srcOrd="2" destOrd="0" presId="urn:microsoft.com/office/officeart/2005/8/layout/lProcess2"/>
    <dgm:cxn modelId="{136934FD-DB61-411F-9C04-4CA972503F18}" type="presParOf" srcId="{EF6CAC25-FEEB-469A-8639-CB90A6768A09}" destId="{13C55F1F-ABCA-4E70-B43E-AFBA5BA30558}" srcOrd="3" destOrd="0" presId="urn:microsoft.com/office/officeart/2005/8/layout/lProcess2"/>
    <dgm:cxn modelId="{BDDF23A6-7121-443D-B4B3-928047ABBD2C}" type="presParOf" srcId="{EF6CAC25-FEEB-469A-8639-CB90A6768A09}" destId="{17135856-BA9E-405E-9E3B-05AB2B5FDF3A}" srcOrd="4" destOrd="0" presId="urn:microsoft.com/office/officeart/2005/8/layout/lProcess2"/>
    <dgm:cxn modelId="{02ADED2A-523C-40E9-953B-EE09FBCC3506}" type="presParOf" srcId="{17135856-BA9E-405E-9E3B-05AB2B5FDF3A}" destId="{289FAE99-F804-4C75-883A-EEA60A9DA13B}" srcOrd="0" destOrd="0" presId="urn:microsoft.com/office/officeart/2005/8/layout/lProcess2"/>
    <dgm:cxn modelId="{2171E61A-1CAC-48BF-BCCF-7D9FEE22FE41}" type="presParOf" srcId="{17135856-BA9E-405E-9E3B-05AB2B5FDF3A}" destId="{04E9406B-EE96-4306-B55C-284E4353F04B}" srcOrd="1" destOrd="0" presId="urn:microsoft.com/office/officeart/2005/8/layout/lProcess2"/>
    <dgm:cxn modelId="{DFBDB1A7-9F8B-4794-A9A3-4ED69C50D6CF}" type="presParOf" srcId="{17135856-BA9E-405E-9E3B-05AB2B5FDF3A}" destId="{470C1FF7-7B55-4CA8-8E5E-DAD8374E528D}" srcOrd="2" destOrd="0" presId="urn:microsoft.com/office/officeart/2005/8/layout/lProcess2"/>
    <dgm:cxn modelId="{BF1F931C-C8E9-4A64-A42A-C91CAB545D95}" type="presParOf" srcId="{470C1FF7-7B55-4CA8-8E5E-DAD8374E528D}" destId="{BF01E120-802C-4EAA-9888-7AE94E976058}" srcOrd="0" destOrd="0" presId="urn:microsoft.com/office/officeart/2005/8/layout/lProcess2"/>
    <dgm:cxn modelId="{3B6DE71A-B104-4F86-BF09-A9110C04680A}" type="presParOf" srcId="{BF01E120-802C-4EAA-9888-7AE94E976058}" destId="{ABFCD869-DA83-489A-B33D-4ACE8E4ECAEC}" srcOrd="0" destOrd="0" presId="urn:microsoft.com/office/officeart/2005/8/layout/lProcess2"/>
    <dgm:cxn modelId="{619A62FD-D01B-4C73-9314-84A236CFC242}" type="presParOf" srcId="{BF01E120-802C-4EAA-9888-7AE94E976058}" destId="{F6DBF952-9A26-48DD-995F-9975AFA478B5}" srcOrd="1" destOrd="0" presId="urn:microsoft.com/office/officeart/2005/8/layout/lProcess2"/>
    <dgm:cxn modelId="{9EB6735F-AF62-4B60-B218-55E41697266E}" type="presParOf" srcId="{BF01E120-802C-4EAA-9888-7AE94E976058}" destId="{8A6AF965-DF78-4F05-AC39-1444BEB5EB60}"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D7E92927-9501-470F-A86F-268341DFE519}"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en-US"/>
        </a:p>
      </dgm:t>
    </dgm:pt>
    <dgm:pt modelId="{9D7877F0-BA31-416E-9EC4-16023E4FA247}">
      <dgm:prSet custT="1">
        <dgm:style>
          <a:lnRef idx="0">
            <a:schemeClr val="accent4"/>
          </a:lnRef>
          <a:fillRef idx="3">
            <a:schemeClr val="accent4"/>
          </a:fillRef>
          <a:effectRef idx="3">
            <a:schemeClr val="accent4"/>
          </a:effectRef>
          <a:fontRef idx="minor">
            <a:schemeClr val="lt1"/>
          </a:fontRef>
        </dgm:style>
      </dgm:prSet>
      <dgm:spPr/>
      <dgm:t>
        <a:bodyPr anchor="t"/>
        <a:lstStyle/>
        <a:p>
          <a:pPr rtl="0"/>
          <a:r>
            <a:rPr lang="en-US" sz="2400" b="1" i="0" baseline="0" dirty="0" smtClean="0"/>
            <a:t>Applicant: Private Ltd Company</a:t>
          </a:r>
          <a:br>
            <a:rPr lang="en-US" sz="2400" b="1" i="0" baseline="0" dirty="0" smtClean="0"/>
          </a:br>
          <a:endParaRPr lang="en-US" sz="2400" dirty="0">
            <a:solidFill>
              <a:srgbClr val="C00000"/>
            </a:solidFill>
          </a:endParaRPr>
        </a:p>
      </dgm:t>
    </dgm:pt>
    <dgm:pt modelId="{F9496B6F-EBF4-47F5-8C15-F72ADE3C3162}" type="parTrans" cxnId="{3D9BAFE6-2A97-4256-8B25-8FC3DA23C70A}">
      <dgm:prSet/>
      <dgm:spPr/>
      <dgm:t>
        <a:bodyPr/>
        <a:lstStyle/>
        <a:p>
          <a:endParaRPr lang="en-US" sz="3600"/>
        </a:p>
      </dgm:t>
    </dgm:pt>
    <dgm:pt modelId="{44DD9357-B5CD-4485-9B6F-E6682C230078}" type="sibTrans" cxnId="{3D9BAFE6-2A97-4256-8B25-8FC3DA23C70A}">
      <dgm:prSet/>
      <dgm:spPr/>
      <dgm:t>
        <a:bodyPr/>
        <a:lstStyle/>
        <a:p>
          <a:endParaRPr lang="en-US" sz="3600"/>
        </a:p>
      </dgm:t>
    </dgm:pt>
    <dgm:pt modelId="{A270A3FC-7EA4-4E5F-A171-0216CC228F4E}" type="pres">
      <dgm:prSet presAssocID="{D7E92927-9501-470F-A86F-268341DFE519}" presName="Name0" presStyleCnt="0">
        <dgm:presLayoutVars>
          <dgm:dir/>
          <dgm:resizeHandles val="exact"/>
        </dgm:presLayoutVars>
      </dgm:prSet>
      <dgm:spPr/>
      <dgm:t>
        <a:bodyPr/>
        <a:lstStyle/>
        <a:p>
          <a:endParaRPr lang="en-US"/>
        </a:p>
      </dgm:t>
    </dgm:pt>
    <dgm:pt modelId="{03B28BA3-49C4-4CDC-B78E-4414D636EC13}" type="pres">
      <dgm:prSet presAssocID="{9D7877F0-BA31-416E-9EC4-16023E4FA247}" presName="node" presStyleLbl="node1" presStyleIdx="0" presStyleCnt="1">
        <dgm:presLayoutVars>
          <dgm:bulletEnabled val="1"/>
        </dgm:presLayoutVars>
      </dgm:prSet>
      <dgm:spPr/>
      <dgm:t>
        <a:bodyPr/>
        <a:lstStyle/>
        <a:p>
          <a:endParaRPr lang="en-US"/>
        </a:p>
      </dgm:t>
    </dgm:pt>
  </dgm:ptLst>
  <dgm:cxnLst>
    <dgm:cxn modelId="{DA549EAE-9209-4F10-8622-EE5A9AAC4746}" type="presOf" srcId="{9D7877F0-BA31-416E-9EC4-16023E4FA247}" destId="{03B28BA3-49C4-4CDC-B78E-4414D636EC13}" srcOrd="0" destOrd="0" presId="urn:microsoft.com/office/officeart/2005/8/layout/process1"/>
    <dgm:cxn modelId="{3D9BAFE6-2A97-4256-8B25-8FC3DA23C70A}" srcId="{D7E92927-9501-470F-A86F-268341DFE519}" destId="{9D7877F0-BA31-416E-9EC4-16023E4FA247}" srcOrd="0" destOrd="0" parTransId="{F9496B6F-EBF4-47F5-8C15-F72ADE3C3162}" sibTransId="{44DD9357-B5CD-4485-9B6F-E6682C230078}"/>
    <dgm:cxn modelId="{20DA871B-22E9-46FB-B36E-24BD69D2918D}" type="presOf" srcId="{D7E92927-9501-470F-A86F-268341DFE519}" destId="{A270A3FC-7EA4-4E5F-A171-0216CC228F4E}" srcOrd="0" destOrd="0" presId="urn:microsoft.com/office/officeart/2005/8/layout/process1"/>
    <dgm:cxn modelId="{E6BF729C-10A9-49A2-89B3-237713934415}" type="presParOf" srcId="{A270A3FC-7EA4-4E5F-A171-0216CC228F4E}" destId="{03B28BA3-49C4-4CDC-B78E-4414D636EC13}"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7240B7D4-3550-4742-A686-6F00B580421D}" type="doc">
      <dgm:prSet loTypeId="urn:microsoft.com/office/officeart/2005/8/layout/bList2" loCatId="list" qsTypeId="urn:microsoft.com/office/officeart/2005/8/quickstyle/simple1" qsCatId="simple" csTypeId="urn:microsoft.com/office/officeart/2005/8/colors/colorful3" csCatId="colorful" phldr="1"/>
      <dgm:spPr/>
      <dgm:t>
        <a:bodyPr/>
        <a:lstStyle/>
        <a:p>
          <a:endParaRPr lang="en-US"/>
        </a:p>
      </dgm:t>
    </dgm:pt>
    <dgm:pt modelId="{3AAD1C50-6363-46DE-8775-489AA0447751}">
      <dgm:prSet phldrT="[Text]"/>
      <dgm:spPr/>
      <dgm:t>
        <a:bodyPr/>
        <a:lstStyle/>
        <a:p>
          <a:r>
            <a:rPr lang="en-US" dirty="0" smtClean="0"/>
            <a:t>Gross Income</a:t>
          </a:r>
          <a:endParaRPr lang="en-US" dirty="0"/>
        </a:p>
      </dgm:t>
    </dgm:pt>
    <dgm:pt modelId="{6CBE4E92-1727-4C9F-8342-A6AE6B2090C9}" type="parTrans" cxnId="{992DFDBA-E61D-4C0A-BDA4-95710536C53E}">
      <dgm:prSet/>
      <dgm:spPr/>
      <dgm:t>
        <a:bodyPr/>
        <a:lstStyle/>
        <a:p>
          <a:endParaRPr lang="en-US"/>
        </a:p>
      </dgm:t>
    </dgm:pt>
    <dgm:pt modelId="{3CF27F27-4992-4189-B232-712432F5BA30}" type="sibTrans" cxnId="{992DFDBA-E61D-4C0A-BDA4-95710536C53E}">
      <dgm:prSet/>
      <dgm:spPr/>
      <dgm:t>
        <a:bodyPr/>
        <a:lstStyle/>
        <a:p>
          <a:endParaRPr lang="en-US"/>
        </a:p>
      </dgm:t>
    </dgm:pt>
    <dgm:pt modelId="{8205E395-346A-498E-B434-EEE9A5777EC3}">
      <dgm:prSet phldrT="[Text]"/>
      <dgm:spPr/>
      <dgm:t>
        <a:bodyPr/>
        <a:lstStyle/>
        <a:p>
          <a:r>
            <a:rPr lang="en-US" dirty="0" smtClean="0"/>
            <a:t>PBT + Depreciation + Interest on Loans + Director’s Remuneration*</a:t>
          </a:r>
          <a:endParaRPr lang="en-US" dirty="0"/>
        </a:p>
      </dgm:t>
    </dgm:pt>
    <dgm:pt modelId="{910371BC-7785-4AA4-AF04-3569E86A5B6F}" type="parTrans" cxnId="{17F13155-F3C4-4F4E-A9A9-A9EF23A16CB2}">
      <dgm:prSet/>
      <dgm:spPr/>
      <dgm:t>
        <a:bodyPr/>
        <a:lstStyle/>
        <a:p>
          <a:endParaRPr lang="en-US"/>
        </a:p>
      </dgm:t>
    </dgm:pt>
    <dgm:pt modelId="{96A78A4A-1EAD-43EC-A157-B22747B23A32}" type="sibTrans" cxnId="{17F13155-F3C4-4F4E-A9A9-A9EF23A16CB2}">
      <dgm:prSet/>
      <dgm:spPr/>
      <dgm:t>
        <a:bodyPr/>
        <a:lstStyle/>
        <a:p>
          <a:endParaRPr lang="en-US"/>
        </a:p>
      </dgm:t>
    </dgm:pt>
    <dgm:pt modelId="{9D5C1994-0F5C-42C5-9940-DC8B894B866F}">
      <dgm:prSet phldrT="[Text]"/>
      <dgm:spPr/>
      <dgm:t>
        <a:bodyPr/>
        <a:lstStyle/>
        <a:p>
          <a:r>
            <a:rPr lang="en-US" dirty="0" smtClean="0"/>
            <a:t>Interest on Loans</a:t>
          </a:r>
          <a:endParaRPr lang="en-US" dirty="0"/>
        </a:p>
      </dgm:t>
    </dgm:pt>
    <dgm:pt modelId="{1A482A8F-ED6D-43F2-9FCB-270CFDA4F4CE}" type="parTrans" cxnId="{410AF723-9C4C-4E2F-AA58-85F048DE1D91}">
      <dgm:prSet/>
      <dgm:spPr/>
      <dgm:t>
        <a:bodyPr/>
        <a:lstStyle/>
        <a:p>
          <a:endParaRPr lang="en-US"/>
        </a:p>
      </dgm:t>
    </dgm:pt>
    <dgm:pt modelId="{9DE5A554-6A43-4312-91D2-8515AD53C434}" type="sibTrans" cxnId="{410AF723-9C4C-4E2F-AA58-85F048DE1D91}">
      <dgm:prSet/>
      <dgm:spPr/>
      <dgm:t>
        <a:bodyPr/>
        <a:lstStyle/>
        <a:p>
          <a:endParaRPr lang="en-US"/>
        </a:p>
      </dgm:t>
    </dgm:pt>
    <dgm:pt modelId="{22696911-0631-47E7-AB83-90659897D4F4}">
      <dgm:prSet phldrT="[Text]"/>
      <dgm:spPr/>
      <dgm:t>
        <a:bodyPr/>
        <a:lstStyle/>
        <a:p>
          <a:r>
            <a:rPr lang="en-US" dirty="0" smtClean="0"/>
            <a:t>Is to be added back to avoid dual deduction of same obligations </a:t>
          </a:r>
          <a:endParaRPr lang="en-US" dirty="0"/>
        </a:p>
      </dgm:t>
    </dgm:pt>
    <dgm:pt modelId="{FA3E7A21-33C6-4DC9-84FD-2187E059DC91}" type="parTrans" cxnId="{154E712A-4C00-42F9-9DD3-EF71AE6AB267}">
      <dgm:prSet/>
      <dgm:spPr/>
      <dgm:t>
        <a:bodyPr/>
        <a:lstStyle/>
        <a:p>
          <a:endParaRPr lang="en-US"/>
        </a:p>
      </dgm:t>
    </dgm:pt>
    <dgm:pt modelId="{6AFBD4A8-B81B-42DE-BA87-BCF5127ABDD8}" type="sibTrans" cxnId="{154E712A-4C00-42F9-9DD3-EF71AE6AB267}">
      <dgm:prSet/>
      <dgm:spPr/>
      <dgm:t>
        <a:bodyPr/>
        <a:lstStyle/>
        <a:p>
          <a:endParaRPr lang="en-US"/>
        </a:p>
      </dgm:t>
    </dgm:pt>
    <dgm:pt modelId="{EF9416F7-8983-4BDA-9A40-43BF5B6C23D9}">
      <dgm:prSet phldrT="[Text]"/>
      <dgm:spPr/>
      <dgm:t>
        <a:bodyPr/>
        <a:lstStyle/>
        <a:p>
          <a:r>
            <a:rPr lang="en-IN" dirty="0" smtClean="0">
              <a:solidFill>
                <a:srgbClr val="7030A0"/>
              </a:solidFill>
            </a:rPr>
            <a:t>Any other personal obligations of the co applicant/s that do not reflect in the Financials need to be factored appropriately</a:t>
          </a:r>
          <a:endParaRPr lang="en-US" dirty="0">
            <a:solidFill>
              <a:srgbClr val="7030A0"/>
            </a:solidFill>
          </a:endParaRPr>
        </a:p>
      </dgm:t>
    </dgm:pt>
    <dgm:pt modelId="{B41C457E-B978-4911-AEBF-5E55635DB1FA}" type="parTrans" cxnId="{345E2396-900D-47AD-BFE4-D8F34C54B4D0}">
      <dgm:prSet/>
      <dgm:spPr/>
      <dgm:t>
        <a:bodyPr/>
        <a:lstStyle/>
        <a:p>
          <a:endParaRPr lang="en-US"/>
        </a:p>
      </dgm:t>
    </dgm:pt>
    <dgm:pt modelId="{61CAB611-C3B3-4824-B7F6-BC64F2DFE0FE}" type="sibTrans" cxnId="{345E2396-900D-47AD-BFE4-D8F34C54B4D0}">
      <dgm:prSet/>
      <dgm:spPr/>
      <dgm:t>
        <a:bodyPr/>
        <a:lstStyle/>
        <a:p>
          <a:endParaRPr lang="en-US"/>
        </a:p>
      </dgm:t>
    </dgm:pt>
    <dgm:pt modelId="{C426DDDD-8662-4A48-9CED-9C04D1D176C6}">
      <dgm:prSet phldrT="[Text]"/>
      <dgm:spPr/>
      <dgm:t>
        <a:bodyPr/>
        <a:lstStyle/>
        <a:p>
          <a:r>
            <a:rPr lang="en-US" dirty="0" smtClean="0"/>
            <a:t>Depreciation</a:t>
          </a:r>
          <a:endParaRPr lang="en-US" dirty="0"/>
        </a:p>
      </dgm:t>
    </dgm:pt>
    <dgm:pt modelId="{3BA00956-C1F7-450E-A8D5-517F84B0A47B}" type="parTrans" cxnId="{A3ACA450-622B-43BB-B26A-382E6EA048ED}">
      <dgm:prSet/>
      <dgm:spPr/>
      <dgm:t>
        <a:bodyPr/>
        <a:lstStyle/>
        <a:p>
          <a:endParaRPr lang="en-US"/>
        </a:p>
      </dgm:t>
    </dgm:pt>
    <dgm:pt modelId="{5FF08402-4C4A-4416-9F9F-EAD66BB8422E}" type="sibTrans" cxnId="{A3ACA450-622B-43BB-B26A-382E6EA048ED}">
      <dgm:prSet/>
      <dgm:spPr/>
      <dgm:t>
        <a:bodyPr/>
        <a:lstStyle/>
        <a:p>
          <a:endParaRPr lang="en-US"/>
        </a:p>
      </dgm:t>
    </dgm:pt>
    <dgm:pt modelId="{331403D0-73E9-4652-AC0F-5D3C44EB5260}">
      <dgm:prSet phldrT="[Text]"/>
      <dgm:spPr/>
      <dgm:t>
        <a:bodyPr/>
        <a:lstStyle/>
        <a:p>
          <a:r>
            <a:rPr lang="en-IN" dirty="0" smtClean="0"/>
            <a:t>Depreciation can be added back as it is a non-cash expense</a:t>
          </a:r>
          <a:endParaRPr lang="en-US" dirty="0"/>
        </a:p>
      </dgm:t>
    </dgm:pt>
    <dgm:pt modelId="{A6AB8950-01C2-40C4-86A8-07C644013018}" type="parTrans" cxnId="{D70FE2B9-B287-4B5E-81FE-2668602EF466}">
      <dgm:prSet/>
      <dgm:spPr/>
      <dgm:t>
        <a:bodyPr/>
        <a:lstStyle/>
        <a:p>
          <a:endParaRPr lang="en-US"/>
        </a:p>
      </dgm:t>
    </dgm:pt>
    <dgm:pt modelId="{37025AB8-6809-408D-B601-6607FBA7DBEF}" type="sibTrans" cxnId="{D70FE2B9-B287-4B5E-81FE-2668602EF466}">
      <dgm:prSet/>
      <dgm:spPr/>
      <dgm:t>
        <a:bodyPr/>
        <a:lstStyle/>
        <a:p>
          <a:endParaRPr lang="en-US"/>
        </a:p>
      </dgm:t>
    </dgm:pt>
    <dgm:pt modelId="{EF2B0887-3EE7-471C-81AC-B98533E38F85}">
      <dgm:prSet phldrT="[Text]"/>
      <dgm:spPr/>
      <dgm:t>
        <a:bodyPr/>
        <a:lstStyle/>
        <a:p>
          <a:r>
            <a:rPr lang="en-US" dirty="0" smtClean="0"/>
            <a:t>Only on Audited Financials to avoid over estimation of income</a:t>
          </a:r>
          <a:endParaRPr lang="en-US" dirty="0"/>
        </a:p>
      </dgm:t>
    </dgm:pt>
    <dgm:pt modelId="{B042BB86-3CF2-4FA3-8656-9D47140DEDBA}" type="parTrans" cxnId="{21A4783F-C711-441F-8E5E-5D8722BD9B1E}">
      <dgm:prSet/>
      <dgm:spPr/>
      <dgm:t>
        <a:bodyPr/>
        <a:lstStyle/>
        <a:p>
          <a:endParaRPr lang="en-US"/>
        </a:p>
      </dgm:t>
    </dgm:pt>
    <dgm:pt modelId="{B2EBDE3F-1C3B-48D3-9A31-0D5B0DB2F0D7}" type="sibTrans" cxnId="{21A4783F-C711-441F-8E5E-5D8722BD9B1E}">
      <dgm:prSet/>
      <dgm:spPr/>
      <dgm:t>
        <a:bodyPr/>
        <a:lstStyle/>
        <a:p>
          <a:endParaRPr lang="en-US"/>
        </a:p>
      </dgm:t>
    </dgm:pt>
    <dgm:pt modelId="{5B44E2E3-8CA9-43EC-B3A8-D452C020E50A}">
      <dgm:prSet phldrT="[Text]"/>
      <dgm:spPr/>
      <dgm:t>
        <a:bodyPr/>
        <a:lstStyle/>
        <a:p>
          <a:r>
            <a:rPr lang="en-US" dirty="0" smtClean="0">
              <a:solidFill>
                <a:srgbClr val="C00000"/>
              </a:solidFill>
            </a:rPr>
            <a:t>Increase in depreciation = review in increase in assets</a:t>
          </a:r>
          <a:endParaRPr lang="en-US" dirty="0">
            <a:solidFill>
              <a:srgbClr val="C00000"/>
            </a:solidFill>
          </a:endParaRPr>
        </a:p>
      </dgm:t>
    </dgm:pt>
    <dgm:pt modelId="{33A9F06A-B962-4731-AAC4-F13A9E184161}" type="parTrans" cxnId="{E43DD773-AFB6-42AE-AC96-9F08DF96FE6D}">
      <dgm:prSet/>
      <dgm:spPr/>
      <dgm:t>
        <a:bodyPr/>
        <a:lstStyle/>
        <a:p>
          <a:endParaRPr lang="en-US"/>
        </a:p>
      </dgm:t>
    </dgm:pt>
    <dgm:pt modelId="{4FF4A57A-C454-4E64-98D7-53D0DB4688DB}" type="sibTrans" cxnId="{E43DD773-AFB6-42AE-AC96-9F08DF96FE6D}">
      <dgm:prSet/>
      <dgm:spPr/>
      <dgm:t>
        <a:bodyPr/>
        <a:lstStyle/>
        <a:p>
          <a:endParaRPr lang="en-US"/>
        </a:p>
      </dgm:t>
    </dgm:pt>
    <dgm:pt modelId="{147ECD4B-4E8F-4524-AC48-D720608002AB}">
      <dgm:prSet phldrT="[Text]"/>
      <dgm:spPr/>
      <dgm:t>
        <a:bodyPr/>
        <a:lstStyle/>
        <a:p>
          <a:r>
            <a:rPr lang="en-US" dirty="0" smtClean="0">
              <a:solidFill>
                <a:schemeClr val="accent1"/>
              </a:solidFill>
            </a:rPr>
            <a:t>Director’s Rem: Provided same is reflected in Individual ITR &amp; Matching  company’s financials </a:t>
          </a:r>
          <a:endParaRPr lang="en-US" dirty="0">
            <a:solidFill>
              <a:schemeClr val="accent1"/>
            </a:solidFill>
          </a:endParaRPr>
        </a:p>
      </dgm:t>
    </dgm:pt>
    <dgm:pt modelId="{AF17DC9B-B124-4D65-8C33-1D7E265118AF}" type="parTrans" cxnId="{CB040400-4EB7-4991-98AE-229441898804}">
      <dgm:prSet/>
      <dgm:spPr/>
      <dgm:t>
        <a:bodyPr/>
        <a:lstStyle/>
        <a:p>
          <a:endParaRPr lang="en-US"/>
        </a:p>
      </dgm:t>
    </dgm:pt>
    <dgm:pt modelId="{1873DAAA-F20B-47A0-B33B-0003836960C2}" type="sibTrans" cxnId="{CB040400-4EB7-4991-98AE-229441898804}">
      <dgm:prSet/>
      <dgm:spPr/>
      <dgm:t>
        <a:bodyPr/>
        <a:lstStyle/>
        <a:p>
          <a:endParaRPr lang="en-US"/>
        </a:p>
      </dgm:t>
    </dgm:pt>
    <dgm:pt modelId="{EE2DC7B7-96C8-4C4A-8218-756CB32483BE}" type="pres">
      <dgm:prSet presAssocID="{7240B7D4-3550-4742-A686-6F00B580421D}" presName="diagram" presStyleCnt="0">
        <dgm:presLayoutVars>
          <dgm:dir/>
          <dgm:animLvl val="lvl"/>
          <dgm:resizeHandles val="exact"/>
        </dgm:presLayoutVars>
      </dgm:prSet>
      <dgm:spPr/>
      <dgm:t>
        <a:bodyPr/>
        <a:lstStyle/>
        <a:p>
          <a:endParaRPr lang="en-US"/>
        </a:p>
      </dgm:t>
    </dgm:pt>
    <dgm:pt modelId="{F213343B-34D9-433D-AB66-72F0D0A6680F}" type="pres">
      <dgm:prSet presAssocID="{3AAD1C50-6363-46DE-8775-489AA0447751}" presName="compNode" presStyleCnt="0"/>
      <dgm:spPr/>
      <dgm:t>
        <a:bodyPr/>
        <a:lstStyle/>
        <a:p>
          <a:endParaRPr lang="en-US"/>
        </a:p>
      </dgm:t>
    </dgm:pt>
    <dgm:pt modelId="{8E51E773-A4F7-4CEA-BBBF-778D05467702}" type="pres">
      <dgm:prSet presAssocID="{3AAD1C50-6363-46DE-8775-489AA0447751}" presName="childRect" presStyleLbl="bgAcc1" presStyleIdx="0" presStyleCnt="3">
        <dgm:presLayoutVars>
          <dgm:bulletEnabled val="1"/>
        </dgm:presLayoutVars>
      </dgm:prSet>
      <dgm:spPr/>
      <dgm:t>
        <a:bodyPr/>
        <a:lstStyle/>
        <a:p>
          <a:endParaRPr lang="en-US"/>
        </a:p>
      </dgm:t>
    </dgm:pt>
    <dgm:pt modelId="{C2B5B8EE-C5D6-491C-B4C3-ECF8467F4807}" type="pres">
      <dgm:prSet presAssocID="{3AAD1C50-6363-46DE-8775-489AA0447751}" presName="parentText" presStyleLbl="node1" presStyleIdx="0" presStyleCnt="0">
        <dgm:presLayoutVars>
          <dgm:chMax val="0"/>
          <dgm:bulletEnabled val="1"/>
        </dgm:presLayoutVars>
      </dgm:prSet>
      <dgm:spPr/>
      <dgm:t>
        <a:bodyPr/>
        <a:lstStyle/>
        <a:p>
          <a:endParaRPr lang="en-US"/>
        </a:p>
      </dgm:t>
    </dgm:pt>
    <dgm:pt modelId="{C3717757-2976-4765-A590-AB3A9D8A1396}" type="pres">
      <dgm:prSet presAssocID="{3AAD1C50-6363-46DE-8775-489AA0447751}" presName="parentRect" presStyleLbl="alignNode1" presStyleIdx="0" presStyleCnt="3"/>
      <dgm:spPr/>
      <dgm:t>
        <a:bodyPr/>
        <a:lstStyle/>
        <a:p>
          <a:endParaRPr lang="en-US"/>
        </a:p>
      </dgm:t>
    </dgm:pt>
    <dgm:pt modelId="{2A3685D8-2970-46CE-9B73-727381349982}" type="pres">
      <dgm:prSet presAssocID="{3AAD1C50-6363-46DE-8775-489AA0447751}" presName="adorn" presStyleLbl="fgAccFollowNode1" presStyleIdx="0" presStyleCnt="3"/>
      <dgm:spPr>
        <a:blipFill>
          <a:blip xmlns:r="http://schemas.openxmlformats.org/officeDocument/2006/relationships" r:embed="rId1" cstate="email">
            <a:extLst>
              <a:ext uri="{28A0092B-C50C-407E-A947-70E740481C1C}">
                <a14:useLocalDpi xmlns:a14="http://schemas.microsoft.com/office/drawing/2010/main"/>
              </a:ext>
            </a:extLst>
          </a:blip>
          <a:srcRect/>
          <a:stretch>
            <a:fillRect l="-34000" r="-34000"/>
          </a:stretch>
        </a:blipFill>
      </dgm:spPr>
      <dgm:t>
        <a:bodyPr/>
        <a:lstStyle/>
        <a:p>
          <a:endParaRPr lang="en-US"/>
        </a:p>
      </dgm:t>
    </dgm:pt>
    <dgm:pt modelId="{9C3838AF-996C-4782-A175-C622D21082B4}" type="pres">
      <dgm:prSet presAssocID="{3CF27F27-4992-4189-B232-712432F5BA30}" presName="sibTrans" presStyleLbl="sibTrans2D1" presStyleIdx="0" presStyleCnt="0"/>
      <dgm:spPr/>
      <dgm:t>
        <a:bodyPr/>
        <a:lstStyle/>
        <a:p>
          <a:endParaRPr lang="en-US"/>
        </a:p>
      </dgm:t>
    </dgm:pt>
    <dgm:pt modelId="{3F816A5F-2D2F-481E-A3F1-E068FADA76CF}" type="pres">
      <dgm:prSet presAssocID="{9D5C1994-0F5C-42C5-9940-DC8B894B866F}" presName="compNode" presStyleCnt="0"/>
      <dgm:spPr/>
      <dgm:t>
        <a:bodyPr/>
        <a:lstStyle/>
        <a:p>
          <a:endParaRPr lang="en-US"/>
        </a:p>
      </dgm:t>
    </dgm:pt>
    <dgm:pt modelId="{FDF32F7A-A0D6-4675-838D-FB64BAC5928D}" type="pres">
      <dgm:prSet presAssocID="{9D5C1994-0F5C-42C5-9940-DC8B894B866F}" presName="childRect" presStyleLbl="bgAcc1" presStyleIdx="1" presStyleCnt="3">
        <dgm:presLayoutVars>
          <dgm:bulletEnabled val="1"/>
        </dgm:presLayoutVars>
      </dgm:prSet>
      <dgm:spPr/>
      <dgm:t>
        <a:bodyPr/>
        <a:lstStyle/>
        <a:p>
          <a:endParaRPr lang="en-US"/>
        </a:p>
      </dgm:t>
    </dgm:pt>
    <dgm:pt modelId="{8A36196C-DF43-4018-B00F-4117EF892D65}" type="pres">
      <dgm:prSet presAssocID="{9D5C1994-0F5C-42C5-9940-DC8B894B866F}" presName="parentText" presStyleLbl="node1" presStyleIdx="0" presStyleCnt="0">
        <dgm:presLayoutVars>
          <dgm:chMax val="0"/>
          <dgm:bulletEnabled val="1"/>
        </dgm:presLayoutVars>
      </dgm:prSet>
      <dgm:spPr/>
      <dgm:t>
        <a:bodyPr/>
        <a:lstStyle/>
        <a:p>
          <a:endParaRPr lang="en-US"/>
        </a:p>
      </dgm:t>
    </dgm:pt>
    <dgm:pt modelId="{A12A9581-05B0-4D97-9233-EC524287F218}" type="pres">
      <dgm:prSet presAssocID="{9D5C1994-0F5C-42C5-9940-DC8B894B866F}" presName="parentRect" presStyleLbl="alignNode1" presStyleIdx="1" presStyleCnt="3"/>
      <dgm:spPr/>
      <dgm:t>
        <a:bodyPr/>
        <a:lstStyle/>
        <a:p>
          <a:endParaRPr lang="en-US"/>
        </a:p>
      </dgm:t>
    </dgm:pt>
    <dgm:pt modelId="{8A481BC8-840A-44C9-A4A1-6C7FE04C9460}" type="pres">
      <dgm:prSet presAssocID="{9D5C1994-0F5C-42C5-9940-DC8B894B866F}" presName="adorn" presStyleLbl="fgAccFollowNode1" presStyleIdx="1" presStyleCnt="3"/>
      <dgm:spPr>
        <a:blipFill>
          <a:blip xmlns:r="http://schemas.openxmlformats.org/officeDocument/2006/relationships" r:embed="rId2" cstate="email">
            <a:extLst>
              <a:ext uri="{28A0092B-C50C-407E-A947-70E740481C1C}">
                <a14:useLocalDpi xmlns:a14="http://schemas.microsoft.com/office/drawing/2010/main"/>
              </a:ext>
            </a:extLst>
          </a:blip>
          <a:srcRect/>
          <a:stretch>
            <a:fillRect l="-6000" r="-6000"/>
          </a:stretch>
        </a:blipFill>
      </dgm:spPr>
      <dgm:t>
        <a:bodyPr/>
        <a:lstStyle/>
        <a:p>
          <a:endParaRPr lang="en-US"/>
        </a:p>
      </dgm:t>
    </dgm:pt>
    <dgm:pt modelId="{84DB6158-3A33-414E-B969-8AAD7ACCD20B}" type="pres">
      <dgm:prSet presAssocID="{9DE5A554-6A43-4312-91D2-8515AD53C434}" presName="sibTrans" presStyleLbl="sibTrans2D1" presStyleIdx="0" presStyleCnt="0"/>
      <dgm:spPr/>
      <dgm:t>
        <a:bodyPr/>
        <a:lstStyle/>
        <a:p>
          <a:endParaRPr lang="en-US"/>
        </a:p>
      </dgm:t>
    </dgm:pt>
    <dgm:pt modelId="{5B748C84-AA22-489A-9812-8EEB859CC27E}" type="pres">
      <dgm:prSet presAssocID="{C426DDDD-8662-4A48-9CED-9C04D1D176C6}" presName="compNode" presStyleCnt="0"/>
      <dgm:spPr/>
      <dgm:t>
        <a:bodyPr/>
        <a:lstStyle/>
        <a:p>
          <a:endParaRPr lang="en-US"/>
        </a:p>
      </dgm:t>
    </dgm:pt>
    <dgm:pt modelId="{161E360B-BEC8-4882-B48B-0DE3B3BFF63F}" type="pres">
      <dgm:prSet presAssocID="{C426DDDD-8662-4A48-9CED-9C04D1D176C6}" presName="childRect" presStyleLbl="bgAcc1" presStyleIdx="2" presStyleCnt="3">
        <dgm:presLayoutVars>
          <dgm:bulletEnabled val="1"/>
        </dgm:presLayoutVars>
      </dgm:prSet>
      <dgm:spPr/>
      <dgm:t>
        <a:bodyPr/>
        <a:lstStyle/>
        <a:p>
          <a:endParaRPr lang="en-US"/>
        </a:p>
      </dgm:t>
    </dgm:pt>
    <dgm:pt modelId="{D66F88A0-2198-4E4B-A242-CAAA111E18EE}" type="pres">
      <dgm:prSet presAssocID="{C426DDDD-8662-4A48-9CED-9C04D1D176C6}" presName="parentText" presStyleLbl="node1" presStyleIdx="0" presStyleCnt="0">
        <dgm:presLayoutVars>
          <dgm:chMax val="0"/>
          <dgm:bulletEnabled val="1"/>
        </dgm:presLayoutVars>
      </dgm:prSet>
      <dgm:spPr/>
      <dgm:t>
        <a:bodyPr/>
        <a:lstStyle/>
        <a:p>
          <a:endParaRPr lang="en-US"/>
        </a:p>
      </dgm:t>
    </dgm:pt>
    <dgm:pt modelId="{2969E1F9-F039-4A54-9255-B1CDD4DA6786}" type="pres">
      <dgm:prSet presAssocID="{C426DDDD-8662-4A48-9CED-9C04D1D176C6}" presName="parentRect" presStyleLbl="alignNode1" presStyleIdx="2" presStyleCnt="3"/>
      <dgm:spPr/>
      <dgm:t>
        <a:bodyPr/>
        <a:lstStyle/>
        <a:p>
          <a:endParaRPr lang="en-US"/>
        </a:p>
      </dgm:t>
    </dgm:pt>
    <dgm:pt modelId="{B726EA4E-5FCE-4236-8BA6-066736BD4C32}" type="pres">
      <dgm:prSet presAssocID="{C426DDDD-8662-4A48-9CED-9C04D1D176C6}" presName="adorn" presStyleLbl="fgAccFollowNode1" presStyleIdx="2" presStyleCnt="3"/>
      <dgm:spPr>
        <a:blipFill>
          <a:blip xmlns:r="http://schemas.openxmlformats.org/officeDocument/2006/relationships" r:embed="rId3" cstate="email">
            <a:extLst>
              <a:ext uri="{28A0092B-C50C-407E-A947-70E740481C1C}">
                <a14:useLocalDpi xmlns:a14="http://schemas.microsoft.com/office/drawing/2010/main"/>
              </a:ext>
            </a:extLst>
          </a:blip>
          <a:srcRect/>
          <a:stretch>
            <a:fillRect l="-33000" r="-33000"/>
          </a:stretch>
        </a:blipFill>
      </dgm:spPr>
      <dgm:t>
        <a:bodyPr/>
        <a:lstStyle/>
        <a:p>
          <a:endParaRPr lang="en-US"/>
        </a:p>
      </dgm:t>
    </dgm:pt>
  </dgm:ptLst>
  <dgm:cxnLst>
    <dgm:cxn modelId="{21A4783F-C711-441F-8E5E-5D8722BD9B1E}" srcId="{C426DDDD-8662-4A48-9CED-9C04D1D176C6}" destId="{EF2B0887-3EE7-471C-81AC-B98533E38F85}" srcOrd="1" destOrd="0" parTransId="{B042BB86-3CF2-4FA3-8656-9D47140DEDBA}" sibTransId="{B2EBDE3F-1C3B-48D3-9A31-0D5B0DB2F0D7}"/>
    <dgm:cxn modelId="{CBF8686D-53BD-453B-9003-820D86D7C7C0}" type="presOf" srcId="{9D5C1994-0F5C-42C5-9940-DC8B894B866F}" destId="{8A36196C-DF43-4018-B00F-4117EF892D65}" srcOrd="0" destOrd="0" presId="urn:microsoft.com/office/officeart/2005/8/layout/bList2"/>
    <dgm:cxn modelId="{154E712A-4C00-42F9-9DD3-EF71AE6AB267}" srcId="{9D5C1994-0F5C-42C5-9940-DC8B894B866F}" destId="{22696911-0631-47E7-AB83-90659897D4F4}" srcOrd="0" destOrd="0" parTransId="{FA3E7A21-33C6-4DC9-84FD-2187E059DC91}" sibTransId="{6AFBD4A8-B81B-42DE-BA87-BCF5127ABDD8}"/>
    <dgm:cxn modelId="{AAECB2AF-74C9-448A-901F-AADD20EBF986}" type="presOf" srcId="{3CF27F27-4992-4189-B232-712432F5BA30}" destId="{9C3838AF-996C-4782-A175-C622D21082B4}" srcOrd="0" destOrd="0" presId="urn:microsoft.com/office/officeart/2005/8/layout/bList2"/>
    <dgm:cxn modelId="{97F121E6-8290-4720-B517-62F5816588F4}" type="presOf" srcId="{C426DDDD-8662-4A48-9CED-9C04D1D176C6}" destId="{D66F88A0-2198-4E4B-A242-CAAA111E18EE}" srcOrd="0" destOrd="0" presId="urn:microsoft.com/office/officeart/2005/8/layout/bList2"/>
    <dgm:cxn modelId="{410AF723-9C4C-4E2F-AA58-85F048DE1D91}" srcId="{7240B7D4-3550-4742-A686-6F00B580421D}" destId="{9D5C1994-0F5C-42C5-9940-DC8B894B866F}" srcOrd="1" destOrd="0" parTransId="{1A482A8F-ED6D-43F2-9FCB-270CFDA4F4CE}" sibTransId="{9DE5A554-6A43-4312-91D2-8515AD53C434}"/>
    <dgm:cxn modelId="{451EDF9B-F5C1-4FD2-B4E0-3F01D4598A8C}" type="presOf" srcId="{8205E395-346A-498E-B434-EEE9A5777EC3}" destId="{8E51E773-A4F7-4CEA-BBBF-778D05467702}" srcOrd="0" destOrd="0" presId="urn:microsoft.com/office/officeart/2005/8/layout/bList2"/>
    <dgm:cxn modelId="{D70FE2B9-B287-4B5E-81FE-2668602EF466}" srcId="{C426DDDD-8662-4A48-9CED-9C04D1D176C6}" destId="{331403D0-73E9-4652-AC0F-5D3C44EB5260}" srcOrd="0" destOrd="0" parTransId="{A6AB8950-01C2-40C4-86A8-07C644013018}" sibTransId="{37025AB8-6809-408D-B601-6607FBA7DBEF}"/>
    <dgm:cxn modelId="{11CE6804-74C9-4D8C-9F79-5B63836BD1A1}" type="presOf" srcId="{3AAD1C50-6363-46DE-8775-489AA0447751}" destId="{C2B5B8EE-C5D6-491C-B4C3-ECF8467F4807}" srcOrd="0" destOrd="0" presId="urn:microsoft.com/office/officeart/2005/8/layout/bList2"/>
    <dgm:cxn modelId="{992DFDBA-E61D-4C0A-BDA4-95710536C53E}" srcId="{7240B7D4-3550-4742-A686-6F00B580421D}" destId="{3AAD1C50-6363-46DE-8775-489AA0447751}" srcOrd="0" destOrd="0" parTransId="{6CBE4E92-1727-4C9F-8342-A6AE6B2090C9}" sibTransId="{3CF27F27-4992-4189-B232-712432F5BA30}"/>
    <dgm:cxn modelId="{CB040400-4EB7-4991-98AE-229441898804}" srcId="{3AAD1C50-6363-46DE-8775-489AA0447751}" destId="{147ECD4B-4E8F-4524-AC48-D720608002AB}" srcOrd="1" destOrd="0" parTransId="{AF17DC9B-B124-4D65-8C33-1D7E265118AF}" sibTransId="{1873DAAA-F20B-47A0-B33B-0003836960C2}"/>
    <dgm:cxn modelId="{F294BD41-9874-4524-8FDA-8E7C934F7AF7}" type="presOf" srcId="{9DE5A554-6A43-4312-91D2-8515AD53C434}" destId="{84DB6158-3A33-414E-B969-8AAD7ACCD20B}" srcOrd="0" destOrd="0" presId="urn:microsoft.com/office/officeart/2005/8/layout/bList2"/>
    <dgm:cxn modelId="{43C5F634-24C7-4E15-9DF4-E5A26FC51FC3}" type="presOf" srcId="{5B44E2E3-8CA9-43EC-B3A8-D452C020E50A}" destId="{161E360B-BEC8-4882-B48B-0DE3B3BFF63F}" srcOrd="0" destOrd="2" presId="urn:microsoft.com/office/officeart/2005/8/layout/bList2"/>
    <dgm:cxn modelId="{9A5DA612-A675-4BD7-86FB-416181566782}" type="presOf" srcId="{C426DDDD-8662-4A48-9CED-9C04D1D176C6}" destId="{2969E1F9-F039-4A54-9255-B1CDD4DA6786}" srcOrd="1" destOrd="0" presId="urn:microsoft.com/office/officeart/2005/8/layout/bList2"/>
    <dgm:cxn modelId="{C79E57DB-4477-450A-999B-E39B34EABF61}" type="presOf" srcId="{EF2B0887-3EE7-471C-81AC-B98533E38F85}" destId="{161E360B-BEC8-4882-B48B-0DE3B3BFF63F}" srcOrd="0" destOrd="1" presId="urn:microsoft.com/office/officeart/2005/8/layout/bList2"/>
    <dgm:cxn modelId="{D146E8FE-8753-48E5-8581-9CB22B08F726}" type="presOf" srcId="{331403D0-73E9-4652-AC0F-5D3C44EB5260}" destId="{161E360B-BEC8-4882-B48B-0DE3B3BFF63F}" srcOrd="0" destOrd="0" presId="urn:microsoft.com/office/officeart/2005/8/layout/bList2"/>
    <dgm:cxn modelId="{5E749D22-E584-4F1C-832D-35C0C1A32B71}" type="presOf" srcId="{3AAD1C50-6363-46DE-8775-489AA0447751}" destId="{C3717757-2976-4765-A590-AB3A9D8A1396}" srcOrd="1" destOrd="0" presId="urn:microsoft.com/office/officeart/2005/8/layout/bList2"/>
    <dgm:cxn modelId="{17F13155-F3C4-4F4E-A9A9-A9EF23A16CB2}" srcId="{3AAD1C50-6363-46DE-8775-489AA0447751}" destId="{8205E395-346A-498E-B434-EEE9A5777EC3}" srcOrd="0" destOrd="0" parTransId="{910371BC-7785-4AA4-AF04-3569E86A5B6F}" sibTransId="{96A78A4A-1EAD-43EC-A157-B22747B23A32}"/>
    <dgm:cxn modelId="{BEB75E99-C2F8-47EA-B2E3-59352E9B968F}" type="presOf" srcId="{147ECD4B-4E8F-4524-AC48-D720608002AB}" destId="{8E51E773-A4F7-4CEA-BBBF-778D05467702}" srcOrd="0" destOrd="1" presId="urn:microsoft.com/office/officeart/2005/8/layout/bList2"/>
    <dgm:cxn modelId="{2A64319E-A191-4B1E-9C39-537CBBD2C0E3}" type="presOf" srcId="{9D5C1994-0F5C-42C5-9940-DC8B894B866F}" destId="{A12A9581-05B0-4D97-9233-EC524287F218}" srcOrd="1" destOrd="0" presId="urn:microsoft.com/office/officeart/2005/8/layout/bList2"/>
    <dgm:cxn modelId="{A3ACA450-622B-43BB-B26A-382E6EA048ED}" srcId="{7240B7D4-3550-4742-A686-6F00B580421D}" destId="{C426DDDD-8662-4A48-9CED-9C04D1D176C6}" srcOrd="2" destOrd="0" parTransId="{3BA00956-C1F7-450E-A8D5-517F84B0A47B}" sibTransId="{5FF08402-4C4A-4416-9F9F-EAD66BB8422E}"/>
    <dgm:cxn modelId="{6F48CC0F-8C46-487E-834E-8BDEC8A91690}" type="presOf" srcId="{7240B7D4-3550-4742-A686-6F00B580421D}" destId="{EE2DC7B7-96C8-4C4A-8218-756CB32483BE}" srcOrd="0" destOrd="0" presId="urn:microsoft.com/office/officeart/2005/8/layout/bList2"/>
    <dgm:cxn modelId="{E43DD773-AFB6-42AE-AC96-9F08DF96FE6D}" srcId="{C426DDDD-8662-4A48-9CED-9C04D1D176C6}" destId="{5B44E2E3-8CA9-43EC-B3A8-D452C020E50A}" srcOrd="2" destOrd="0" parTransId="{33A9F06A-B962-4731-AAC4-F13A9E184161}" sibTransId="{4FF4A57A-C454-4E64-98D7-53D0DB4688DB}"/>
    <dgm:cxn modelId="{345E2396-900D-47AD-BFE4-D8F34C54B4D0}" srcId="{9D5C1994-0F5C-42C5-9940-DC8B894B866F}" destId="{EF9416F7-8983-4BDA-9A40-43BF5B6C23D9}" srcOrd="1" destOrd="0" parTransId="{B41C457E-B978-4911-AEBF-5E55635DB1FA}" sibTransId="{61CAB611-C3B3-4824-B7F6-BC64F2DFE0FE}"/>
    <dgm:cxn modelId="{787D6FFA-1F6F-49B5-99D6-3280BC053B8B}" type="presOf" srcId="{EF9416F7-8983-4BDA-9A40-43BF5B6C23D9}" destId="{FDF32F7A-A0D6-4675-838D-FB64BAC5928D}" srcOrd="0" destOrd="1" presId="urn:microsoft.com/office/officeart/2005/8/layout/bList2"/>
    <dgm:cxn modelId="{67D13C40-FDF1-42E2-A1D6-203051481580}" type="presOf" srcId="{22696911-0631-47E7-AB83-90659897D4F4}" destId="{FDF32F7A-A0D6-4675-838D-FB64BAC5928D}" srcOrd="0" destOrd="0" presId="urn:microsoft.com/office/officeart/2005/8/layout/bList2"/>
    <dgm:cxn modelId="{0A34234C-2EC6-452A-ACB2-0348DF54A6DA}" type="presParOf" srcId="{EE2DC7B7-96C8-4C4A-8218-756CB32483BE}" destId="{F213343B-34D9-433D-AB66-72F0D0A6680F}" srcOrd="0" destOrd="0" presId="urn:microsoft.com/office/officeart/2005/8/layout/bList2"/>
    <dgm:cxn modelId="{A8FCF000-C371-4EAE-8122-FD39ABE2DF8E}" type="presParOf" srcId="{F213343B-34D9-433D-AB66-72F0D0A6680F}" destId="{8E51E773-A4F7-4CEA-BBBF-778D05467702}" srcOrd="0" destOrd="0" presId="urn:microsoft.com/office/officeart/2005/8/layout/bList2"/>
    <dgm:cxn modelId="{E9845456-7828-45A1-A5DC-11C97BF47392}" type="presParOf" srcId="{F213343B-34D9-433D-AB66-72F0D0A6680F}" destId="{C2B5B8EE-C5D6-491C-B4C3-ECF8467F4807}" srcOrd="1" destOrd="0" presId="urn:microsoft.com/office/officeart/2005/8/layout/bList2"/>
    <dgm:cxn modelId="{36A33988-D04E-4631-A9F7-EE5716673ED8}" type="presParOf" srcId="{F213343B-34D9-433D-AB66-72F0D0A6680F}" destId="{C3717757-2976-4765-A590-AB3A9D8A1396}" srcOrd="2" destOrd="0" presId="urn:microsoft.com/office/officeart/2005/8/layout/bList2"/>
    <dgm:cxn modelId="{4834A512-0D77-4FDC-B8DC-4A6A39FEEDD7}" type="presParOf" srcId="{F213343B-34D9-433D-AB66-72F0D0A6680F}" destId="{2A3685D8-2970-46CE-9B73-727381349982}" srcOrd="3" destOrd="0" presId="urn:microsoft.com/office/officeart/2005/8/layout/bList2"/>
    <dgm:cxn modelId="{8CB2A80C-F361-4877-A6D2-3A36810D8AFB}" type="presParOf" srcId="{EE2DC7B7-96C8-4C4A-8218-756CB32483BE}" destId="{9C3838AF-996C-4782-A175-C622D21082B4}" srcOrd="1" destOrd="0" presId="urn:microsoft.com/office/officeart/2005/8/layout/bList2"/>
    <dgm:cxn modelId="{4BC64FAC-2143-4E6F-9E2E-3572B8610388}" type="presParOf" srcId="{EE2DC7B7-96C8-4C4A-8218-756CB32483BE}" destId="{3F816A5F-2D2F-481E-A3F1-E068FADA76CF}" srcOrd="2" destOrd="0" presId="urn:microsoft.com/office/officeart/2005/8/layout/bList2"/>
    <dgm:cxn modelId="{19E22639-5BF8-44FD-844D-71612C3B1953}" type="presParOf" srcId="{3F816A5F-2D2F-481E-A3F1-E068FADA76CF}" destId="{FDF32F7A-A0D6-4675-838D-FB64BAC5928D}" srcOrd="0" destOrd="0" presId="urn:microsoft.com/office/officeart/2005/8/layout/bList2"/>
    <dgm:cxn modelId="{837550F3-9F48-4578-8B5B-6B667FE36189}" type="presParOf" srcId="{3F816A5F-2D2F-481E-A3F1-E068FADA76CF}" destId="{8A36196C-DF43-4018-B00F-4117EF892D65}" srcOrd="1" destOrd="0" presId="urn:microsoft.com/office/officeart/2005/8/layout/bList2"/>
    <dgm:cxn modelId="{4CE1F094-6A7D-4120-BF62-93938D607F97}" type="presParOf" srcId="{3F816A5F-2D2F-481E-A3F1-E068FADA76CF}" destId="{A12A9581-05B0-4D97-9233-EC524287F218}" srcOrd="2" destOrd="0" presId="urn:microsoft.com/office/officeart/2005/8/layout/bList2"/>
    <dgm:cxn modelId="{748F778F-4F7F-4845-ABA3-FBDC5054C6BD}" type="presParOf" srcId="{3F816A5F-2D2F-481E-A3F1-E068FADA76CF}" destId="{8A481BC8-840A-44C9-A4A1-6C7FE04C9460}" srcOrd="3" destOrd="0" presId="urn:microsoft.com/office/officeart/2005/8/layout/bList2"/>
    <dgm:cxn modelId="{078976FC-5CCC-4D37-AA26-8FEA612B02FB}" type="presParOf" srcId="{EE2DC7B7-96C8-4C4A-8218-756CB32483BE}" destId="{84DB6158-3A33-414E-B969-8AAD7ACCD20B}" srcOrd="3" destOrd="0" presId="urn:microsoft.com/office/officeart/2005/8/layout/bList2"/>
    <dgm:cxn modelId="{86861294-446A-47F9-A792-9CBFA53B23C9}" type="presParOf" srcId="{EE2DC7B7-96C8-4C4A-8218-756CB32483BE}" destId="{5B748C84-AA22-489A-9812-8EEB859CC27E}" srcOrd="4" destOrd="0" presId="urn:microsoft.com/office/officeart/2005/8/layout/bList2"/>
    <dgm:cxn modelId="{6119F017-737C-4784-9B4C-B8652920B420}" type="presParOf" srcId="{5B748C84-AA22-489A-9812-8EEB859CC27E}" destId="{161E360B-BEC8-4882-B48B-0DE3B3BFF63F}" srcOrd="0" destOrd="0" presId="urn:microsoft.com/office/officeart/2005/8/layout/bList2"/>
    <dgm:cxn modelId="{80482210-674D-48DD-A36E-ADBF5331896A}" type="presParOf" srcId="{5B748C84-AA22-489A-9812-8EEB859CC27E}" destId="{D66F88A0-2198-4E4B-A242-CAAA111E18EE}" srcOrd="1" destOrd="0" presId="urn:microsoft.com/office/officeart/2005/8/layout/bList2"/>
    <dgm:cxn modelId="{773D5BCC-EE64-4950-8470-46BE13AA1CF0}" type="presParOf" srcId="{5B748C84-AA22-489A-9812-8EEB859CC27E}" destId="{2969E1F9-F039-4A54-9255-B1CDD4DA6786}" srcOrd="2" destOrd="0" presId="urn:microsoft.com/office/officeart/2005/8/layout/bList2"/>
    <dgm:cxn modelId="{E2649903-7ED7-4F15-8491-B74483F1C23E}" type="presParOf" srcId="{5B748C84-AA22-489A-9812-8EEB859CC27E}" destId="{B726EA4E-5FCE-4236-8BA6-066736BD4C32}" srcOrd="3" destOrd="0" presId="urn:microsoft.com/office/officeart/2005/8/layout/b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2FC52C27-70AA-48B6-B5EF-CFE5056A8184}"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C39EB46F-24B3-4159-A0B2-C1C81CE39DF8}">
      <dgm:prSet/>
      <dgm:spPr/>
      <dgm:t>
        <a:bodyPr/>
        <a:lstStyle/>
        <a:p>
          <a:pPr algn="ctr" rtl="0"/>
          <a:r>
            <a:rPr lang="en-US" b="1" i="0" baseline="0" smtClean="0"/>
            <a:t>Other Income Sources</a:t>
          </a:r>
          <a:endParaRPr lang="en-US"/>
        </a:p>
      </dgm:t>
    </dgm:pt>
    <dgm:pt modelId="{3222D51A-E971-4378-ADF4-918CF2860A3F}" type="parTrans" cxnId="{5BC58E81-3730-488F-9D2D-CF1E2A1B5055}">
      <dgm:prSet/>
      <dgm:spPr/>
      <dgm:t>
        <a:bodyPr/>
        <a:lstStyle/>
        <a:p>
          <a:endParaRPr lang="en-US"/>
        </a:p>
      </dgm:t>
    </dgm:pt>
    <dgm:pt modelId="{3E74A2EC-A3E2-46B5-AF56-0F32FF58947D}" type="sibTrans" cxnId="{5BC58E81-3730-488F-9D2D-CF1E2A1B5055}">
      <dgm:prSet/>
      <dgm:spPr/>
      <dgm:t>
        <a:bodyPr/>
        <a:lstStyle/>
        <a:p>
          <a:endParaRPr lang="en-US"/>
        </a:p>
      </dgm:t>
    </dgm:pt>
    <dgm:pt modelId="{8813807E-5B7A-4B2C-8967-25B4B2B347EA}" type="pres">
      <dgm:prSet presAssocID="{2FC52C27-70AA-48B6-B5EF-CFE5056A8184}" presName="linear" presStyleCnt="0">
        <dgm:presLayoutVars>
          <dgm:animLvl val="lvl"/>
          <dgm:resizeHandles val="exact"/>
        </dgm:presLayoutVars>
      </dgm:prSet>
      <dgm:spPr/>
      <dgm:t>
        <a:bodyPr/>
        <a:lstStyle/>
        <a:p>
          <a:endParaRPr lang="en-US"/>
        </a:p>
      </dgm:t>
    </dgm:pt>
    <dgm:pt modelId="{B6670E52-F0AB-418A-82FE-A8857ADED7FE}" type="pres">
      <dgm:prSet presAssocID="{C39EB46F-24B3-4159-A0B2-C1C81CE39DF8}" presName="parentText" presStyleLbl="node1" presStyleIdx="0" presStyleCnt="1">
        <dgm:presLayoutVars>
          <dgm:chMax val="0"/>
          <dgm:bulletEnabled val="1"/>
        </dgm:presLayoutVars>
      </dgm:prSet>
      <dgm:spPr/>
      <dgm:t>
        <a:bodyPr/>
        <a:lstStyle/>
        <a:p>
          <a:endParaRPr lang="en-US"/>
        </a:p>
      </dgm:t>
    </dgm:pt>
  </dgm:ptLst>
  <dgm:cxnLst>
    <dgm:cxn modelId="{83BBD06B-92A8-4C32-AAC9-094DD1C51B42}" type="presOf" srcId="{2FC52C27-70AA-48B6-B5EF-CFE5056A8184}" destId="{8813807E-5B7A-4B2C-8967-25B4B2B347EA}" srcOrd="0" destOrd="0" presId="urn:microsoft.com/office/officeart/2005/8/layout/vList2"/>
    <dgm:cxn modelId="{5BC58E81-3730-488F-9D2D-CF1E2A1B5055}" srcId="{2FC52C27-70AA-48B6-B5EF-CFE5056A8184}" destId="{C39EB46F-24B3-4159-A0B2-C1C81CE39DF8}" srcOrd="0" destOrd="0" parTransId="{3222D51A-E971-4378-ADF4-918CF2860A3F}" sibTransId="{3E74A2EC-A3E2-46B5-AF56-0F32FF58947D}"/>
    <dgm:cxn modelId="{B8AD8586-D559-441A-8738-922FBA97671E}" type="presOf" srcId="{C39EB46F-24B3-4159-A0B2-C1C81CE39DF8}" destId="{B6670E52-F0AB-418A-82FE-A8857ADED7FE}" srcOrd="0" destOrd="0" presId="urn:microsoft.com/office/officeart/2005/8/layout/vList2"/>
    <dgm:cxn modelId="{F74EADFB-A472-42EB-AE97-33B6B0000A78}" type="presParOf" srcId="{8813807E-5B7A-4B2C-8967-25B4B2B347EA}" destId="{B6670E52-F0AB-418A-82FE-A8857ADED7F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6B6AB0A5-247E-4F5F-928B-6F4E3A8C8780}" type="doc">
      <dgm:prSet loTypeId="urn:microsoft.com/office/officeart/2005/8/layout/pList2" loCatId="list" qsTypeId="urn:microsoft.com/office/officeart/2005/8/quickstyle/simple1" qsCatId="simple" csTypeId="urn:microsoft.com/office/officeart/2005/8/colors/colorful4" csCatId="colorful" phldr="1"/>
      <dgm:spPr/>
    </dgm:pt>
    <dgm:pt modelId="{986F481F-80D1-485C-9BAF-F75B8FDAB193}">
      <dgm:prSet phldrT="[Text]" custT="1"/>
      <dgm:spPr/>
      <dgm:t>
        <a:bodyPr/>
        <a:lstStyle/>
        <a:p>
          <a:r>
            <a:rPr lang="en-US" sz="3200" b="0" dirty="0" smtClean="0"/>
            <a:t>Pension</a:t>
          </a:r>
        </a:p>
        <a:p>
          <a:r>
            <a:rPr lang="en-US" sz="2500" b="0" dirty="0" smtClean="0"/>
            <a:t>Allowed as main income with approval from NCM</a:t>
          </a:r>
          <a:endParaRPr lang="en-US" sz="2500" b="0" dirty="0"/>
        </a:p>
      </dgm:t>
    </dgm:pt>
    <dgm:pt modelId="{5DDD715D-6CF1-4EEC-A02B-94AAB9476D38}" type="parTrans" cxnId="{B9652A24-33D1-48A1-9608-4DC058CD4591}">
      <dgm:prSet/>
      <dgm:spPr/>
      <dgm:t>
        <a:bodyPr/>
        <a:lstStyle/>
        <a:p>
          <a:endParaRPr lang="en-US" b="0"/>
        </a:p>
      </dgm:t>
    </dgm:pt>
    <dgm:pt modelId="{767BDD11-8B67-485D-8508-CADEBF82C5BB}" type="sibTrans" cxnId="{B9652A24-33D1-48A1-9608-4DC058CD4591}">
      <dgm:prSet/>
      <dgm:spPr/>
      <dgm:t>
        <a:bodyPr/>
        <a:lstStyle/>
        <a:p>
          <a:endParaRPr lang="en-US" b="0"/>
        </a:p>
      </dgm:t>
    </dgm:pt>
    <dgm:pt modelId="{D0C462A0-3BCD-4201-AA9D-707FDA15EF37}">
      <dgm:prSet phldrT="[Text]" custT="1"/>
      <dgm:spPr/>
      <dgm:t>
        <a:bodyPr/>
        <a:lstStyle/>
        <a:p>
          <a:r>
            <a:rPr lang="en-US" sz="2500" b="0" smtClean="0"/>
            <a:t>Rental</a:t>
          </a:r>
        </a:p>
        <a:p>
          <a:r>
            <a:rPr lang="en-US" sz="2300" b="0" smtClean="0"/>
            <a:t>If documented and shown in ITR with CA certified computation of income (verifiable)</a:t>
          </a:r>
          <a:endParaRPr lang="en-US" sz="2300" b="0" dirty="0"/>
        </a:p>
      </dgm:t>
    </dgm:pt>
    <dgm:pt modelId="{F23BE3CE-8477-4D48-88F4-05FFE52ADFE9}" type="parTrans" cxnId="{10E1E74C-93B8-4009-9F10-7B3AEAABF48F}">
      <dgm:prSet/>
      <dgm:spPr/>
      <dgm:t>
        <a:bodyPr/>
        <a:lstStyle/>
        <a:p>
          <a:endParaRPr lang="en-US" b="0"/>
        </a:p>
      </dgm:t>
    </dgm:pt>
    <dgm:pt modelId="{C9A88089-30AF-4399-B01B-B42150ADE47B}" type="sibTrans" cxnId="{10E1E74C-93B8-4009-9F10-7B3AEAABF48F}">
      <dgm:prSet/>
      <dgm:spPr/>
      <dgm:t>
        <a:bodyPr/>
        <a:lstStyle/>
        <a:p>
          <a:endParaRPr lang="en-US" b="0"/>
        </a:p>
      </dgm:t>
    </dgm:pt>
    <dgm:pt modelId="{8EBB5231-3D39-4A56-B688-D75C266C0D31}">
      <dgm:prSet phldrT="[Text]" custT="1"/>
      <dgm:spPr/>
      <dgm:t>
        <a:bodyPr/>
        <a:lstStyle/>
        <a:p>
          <a:r>
            <a:rPr lang="en-US" sz="2800" b="0" smtClean="0"/>
            <a:t>Cash Rental</a:t>
          </a:r>
        </a:p>
        <a:p>
          <a:r>
            <a:rPr lang="en-US" sz="2100" b="0" smtClean="0"/>
            <a:t>50% income considered: HOD approval</a:t>
          </a:r>
        </a:p>
        <a:p>
          <a:r>
            <a:rPr lang="en-US" sz="2100" b="0" smtClean="0"/>
            <a:t>Latest ownership proof &amp; rental verification</a:t>
          </a:r>
          <a:endParaRPr lang="en-US" sz="2100" b="0" dirty="0"/>
        </a:p>
      </dgm:t>
    </dgm:pt>
    <dgm:pt modelId="{8E9B0F32-18CA-490C-84E3-0066B3FB2F70}" type="parTrans" cxnId="{452C8DF0-31B1-46AA-952F-7977AD1C97E7}">
      <dgm:prSet/>
      <dgm:spPr/>
      <dgm:t>
        <a:bodyPr/>
        <a:lstStyle/>
        <a:p>
          <a:endParaRPr lang="en-US" b="0"/>
        </a:p>
      </dgm:t>
    </dgm:pt>
    <dgm:pt modelId="{22386920-2118-46BB-BFA9-F51A951B4319}" type="sibTrans" cxnId="{452C8DF0-31B1-46AA-952F-7977AD1C97E7}">
      <dgm:prSet/>
      <dgm:spPr/>
      <dgm:t>
        <a:bodyPr/>
        <a:lstStyle/>
        <a:p>
          <a:endParaRPr lang="en-US" b="0"/>
        </a:p>
      </dgm:t>
    </dgm:pt>
    <dgm:pt modelId="{269AF99E-C430-4DFA-9668-908FD4BC00BB}" type="pres">
      <dgm:prSet presAssocID="{6B6AB0A5-247E-4F5F-928B-6F4E3A8C8780}" presName="Name0" presStyleCnt="0">
        <dgm:presLayoutVars>
          <dgm:dir/>
          <dgm:resizeHandles val="exact"/>
        </dgm:presLayoutVars>
      </dgm:prSet>
      <dgm:spPr/>
    </dgm:pt>
    <dgm:pt modelId="{AE0BC45D-C1B1-44E3-AB8C-19DA1DC9793D}" type="pres">
      <dgm:prSet presAssocID="{6B6AB0A5-247E-4F5F-928B-6F4E3A8C8780}" presName="bkgdShp" presStyleLbl="alignAccFollowNode1" presStyleIdx="0" presStyleCnt="1"/>
      <dgm:spPr/>
    </dgm:pt>
    <dgm:pt modelId="{4BE10C6D-5FE3-49B4-A7B3-C3E3F119C0E3}" type="pres">
      <dgm:prSet presAssocID="{6B6AB0A5-247E-4F5F-928B-6F4E3A8C8780}" presName="linComp" presStyleCnt="0"/>
      <dgm:spPr/>
    </dgm:pt>
    <dgm:pt modelId="{D950B43A-539D-46AB-B77F-693A2448A54D}" type="pres">
      <dgm:prSet presAssocID="{986F481F-80D1-485C-9BAF-F75B8FDAB193}" presName="compNode" presStyleCnt="0"/>
      <dgm:spPr/>
    </dgm:pt>
    <dgm:pt modelId="{A5AA1D6D-3D05-4FA2-91E3-3EC17C19AECB}" type="pres">
      <dgm:prSet presAssocID="{986F481F-80D1-485C-9BAF-F75B8FDAB193}" presName="node" presStyleLbl="node1" presStyleIdx="0" presStyleCnt="3">
        <dgm:presLayoutVars>
          <dgm:bulletEnabled val="1"/>
        </dgm:presLayoutVars>
      </dgm:prSet>
      <dgm:spPr/>
      <dgm:t>
        <a:bodyPr/>
        <a:lstStyle/>
        <a:p>
          <a:endParaRPr lang="en-US"/>
        </a:p>
      </dgm:t>
    </dgm:pt>
    <dgm:pt modelId="{021C6431-BC2F-444C-8458-F78816879EDD}" type="pres">
      <dgm:prSet presAssocID="{986F481F-80D1-485C-9BAF-F75B8FDAB193}" presName="invisiNode" presStyleLbl="node1" presStyleIdx="0" presStyleCnt="3"/>
      <dgm:spPr/>
    </dgm:pt>
    <dgm:pt modelId="{A1FFE1B3-870F-43D8-AE41-5153FCCE1B5F}" type="pres">
      <dgm:prSet presAssocID="{986F481F-80D1-485C-9BAF-F75B8FDAB193}"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a:ext>
            </a:extLst>
          </a:blip>
          <a:srcRect/>
          <a:stretch>
            <a:fillRect t="-13000" b="-13000"/>
          </a:stretch>
        </a:blipFill>
      </dgm:spPr>
    </dgm:pt>
    <dgm:pt modelId="{F54C14A8-D3A3-41ED-AE3E-EC7C15BA869A}" type="pres">
      <dgm:prSet presAssocID="{767BDD11-8B67-485D-8508-CADEBF82C5BB}" presName="sibTrans" presStyleLbl="sibTrans2D1" presStyleIdx="0" presStyleCnt="0"/>
      <dgm:spPr/>
      <dgm:t>
        <a:bodyPr/>
        <a:lstStyle/>
        <a:p>
          <a:endParaRPr lang="en-US"/>
        </a:p>
      </dgm:t>
    </dgm:pt>
    <dgm:pt modelId="{D088223F-CA6C-4D70-9D52-BFACE5C11664}" type="pres">
      <dgm:prSet presAssocID="{D0C462A0-3BCD-4201-AA9D-707FDA15EF37}" presName="compNode" presStyleCnt="0"/>
      <dgm:spPr/>
    </dgm:pt>
    <dgm:pt modelId="{BB0D1539-F963-47F2-846B-828FA9A00999}" type="pres">
      <dgm:prSet presAssocID="{D0C462A0-3BCD-4201-AA9D-707FDA15EF37}" presName="node" presStyleLbl="node1" presStyleIdx="1" presStyleCnt="3">
        <dgm:presLayoutVars>
          <dgm:bulletEnabled val="1"/>
        </dgm:presLayoutVars>
      </dgm:prSet>
      <dgm:spPr/>
      <dgm:t>
        <a:bodyPr/>
        <a:lstStyle/>
        <a:p>
          <a:endParaRPr lang="en-US"/>
        </a:p>
      </dgm:t>
    </dgm:pt>
    <dgm:pt modelId="{32175A90-DD46-4867-A5A1-5AC19ED70351}" type="pres">
      <dgm:prSet presAssocID="{D0C462A0-3BCD-4201-AA9D-707FDA15EF37}" presName="invisiNode" presStyleLbl="node1" presStyleIdx="1" presStyleCnt="3"/>
      <dgm:spPr/>
    </dgm:pt>
    <dgm:pt modelId="{E9851FED-DDCE-4D47-9ADC-698D96ED0F86}" type="pres">
      <dgm:prSet presAssocID="{D0C462A0-3BCD-4201-AA9D-707FDA15EF37}"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a:ext>
            </a:extLst>
          </a:blip>
          <a:srcRect/>
          <a:stretch>
            <a:fillRect t="-7000" b="-7000"/>
          </a:stretch>
        </a:blipFill>
      </dgm:spPr>
    </dgm:pt>
    <dgm:pt modelId="{EC4058F2-45BA-4BB5-A19E-6394AB8807F6}" type="pres">
      <dgm:prSet presAssocID="{C9A88089-30AF-4399-B01B-B42150ADE47B}" presName="sibTrans" presStyleLbl="sibTrans2D1" presStyleIdx="0" presStyleCnt="0"/>
      <dgm:spPr/>
      <dgm:t>
        <a:bodyPr/>
        <a:lstStyle/>
        <a:p>
          <a:endParaRPr lang="en-US"/>
        </a:p>
      </dgm:t>
    </dgm:pt>
    <dgm:pt modelId="{A0B1F4DE-AE0C-40EC-B512-CAFCA2B1050F}" type="pres">
      <dgm:prSet presAssocID="{8EBB5231-3D39-4A56-B688-D75C266C0D31}" presName="compNode" presStyleCnt="0"/>
      <dgm:spPr/>
    </dgm:pt>
    <dgm:pt modelId="{CA5BA845-9FC0-4726-A888-349730296022}" type="pres">
      <dgm:prSet presAssocID="{8EBB5231-3D39-4A56-B688-D75C266C0D31}" presName="node" presStyleLbl="node1" presStyleIdx="2" presStyleCnt="3">
        <dgm:presLayoutVars>
          <dgm:bulletEnabled val="1"/>
        </dgm:presLayoutVars>
      </dgm:prSet>
      <dgm:spPr/>
      <dgm:t>
        <a:bodyPr/>
        <a:lstStyle/>
        <a:p>
          <a:endParaRPr lang="en-US"/>
        </a:p>
      </dgm:t>
    </dgm:pt>
    <dgm:pt modelId="{9C07A743-0501-45BA-8A3E-BFC5E80537B7}" type="pres">
      <dgm:prSet presAssocID="{8EBB5231-3D39-4A56-B688-D75C266C0D31}" presName="invisiNode" presStyleLbl="node1" presStyleIdx="2" presStyleCnt="3"/>
      <dgm:spPr/>
    </dgm:pt>
    <dgm:pt modelId="{9E4C5F31-2E8B-4CBA-BB2D-3C162CF7065A}" type="pres">
      <dgm:prSet presAssocID="{8EBB5231-3D39-4A56-B688-D75C266C0D31}"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a:ext>
            </a:extLst>
          </a:blip>
          <a:srcRect/>
          <a:stretch>
            <a:fillRect t="-4000" b="-4000"/>
          </a:stretch>
        </a:blipFill>
      </dgm:spPr>
    </dgm:pt>
  </dgm:ptLst>
  <dgm:cxnLst>
    <dgm:cxn modelId="{778CE6FF-3F3E-46F6-9718-B014E833FF2C}" type="presOf" srcId="{C9A88089-30AF-4399-B01B-B42150ADE47B}" destId="{EC4058F2-45BA-4BB5-A19E-6394AB8807F6}" srcOrd="0" destOrd="0" presId="urn:microsoft.com/office/officeart/2005/8/layout/pList2"/>
    <dgm:cxn modelId="{85B42425-E565-480A-B0F9-CB2233AFFDB7}" type="presOf" srcId="{767BDD11-8B67-485D-8508-CADEBF82C5BB}" destId="{F54C14A8-D3A3-41ED-AE3E-EC7C15BA869A}" srcOrd="0" destOrd="0" presId="urn:microsoft.com/office/officeart/2005/8/layout/pList2"/>
    <dgm:cxn modelId="{37D5A7E9-08DD-4537-9664-9E10CBD78B1A}" type="presOf" srcId="{8EBB5231-3D39-4A56-B688-D75C266C0D31}" destId="{CA5BA845-9FC0-4726-A888-349730296022}" srcOrd="0" destOrd="0" presId="urn:microsoft.com/office/officeart/2005/8/layout/pList2"/>
    <dgm:cxn modelId="{452C8DF0-31B1-46AA-952F-7977AD1C97E7}" srcId="{6B6AB0A5-247E-4F5F-928B-6F4E3A8C8780}" destId="{8EBB5231-3D39-4A56-B688-D75C266C0D31}" srcOrd="2" destOrd="0" parTransId="{8E9B0F32-18CA-490C-84E3-0066B3FB2F70}" sibTransId="{22386920-2118-46BB-BFA9-F51A951B4319}"/>
    <dgm:cxn modelId="{670CC69A-F230-4DE6-B63C-AD5B76BAC0FB}" type="presOf" srcId="{986F481F-80D1-485C-9BAF-F75B8FDAB193}" destId="{A5AA1D6D-3D05-4FA2-91E3-3EC17C19AECB}" srcOrd="0" destOrd="0" presId="urn:microsoft.com/office/officeart/2005/8/layout/pList2"/>
    <dgm:cxn modelId="{CF41E223-A0D8-403B-8222-753CFA0CA415}" type="presOf" srcId="{D0C462A0-3BCD-4201-AA9D-707FDA15EF37}" destId="{BB0D1539-F963-47F2-846B-828FA9A00999}" srcOrd="0" destOrd="0" presId="urn:microsoft.com/office/officeart/2005/8/layout/pList2"/>
    <dgm:cxn modelId="{47DCD1BA-2377-4655-B83C-61496D01B0F3}" type="presOf" srcId="{6B6AB0A5-247E-4F5F-928B-6F4E3A8C8780}" destId="{269AF99E-C430-4DFA-9668-908FD4BC00BB}" srcOrd="0" destOrd="0" presId="urn:microsoft.com/office/officeart/2005/8/layout/pList2"/>
    <dgm:cxn modelId="{B9652A24-33D1-48A1-9608-4DC058CD4591}" srcId="{6B6AB0A5-247E-4F5F-928B-6F4E3A8C8780}" destId="{986F481F-80D1-485C-9BAF-F75B8FDAB193}" srcOrd="0" destOrd="0" parTransId="{5DDD715D-6CF1-4EEC-A02B-94AAB9476D38}" sibTransId="{767BDD11-8B67-485D-8508-CADEBF82C5BB}"/>
    <dgm:cxn modelId="{10E1E74C-93B8-4009-9F10-7B3AEAABF48F}" srcId="{6B6AB0A5-247E-4F5F-928B-6F4E3A8C8780}" destId="{D0C462A0-3BCD-4201-AA9D-707FDA15EF37}" srcOrd="1" destOrd="0" parTransId="{F23BE3CE-8477-4D48-88F4-05FFE52ADFE9}" sibTransId="{C9A88089-30AF-4399-B01B-B42150ADE47B}"/>
    <dgm:cxn modelId="{FA246B69-B300-4E6F-A8F6-D926C2E5A9AF}" type="presParOf" srcId="{269AF99E-C430-4DFA-9668-908FD4BC00BB}" destId="{AE0BC45D-C1B1-44E3-AB8C-19DA1DC9793D}" srcOrd="0" destOrd="0" presId="urn:microsoft.com/office/officeart/2005/8/layout/pList2"/>
    <dgm:cxn modelId="{CEB7F324-4190-4F5E-A5E6-959ED0E43E26}" type="presParOf" srcId="{269AF99E-C430-4DFA-9668-908FD4BC00BB}" destId="{4BE10C6D-5FE3-49B4-A7B3-C3E3F119C0E3}" srcOrd="1" destOrd="0" presId="urn:microsoft.com/office/officeart/2005/8/layout/pList2"/>
    <dgm:cxn modelId="{485ADE75-9CCF-4E6A-B12B-FA11179AAD8C}" type="presParOf" srcId="{4BE10C6D-5FE3-49B4-A7B3-C3E3F119C0E3}" destId="{D950B43A-539D-46AB-B77F-693A2448A54D}" srcOrd="0" destOrd="0" presId="urn:microsoft.com/office/officeart/2005/8/layout/pList2"/>
    <dgm:cxn modelId="{1AE5835D-6C69-4F5E-B0E2-803857E88A7F}" type="presParOf" srcId="{D950B43A-539D-46AB-B77F-693A2448A54D}" destId="{A5AA1D6D-3D05-4FA2-91E3-3EC17C19AECB}" srcOrd="0" destOrd="0" presId="urn:microsoft.com/office/officeart/2005/8/layout/pList2"/>
    <dgm:cxn modelId="{0D3680A2-8ECB-4CFA-B28B-F98DB27E16EE}" type="presParOf" srcId="{D950B43A-539D-46AB-B77F-693A2448A54D}" destId="{021C6431-BC2F-444C-8458-F78816879EDD}" srcOrd="1" destOrd="0" presId="urn:microsoft.com/office/officeart/2005/8/layout/pList2"/>
    <dgm:cxn modelId="{0EBBF304-A453-4372-9D1B-D6A40ABCEAE2}" type="presParOf" srcId="{D950B43A-539D-46AB-B77F-693A2448A54D}" destId="{A1FFE1B3-870F-43D8-AE41-5153FCCE1B5F}" srcOrd="2" destOrd="0" presId="urn:microsoft.com/office/officeart/2005/8/layout/pList2"/>
    <dgm:cxn modelId="{D937B23C-C40D-46D2-B628-E1B0813D9137}" type="presParOf" srcId="{4BE10C6D-5FE3-49B4-A7B3-C3E3F119C0E3}" destId="{F54C14A8-D3A3-41ED-AE3E-EC7C15BA869A}" srcOrd="1" destOrd="0" presId="urn:microsoft.com/office/officeart/2005/8/layout/pList2"/>
    <dgm:cxn modelId="{5087C0B9-A7A6-4922-9E43-646422B7B124}" type="presParOf" srcId="{4BE10C6D-5FE3-49B4-A7B3-C3E3F119C0E3}" destId="{D088223F-CA6C-4D70-9D52-BFACE5C11664}" srcOrd="2" destOrd="0" presId="urn:microsoft.com/office/officeart/2005/8/layout/pList2"/>
    <dgm:cxn modelId="{980F756F-2BFA-4A52-802F-B62253D48155}" type="presParOf" srcId="{D088223F-CA6C-4D70-9D52-BFACE5C11664}" destId="{BB0D1539-F963-47F2-846B-828FA9A00999}" srcOrd="0" destOrd="0" presId="urn:microsoft.com/office/officeart/2005/8/layout/pList2"/>
    <dgm:cxn modelId="{C46B6DBC-CA0E-44CE-9F5B-125B1A70EB99}" type="presParOf" srcId="{D088223F-CA6C-4D70-9D52-BFACE5C11664}" destId="{32175A90-DD46-4867-A5A1-5AC19ED70351}" srcOrd="1" destOrd="0" presId="urn:microsoft.com/office/officeart/2005/8/layout/pList2"/>
    <dgm:cxn modelId="{DDB83492-0EB4-49A0-B1A5-2D801CB0139A}" type="presParOf" srcId="{D088223F-CA6C-4D70-9D52-BFACE5C11664}" destId="{E9851FED-DDCE-4D47-9ADC-698D96ED0F86}" srcOrd="2" destOrd="0" presId="urn:microsoft.com/office/officeart/2005/8/layout/pList2"/>
    <dgm:cxn modelId="{0866E78A-EBEA-45C6-A1BA-C18546AB903F}" type="presParOf" srcId="{4BE10C6D-5FE3-49B4-A7B3-C3E3F119C0E3}" destId="{EC4058F2-45BA-4BB5-A19E-6394AB8807F6}" srcOrd="3" destOrd="0" presId="urn:microsoft.com/office/officeart/2005/8/layout/pList2"/>
    <dgm:cxn modelId="{DE51ED81-2AFA-48F1-A67E-4611336C289C}" type="presParOf" srcId="{4BE10C6D-5FE3-49B4-A7B3-C3E3F119C0E3}" destId="{A0B1F4DE-AE0C-40EC-B512-CAFCA2B1050F}" srcOrd="4" destOrd="0" presId="urn:microsoft.com/office/officeart/2005/8/layout/pList2"/>
    <dgm:cxn modelId="{09D8A97B-3185-4CA6-BE44-56231C5C3D81}" type="presParOf" srcId="{A0B1F4DE-AE0C-40EC-B512-CAFCA2B1050F}" destId="{CA5BA845-9FC0-4726-A888-349730296022}" srcOrd="0" destOrd="0" presId="urn:microsoft.com/office/officeart/2005/8/layout/pList2"/>
    <dgm:cxn modelId="{03FC577E-E4E9-4BE9-BD73-AFAF4AA55C09}" type="presParOf" srcId="{A0B1F4DE-AE0C-40EC-B512-CAFCA2B1050F}" destId="{9C07A743-0501-45BA-8A3E-BFC5E80537B7}" srcOrd="1" destOrd="0" presId="urn:microsoft.com/office/officeart/2005/8/layout/pList2"/>
    <dgm:cxn modelId="{7244E0AD-B442-4055-857C-F1F569016976}" type="presParOf" srcId="{A0B1F4DE-AE0C-40EC-B512-CAFCA2B1050F}" destId="{9E4C5F31-2E8B-4CBA-BB2D-3C162CF7065A}" srcOrd="2" destOrd="0" presId="urn:microsoft.com/office/officeart/2005/8/layout/p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12AFC576-5C07-48B0-B525-EE15701B1AAD}"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5A970124-07B0-46D4-BD76-FA4E166097DF}">
      <dgm:prSet/>
      <dgm:spPr/>
      <dgm:t>
        <a:bodyPr/>
        <a:lstStyle/>
        <a:p>
          <a:pPr algn="ctr" rtl="0"/>
          <a:r>
            <a:rPr lang="en-US" dirty="0" smtClean="0"/>
            <a:t>Key Ratios</a:t>
          </a:r>
          <a:endParaRPr lang="en-US" dirty="0"/>
        </a:p>
      </dgm:t>
    </dgm:pt>
    <dgm:pt modelId="{3B014652-DD7D-4C3B-A958-A9F697D632A1}" type="parTrans" cxnId="{F05B55B6-DC2F-419A-9C3C-2F4C36D3671D}">
      <dgm:prSet/>
      <dgm:spPr/>
      <dgm:t>
        <a:bodyPr/>
        <a:lstStyle/>
        <a:p>
          <a:endParaRPr lang="en-US"/>
        </a:p>
      </dgm:t>
    </dgm:pt>
    <dgm:pt modelId="{CCF8FE54-D0F2-4408-96DC-14AD4728D593}" type="sibTrans" cxnId="{F05B55B6-DC2F-419A-9C3C-2F4C36D3671D}">
      <dgm:prSet/>
      <dgm:spPr/>
      <dgm:t>
        <a:bodyPr/>
        <a:lstStyle/>
        <a:p>
          <a:endParaRPr lang="en-US"/>
        </a:p>
      </dgm:t>
    </dgm:pt>
    <dgm:pt modelId="{1A168B9B-2266-42B2-A842-257048E12EB3}" type="pres">
      <dgm:prSet presAssocID="{12AFC576-5C07-48B0-B525-EE15701B1AAD}" presName="linear" presStyleCnt="0">
        <dgm:presLayoutVars>
          <dgm:animLvl val="lvl"/>
          <dgm:resizeHandles val="exact"/>
        </dgm:presLayoutVars>
      </dgm:prSet>
      <dgm:spPr/>
      <dgm:t>
        <a:bodyPr/>
        <a:lstStyle/>
        <a:p>
          <a:endParaRPr lang="en-US"/>
        </a:p>
      </dgm:t>
    </dgm:pt>
    <dgm:pt modelId="{31E663FD-8510-4757-B41C-B69CCAC6E2CC}" type="pres">
      <dgm:prSet presAssocID="{5A970124-07B0-46D4-BD76-FA4E166097DF}" presName="parentText" presStyleLbl="node1" presStyleIdx="0" presStyleCnt="1">
        <dgm:presLayoutVars>
          <dgm:chMax val="0"/>
          <dgm:bulletEnabled val="1"/>
        </dgm:presLayoutVars>
      </dgm:prSet>
      <dgm:spPr/>
      <dgm:t>
        <a:bodyPr/>
        <a:lstStyle/>
        <a:p>
          <a:endParaRPr lang="en-US"/>
        </a:p>
      </dgm:t>
    </dgm:pt>
  </dgm:ptLst>
  <dgm:cxnLst>
    <dgm:cxn modelId="{DC9FE660-C87D-4CBE-B7D1-3EB166D81974}" type="presOf" srcId="{5A970124-07B0-46D4-BD76-FA4E166097DF}" destId="{31E663FD-8510-4757-B41C-B69CCAC6E2CC}" srcOrd="0" destOrd="0" presId="urn:microsoft.com/office/officeart/2005/8/layout/vList2"/>
    <dgm:cxn modelId="{E99B740C-DCBE-450D-8AE4-3334DDECEF44}" type="presOf" srcId="{12AFC576-5C07-48B0-B525-EE15701B1AAD}" destId="{1A168B9B-2266-42B2-A842-257048E12EB3}" srcOrd="0" destOrd="0" presId="urn:microsoft.com/office/officeart/2005/8/layout/vList2"/>
    <dgm:cxn modelId="{F05B55B6-DC2F-419A-9C3C-2F4C36D3671D}" srcId="{12AFC576-5C07-48B0-B525-EE15701B1AAD}" destId="{5A970124-07B0-46D4-BD76-FA4E166097DF}" srcOrd="0" destOrd="0" parTransId="{3B014652-DD7D-4C3B-A958-A9F697D632A1}" sibTransId="{CCF8FE54-D0F2-4408-96DC-14AD4728D593}"/>
    <dgm:cxn modelId="{33B1A1F2-1845-4237-B240-4A1B839EB72D}" type="presParOf" srcId="{1A168B9B-2266-42B2-A842-257048E12EB3}" destId="{31E663FD-8510-4757-B41C-B69CCAC6E2C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80C262-4FDE-4B8A-9E06-746F270637ED}"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CBD2E91F-FB61-438C-B2FE-3F0EB0388DD0}">
      <dgm:prSet/>
      <dgm:spPr/>
      <dgm:t>
        <a:bodyPr/>
        <a:lstStyle/>
        <a:p>
          <a:pPr algn="ctr" rtl="0"/>
          <a:r>
            <a:rPr lang="en-US" b="0" i="0" baseline="0" smtClean="0"/>
            <a:t>Initial Screening of file</a:t>
          </a:r>
          <a:endParaRPr lang="en-US" b="0"/>
        </a:p>
      </dgm:t>
    </dgm:pt>
    <dgm:pt modelId="{B35F7288-F202-4810-BE95-739DC808F4CC}" type="parTrans" cxnId="{910CCF3F-EE60-4973-963A-162F9C5ED188}">
      <dgm:prSet/>
      <dgm:spPr/>
      <dgm:t>
        <a:bodyPr/>
        <a:lstStyle/>
        <a:p>
          <a:endParaRPr lang="en-US"/>
        </a:p>
      </dgm:t>
    </dgm:pt>
    <dgm:pt modelId="{34372A90-EB52-4F58-AED2-B28DF74E03B9}" type="sibTrans" cxnId="{910CCF3F-EE60-4973-963A-162F9C5ED188}">
      <dgm:prSet/>
      <dgm:spPr/>
      <dgm:t>
        <a:bodyPr/>
        <a:lstStyle/>
        <a:p>
          <a:endParaRPr lang="en-US"/>
        </a:p>
      </dgm:t>
    </dgm:pt>
    <dgm:pt modelId="{F7BEC0A1-CDAE-4D08-BEA8-508E7FD7AFBA}" type="pres">
      <dgm:prSet presAssocID="{B680C262-4FDE-4B8A-9E06-746F270637ED}" presName="linear" presStyleCnt="0">
        <dgm:presLayoutVars>
          <dgm:animLvl val="lvl"/>
          <dgm:resizeHandles val="exact"/>
        </dgm:presLayoutVars>
      </dgm:prSet>
      <dgm:spPr/>
      <dgm:t>
        <a:bodyPr/>
        <a:lstStyle/>
        <a:p>
          <a:endParaRPr lang="en-US"/>
        </a:p>
      </dgm:t>
    </dgm:pt>
    <dgm:pt modelId="{F325100C-F296-4E1C-998A-2F4F3BC5F4A5}" type="pres">
      <dgm:prSet presAssocID="{CBD2E91F-FB61-438C-B2FE-3F0EB0388DD0}" presName="parentText" presStyleLbl="node1" presStyleIdx="0" presStyleCnt="1" custLinFactNeighborY="-5843">
        <dgm:presLayoutVars>
          <dgm:chMax val="0"/>
          <dgm:bulletEnabled val="1"/>
        </dgm:presLayoutVars>
      </dgm:prSet>
      <dgm:spPr/>
      <dgm:t>
        <a:bodyPr/>
        <a:lstStyle/>
        <a:p>
          <a:endParaRPr lang="en-US"/>
        </a:p>
      </dgm:t>
    </dgm:pt>
  </dgm:ptLst>
  <dgm:cxnLst>
    <dgm:cxn modelId="{C5B091E6-ED49-40F4-8889-E407E9F2D15D}" type="presOf" srcId="{B680C262-4FDE-4B8A-9E06-746F270637ED}" destId="{F7BEC0A1-CDAE-4D08-BEA8-508E7FD7AFBA}" srcOrd="0" destOrd="0" presId="urn:microsoft.com/office/officeart/2005/8/layout/vList2"/>
    <dgm:cxn modelId="{910CCF3F-EE60-4973-963A-162F9C5ED188}" srcId="{B680C262-4FDE-4B8A-9E06-746F270637ED}" destId="{CBD2E91F-FB61-438C-B2FE-3F0EB0388DD0}" srcOrd="0" destOrd="0" parTransId="{B35F7288-F202-4810-BE95-739DC808F4CC}" sibTransId="{34372A90-EB52-4F58-AED2-B28DF74E03B9}"/>
    <dgm:cxn modelId="{99F8808B-D3E5-484A-ACE3-A4DA6E784015}" type="presOf" srcId="{CBD2E91F-FB61-438C-B2FE-3F0EB0388DD0}" destId="{F325100C-F296-4E1C-998A-2F4F3BC5F4A5}" srcOrd="0" destOrd="0" presId="urn:microsoft.com/office/officeart/2005/8/layout/vList2"/>
    <dgm:cxn modelId="{9B533058-ADA2-453F-9474-703FB6DBBB49}" type="presParOf" srcId="{F7BEC0A1-CDAE-4D08-BEA8-508E7FD7AFBA}" destId="{F325100C-F296-4E1C-998A-2F4F3BC5F4A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B85126C3-FC04-4E80-A0CE-2C0E33952671}" type="doc">
      <dgm:prSet loTypeId="urn:microsoft.com/office/officeart/2008/layout/SquareAccentList" loCatId="list" qsTypeId="urn:microsoft.com/office/officeart/2005/8/quickstyle/simple1" qsCatId="simple" csTypeId="urn:microsoft.com/office/officeart/2005/8/colors/colorful2" csCatId="colorful" phldr="1"/>
      <dgm:spPr/>
      <dgm:t>
        <a:bodyPr/>
        <a:lstStyle/>
        <a:p>
          <a:endParaRPr lang="en-US"/>
        </a:p>
      </dgm:t>
    </dgm:pt>
    <dgm:pt modelId="{4CAA68C9-DBEB-499C-B62A-98A41C1D1B8B}">
      <dgm:prSet phldrT="[Text]" custT="1"/>
      <dgm:spPr/>
      <dgm:t>
        <a:bodyPr/>
        <a:lstStyle/>
        <a:p>
          <a:pPr algn="ctr"/>
          <a:r>
            <a:rPr lang="en-US" sz="3600" dirty="0" smtClean="0"/>
            <a:t>FOIR</a:t>
          </a:r>
          <a:endParaRPr lang="en-US" sz="3600" dirty="0"/>
        </a:p>
      </dgm:t>
    </dgm:pt>
    <dgm:pt modelId="{818E14C7-7168-4111-949E-A3948FB32EC8}" type="parTrans" cxnId="{A4B0D979-4C9C-4732-9CB6-4F2FE39010B7}">
      <dgm:prSet/>
      <dgm:spPr/>
      <dgm:t>
        <a:bodyPr/>
        <a:lstStyle/>
        <a:p>
          <a:endParaRPr lang="en-US" sz="1600"/>
        </a:p>
      </dgm:t>
    </dgm:pt>
    <dgm:pt modelId="{AB980425-D0C5-42B5-AF97-E794E23857B8}" type="sibTrans" cxnId="{A4B0D979-4C9C-4732-9CB6-4F2FE39010B7}">
      <dgm:prSet/>
      <dgm:spPr/>
      <dgm:t>
        <a:bodyPr/>
        <a:lstStyle/>
        <a:p>
          <a:endParaRPr lang="en-US" sz="1600"/>
        </a:p>
      </dgm:t>
    </dgm:pt>
    <dgm:pt modelId="{B25D5948-69D9-419A-AB4A-1840DA701676}">
      <dgm:prSet phldrT="[Text]" custT="1"/>
      <dgm:spPr/>
      <dgm:t>
        <a:bodyPr/>
        <a:lstStyle/>
        <a:p>
          <a:pPr algn="ctr"/>
          <a:r>
            <a:rPr lang="en-US" sz="2000" b="1" u="sng" dirty="0" smtClean="0"/>
            <a:t>During Course Period</a:t>
          </a:r>
          <a:endParaRPr lang="en-US" sz="2000" b="1" u="sng" dirty="0"/>
        </a:p>
      </dgm:t>
    </dgm:pt>
    <dgm:pt modelId="{37E690BA-34A8-435C-A20F-46D10037DA2B}" type="parTrans" cxnId="{7A616387-B855-4E87-AFE2-E72D161E3F67}">
      <dgm:prSet/>
      <dgm:spPr/>
      <dgm:t>
        <a:bodyPr/>
        <a:lstStyle/>
        <a:p>
          <a:endParaRPr lang="en-US" sz="1600"/>
        </a:p>
      </dgm:t>
    </dgm:pt>
    <dgm:pt modelId="{940CEF03-82B5-464C-8B87-38DA7A74D27F}" type="sibTrans" cxnId="{7A616387-B855-4E87-AFE2-E72D161E3F67}">
      <dgm:prSet/>
      <dgm:spPr/>
      <dgm:t>
        <a:bodyPr/>
        <a:lstStyle/>
        <a:p>
          <a:endParaRPr lang="en-US" sz="1600"/>
        </a:p>
      </dgm:t>
    </dgm:pt>
    <dgm:pt modelId="{D436000B-3200-46B5-A131-2B4084872E54}">
      <dgm:prSet phldrT="[Text]" custT="1"/>
      <dgm:spPr/>
      <dgm:t>
        <a:bodyPr/>
        <a:lstStyle/>
        <a:p>
          <a:r>
            <a:rPr lang="en-US" sz="1600" b="1" i="1" smtClean="0"/>
            <a:t>EMIs of all previous loans including EL EMI</a:t>
          </a:r>
          <a:r>
            <a:rPr lang="en-US" sz="1600" smtClean="0"/>
            <a:t> to the Gross Monthly Income of all the co-applicants </a:t>
          </a:r>
          <a:r>
            <a:rPr lang="en-US" sz="1600" b="1" i="1" smtClean="0"/>
            <a:t>excluding</a:t>
          </a:r>
          <a:r>
            <a:rPr lang="en-US" sz="1600" smtClean="0"/>
            <a:t> Student’s projected monthly income. </a:t>
          </a:r>
          <a:endParaRPr lang="en-US" sz="1600" dirty="0"/>
        </a:p>
      </dgm:t>
    </dgm:pt>
    <dgm:pt modelId="{042B1D01-DC1E-493D-BD38-661F38D224C2}" type="parTrans" cxnId="{0DDD542B-22E1-4EC7-BC3D-38DA6448C6D2}">
      <dgm:prSet/>
      <dgm:spPr/>
      <dgm:t>
        <a:bodyPr/>
        <a:lstStyle/>
        <a:p>
          <a:endParaRPr lang="en-US" sz="1600"/>
        </a:p>
      </dgm:t>
    </dgm:pt>
    <dgm:pt modelId="{4F4DCDE8-ECFB-496B-8186-5C69F97D2717}" type="sibTrans" cxnId="{0DDD542B-22E1-4EC7-BC3D-38DA6448C6D2}">
      <dgm:prSet/>
      <dgm:spPr/>
      <dgm:t>
        <a:bodyPr/>
        <a:lstStyle/>
        <a:p>
          <a:endParaRPr lang="en-US" sz="1600"/>
        </a:p>
      </dgm:t>
    </dgm:pt>
    <dgm:pt modelId="{6737BD6E-088B-490D-8EF3-A3EF83B07066}">
      <dgm:prSet phldrT="[Text]" custT="1"/>
      <dgm:spPr/>
      <dgm:t>
        <a:bodyPr/>
        <a:lstStyle/>
        <a:p>
          <a:pPr algn="ctr"/>
          <a:r>
            <a:rPr lang="en-US" sz="3600" dirty="0" smtClean="0"/>
            <a:t>Formula</a:t>
          </a:r>
          <a:endParaRPr lang="en-US" sz="3600" dirty="0"/>
        </a:p>
      </dgm:t>
    </dgm:pt>
    <dgm:pt modelId="{1EB43E73-1BC4-4E33-B8D1-2AAF7A6FB7B9}" type="parTrans" cxnId="{3CEF41FB-5DED-4AB7-B1DA-935DDE5C2F8C}">
      <dgm:prSet/>
      <dgm:spPr/>
      <dgm:t>
        <a:bodyPr/>
        <a:lstStyle/>
        <a:p>
          <a:endParaRPr lang="en-US" sz="1600"/>
        </a:p>
      </dgm:t>
    </dgm:pt>
    <dgm:pt modelId="{F2565235-0160-4572-ADCA-54002126C6A5}" type="sibTrans" cxnId="{3CEF41FB-5DED-4AB7-B1DA-935DDE5C2F8C}">
      <dgm:prSet/>
      <dgm:spPr/>
      <dgm:t>
        <a:bodyPr/>
        <a:lstStyle/>
        <a:p>
          <a:endParaRPr lang="en-US" sz="1600"/>
        </a:p>
      </dgm:t>
    </dgm:pt>
    <dgm:pt modelId="{00044929-1656-461C-83AB-17773A24B3C1}">
      <dgm:prSet phldrT="[Text]" custT="1"/>
      <dgm:spPr/>
      <dgm:t>
        <a:bodyPr/>
        <a:lstStyle/>
        <a:p>
          <a:r>
            <a:rPr lang="en-US" sz="1600" smtClean="0"/>
            <a:t>FOIR (Without Student) = (Existing EMI’s + Auxilo’s Instalment) / Total Gross Monthly Income of Co-Applicant.)</a:t>
          </a:r>
          <a:endParaRPr lang="en-US" sz="1600" dirty="0"/>
        </a:p>
      </dgm:t>
    </dgm:pt>
    <dgm:pt modelId="{91DFAA31-B682-4EFA-A0F2-01DD6C1CB977}" type="parTrans" cxnId="{3360366B-F0CC-4294-90D0-8C52EE5CD361}">
      <dgm:prSet/>
      <dgm:spPr/>
      <dgm:t>
        <a:bodyPr/>
        <a:lstStyle/>
        <a:p>
          <a:endParaRPr lang="en-US" sz="1600"/>
        </a:p>
      </dgm:t>
    </dgm:pt>
    <dgm:pt modelId="{6DCA6825-144D-4EFA-9316-AE79BE9DA9BF}" type="sibTrans" cxnId="{3360366B-F0CC-4294-90D0-8C52EE5CD361}">
      <dgm:prSet/>
      <dgm:spPr/>
      <dgm:t>
        <a:bodyPr/>
        <a:lstStyle/>
        <a:p>
          <a:endParaRPr lang="en-US" sz="1600"/>
        </a:p>
      </dgm:t>
    </dgm:pt>
    <dgm:pt modelId="{CE728868-6FFB-405F-B30C-BFCEB692FC08}" type="pres">
      <dgm:prSet presAssocID="{B85126C3-FC04-4E80-A0CE-2C0E33952671}" presName="layout" presStyleCnt="0">
        <dgm:presLayoutVars>
          <dgm:chMax/>
          <dgm:chPref/>
          <dgm:dir/>
          <dgm:resizeHandles/>
        </dgm:presLayoutVars>
      </dgm:prSet>
      <dgm:spPr/>
      <dgm:t>
        <a:bodyPr/>
        <a:lstStyle/>
        <a:p>
          <a:endParaRPr lang="en-US"/>
        </a:p>
      </dgm:t>
    </dgm:pt>
    <dgm:pt modelId="{D01AFE86-92C7-4B5E-8713-DCE41231C9AB}" type="pres">
      <dgm:prSet presAssocID="{4CAA68C9-DBEB-499C-B62A-98A41C1D1B8B}" presName="root" presStyleCnt="0">
        <dgm:presLayoutVars>
          <dgm:chMax/>
          <dgm:chPref/>
        </dgm:presLayoutVars>
      </dgm:prSet>
      <dgm:spPr/>
    </dgm:pt>
    <dgm:pt modelId="{1260A6BC-F12F-406A-B601-25627B3A5098}" type="pres">
      <dgm:prSet presAssocID="{4CAA68C9-DBEB-499C-B62A-98A41C1D1B8B}" presName="rootComposite" presStyleCnt="0">
        <dgm:presLayoutVars/>
      </dgm:prSet>
      <dgm:spPr/>
    </dgm:pt>
    <dgm:pt modelId="{2895C36E-09C2-443E-8E8A-3F216715BCCB}" type="pres">
      <dgm:prSet presAssocID="{4CAA68C9-DBEB-499C-B62A-98A41C1D1B8B}" presName="ParentAccent" presStyleLbl="alignNode1" presStyleIdx="0" presStyleCnt="2"/>
      <dgm:spPr/>
    </dgm:pt>
    <dgm:pt modelId="{7C590CE8-E148-45AE-B5A4-D9E12161A7B9}" type="pres">
      <dgm:prSet presAssocID="{4CAA68C9-DBEB-499C-B62A-98A41C1D1B8B}" presName="ParentSmallAccent" presStyleLbl="fgAcc1" presStyleIdx="0" presStyleCnt="2"/>
      <dgm:spPr/>
    </dgm:pt>
    <dgm:pt modelId="{DEEB1345-4963-46AB-A003-DB95B1B6E0DF}" type="pres">
      <dgm:prSet presAssocID="{4CAA68C9-DBEB-499C-B62A-98A41C1D1B8B}" presName="Parent" presStyleLbl="revTx" presStyleIdx="0" presStyleCnt="5">
        <dgm:presLayoutVars>
          <dgm:chMax/>
          <dgm:chPref val="4"/>
          <dgm:bulletEnabled val="1"/>
        </dgm:presLayoutVars>
      </dgm:prSet>
      <dgm:spPr/>
      <dgm:t>
        <a:bodyPr/>
        <a:lstStyle/>
        <a:p>
          <a:endParaRPr lang="en-US"/>
        </a:p>
      </dgm:t>
    </dgm:pt>
    <dgm:pt modelId="{1DDF3808-58D4-44EF-B326-0A22EFC6A113}" type="pres">
      <dgm:prSet presAssocID="{4CAA68C9-DBEB-499C-B62A-98A41C1D1B8B}" presName="childShape" presStyleCnt="0">
        <dgm:presLayoutVars>
          <dgm:chMax val="0"/>
          <dgm:chPref val="0"/>
        </dgm:presLayoutVars>
      </dgm:prSet>
      <dgm:spPr/>
    </dgm:pt>
    <dgm:pt modelId="{C87AF76B-5D82-496D-BC3D-540BF2E291B3}" type="pres">
      <dgm:prSet presAssocID="{B25D5948-69D9-419A-AB4A-1840DA701676}" presName="childComposite" presStyleCnt="0">
        <dgm:presLayoutVars>
          <dgm:chMax val="0"/>
          <dgm:chPref val="0"/>
        </dgm:presLayoutVars>
      </dgm:prSet>
      <dgm:spPr/>
    </dgm:pt>
    <dgm:pt modelId="{763E9981-1BC1-4CCE-8AFA-64781CC7133B}" type="pres">
      <dgm:prSet presAssocID="{B25D5948-69D9-419A-AB4A-1840DA701676}" presName="ChildAccent" presStyleLbl="solidFgAcc1" presStyleIdx="0" presStyleCnt="3"/>
      <dgm:spPr/>
    </dgm:pt>
    <dgm:pt modelId="{2EC531A0-9C7D-441D-8DEA-8481FC3C0F5A}" type="pres">
      <dgm:prSet presAssocID="{B25D5948-69D9-419A-AB4A-1840DA701676}" presName="Child" presStyleLbl="revTx" presStyleIdx="1" presStyleCnt="5">
        <dgm:presLayoutVars>
          <dgm:chMax val="0"/>
          <dgm:chPref val="0"/>
          <dgm:bulletEnabled val="1"/>
        </dgm:presLayoutVars>
      </dgm:prSet>
      <dgm:spPr/>
      <dgm:t>
        <a:bodyPr/>
        <a:lstStyle/>
        <a:p>
          <a:endParaRPr lang="en-US"/>
        </a:p>
      </dgm:t>
    </dgm:pt>
    <dgm:pt modelId="{70B16B24-A30D-4C63-81DA-5FDD6E38AF67}" type="pres">
      <dgm:prSet presAssocID="{D436000B-3200-46B5-A131-2B4084872E54}" presName="childComposite" presStyleCnt="0">
        <dgm:presLayoutVars>
          <dgm:chMax val="0"/>
          <dgm:chPref val="0"/>
        </dgm:presLayoutVars>
      </dgm:prSet>
      <dgm:spPr/>
    </dgm:pt>
    <dgm:pt modelId="{34615B16-8CC5-4EDB-A437-E87C856CFDD6}" type="pres">
      <dgm:prSet presAssocID="{D436000B-3200-46B5-A131-2B4084872E54}" presName="ChildAccent" presStyleLbl="solidFgAcc1" presStyleIdx="1" presStyleCnt="3"/>
      <dgm:spPr/>
    </dgm:pt>
    <dgm:pt modelId="{11E906BA-B36D-48DD-B8BE-0B8DD5ACB8A1}" type="pres">
      <dgm:prSet presAssocID="{D436000B-3200-46B5-A131-2B4084872E54}" presName="Child" presStyleLbl="revTx" presStyleIdx="2" presStyleCnt="5">
        <dgm:presLayoutVars>
          <dgm:chMax val="0"/>
          <dgm:chPref val="0"/>
          <dgm:bulletEnabled val="1"/>
        </dgm:presLayoutVars>
      </dgm:prSet>
      <dgm:spPr/>
      <dgm:t>
        <a:bodyPr/>
        <a:lstStyle/>
        <a:p>
          <a:endParaRPr lang="en-US"/>
        </a:p>
      </dgm:t>
    </dgm:pt>
    <dgm:pt modelId="{35351779-234C-4CF4-B173-60E9F291C968}" type="pres">
      <dgm:prSet presAssocID="{6737BD6E-088B-490D-8EF3-A3EF83B07066}" presName="root" presStyleCnt="0">
        <dgm:presLayoutVars>
          <dgm:chMax/>
          <dgm:chPref/>
        </dgm:presLayoutVars>
      </dgm:prSet>
      <dgm:spPr/>
    </dgm:pt>
    <dgm:pt modelId="{86CC6F13-B46E-4015-AAED-BD95622A7ABB}" type="pres">
      <dgm:prSet presAssocID="{6737BD6E-088B-490D-8EF3-A3EF83B07066}" presName="rootComposite" presStyleCnt="0">
        <dgm:presLayoutVars/>
      </dgm:prSet>
      <dgm:spPr/>
    </dgm:pt>
    <dgm:pt modelId="{4484CE45-36B8-4418-8E7C-47010A80B221}" type="pres">
      <dgm:prSet presAssocID="{6737BD6E-088B-490D-8EF3-A3EF83B07066}" presName="ParentAccent" presStyleLbl="alignNode1" presStyleIdx="1" presStyleCnt="2"/>
      <dgm:spPr/>
    </dgm:pt>
    <dgm:pt modelId="{2D5E6904-3D32-46B2-9832-6E0279CA76A3}" type="pres">
      <dgm:prSet presAssocID="{6737BD6E-088B-490D-8EF3-A3EF83B07066}" presName="ParentSmallAccent" presStyleLbl="fgAcc1" presStyleIdx="1" presStyleCnt="2"/>
      <dgm:spPr/>
    </dgm:pt>
    <dgm:pt modelId="{C7EDF15C-E012-43B9-8724-6587D19AD493}" type="pres">
      <dgm:prSet presAssocID="{6737BD6E-088B-490D-8EF3-A3EF83B07066}" presName="Parent" presStyleLbl="revTx" presStyleIdx="3" presStyleCnt="5">
        <dgm:presLayoutVars>
          <dgm:chMax/>
          <dgm:chPref val="4"/>
          <dgm:bulletEnabled val="1"/>
        </dgm:presLayoutVars>
      </dgm:prSet>
      <dgm:spPr/>
      <dgm:t>
        <a:bodyPr/>
        <a:lstStyle/>
        <a:p>
          <a:endParaRPr lang="en-US"/>
        </a:p>
      </dgm:t>
    </dgm:pt>
    <dgm:pt modelId="{281C0359-C88F-44EC-A2C2-38B243E710C5}" type="pres">
      <dgm:prSet presAssocID="{6737BD6E-088B-490D-8EF3-A3EF83B07066}" presName="childShape" presStyleCnt="0">
        <dgm:presLayoutVars>
          <dgm:chMax val="0"/>
          <dgm:chPref val="0"/>
        </dgm:presLayoutVars>
      </dgm:prSet>
      <dgm:spPr/>
    </dgm:pt>
    <dgm:pt modelId="{8A7B6C63-B873-40F4-9B81-AEE24FDAAE0F}" type="pres">
      <dgm:prSet presAssocID="{00044929-1656-461C-83AB-17773A24B3C1}" presName="childComposite" presStyleCnt="0">
        <dgm:presLayoutVars>
          <dgm:chMax val="0"/>
          <dgm:chPref val="0"/>
        </dgm:presLayoutVars>
      </dgm:prSet>
      <dgm:spPr/>
    </dgm:pt>
    <dgm:pt modelId="{8808464B-47EA-425E-A73A-4323AFFA2EDC}" type="pres">
      <dgm:prSet presAssocID="{00044929-1656-461C-83AB-17773A24B3C1}" presName="ChildAccent" presStyleLbl="solidFgAcc1" presStyleIdx="2" presStyleCnt="3"/>
      <dgm:spPr/>
    </dgm:pt>
    <dgm:pt modelId="{FF8766D3-D7F9-4570-A7B6-FA282F93B251}" type="pres">
      <dgm:prSet presAssocID="{00044929-1656-461C-83AB-17773A24B3C1}" presName="Child" presStyleLbl="revTx" presStyleIdx="4" presStyleCnt="5">
        <dgm:presLayoutVars>
          <dgm:chMax val="0"/>
          <dgm:chPref val="0"/>
          <dgm:bulletEnabled val="1"/>
        </dgm:presLayoutVars>
      </dgm:prSet>
      <dgm:spPr/>
      <dgm:t>
        <a:bodyPr/>
        <a:lstStyle/>
        <a:p>
          <a:endParaRPr lang="en-US"/>
        </a:p>
      </dgm:t>
    </dgm:pt>
  </dgm:ptLst>
  <dgm:cxnLst>
    <dgm:cxn modelId="{0F98E161-F3A8-4631-8FAB-46B0B39C8155}" type="presOf" srcId="{6737BD6E-088B-490D-8EF3-A3EF83B07066}" destId="{C7EDF15C-E012-43B9-8724-6587D19AD493}" srcOrd="0" destOrd="0" presId="urn:microsoft.com/office/officeart/2008/layout/SquareAccentList"/>
    <dgm:cxn modelId="{0DDD542B-22E1-4EC7-BC3D-38DA6448C6D2}" srcId="{4CAA68C9-DBEB-499C-B62A-98A41C1D1B8B}" destId="{D436000B-3200-46B5-A131-2B4084872E54}" srcOrd="1" destOrd="0" parTransId="{042B1D01-DC1E-493D-BD38-661F38D224C2}" sibTransId="{4F4DCDE8-ECFB-496B-8186-5C69F97D2717}"/>
    <dgm:cxn modelId="{CD06B5E3-FBD6-4C02-A630-4D696AF7EEAD}" type="presOf" srcId="{4CAA68C9-DBEB-499C-B62A-98A41C1D1B8B}" destId="{DEEB1345-4963-46AB-A003-DB95B1B6E0DF}" srcOrd="0" destOrd="0" presId="urn:microsoft.com/office/officeart/2008/layout/SquareAccentList"/>
    <dgm:cxn modelId="{3360366B-F0CC-4294-90D0-8C52EE5CD361}" srcId="{6737BD6E-088B-490D-8EF3-A3EF83B07066}" destId="{00044929-1656-461C-83AB-17773A24B3C1}" srcOrd="0" destOrd="0" parTransId="{91DFAA31-B682-4EFA-A0F2-01DD6C1CB977}" sibTransId="{6DCA6825-144D-4EFA-9316-AE79BE9DA9BF}"/>
    <dgm:cxn modelId="{A4B0D979-4C9C-4732-9CB6-4F2FE39010B7}" srcId="{B85126C3-FC04-4E80-A0CE-2C0E33952671}" destId="{4CAA68C9-DBEB-499C-B62A-98A41C1D1B8B}" srcOrd="0" destOrd="0" parTransId="{818E14C7-7168-4111-949E-A3948FB32EC8}" sibTransId="{AB980425-D0C5-42B5-AF97-E794E23857B8}"/>
    <dgm:cxn modelId="{31B18DD1-F349-4C23-9CFB-B945F5CB774C}" type="presOf" srcId="{B85126C3-FC04-4E80-A0CE-2C0E33952671}" destId="{CE728868-6FFB-405F-B30C-BFCEB692FC08}" srcOrd="0" destOrd="0" presId="urn:microsoft.com/office/officeart/2008/layout/SquareAccentList"/>
    <dgm:cxn modelId="{9A3C06B2-364A-4664-A039-90417A71A263}" type="presOf" srcId="{00044929-1656-461C-83AB-17773A24B3C1}" destId="{FF8766D3-D7F9-4570-A7B6-FA282F93B251}" srcOrd="0" destOrd="0" presId="urn:microsoft.com/office/officeart/2008/layout/SquareAccentList"/>
    <dgm:cxn modelId="{A20EFE3E-EE2E-473D-87B9-05B922541C23}" type="presOf" srcId="{D436000B-3200-46B5-A131-2B4084872E54}" destId="{11E906BA-B36D-48DD-B8BE-0B8DD5ACB8A1}" srcOrd="0" destOrd="0" presId="urn:microsoft.com/office/officeart/2008/layout/SquareAccentList"/>
    <dgm:cxn modelId="{7A616387-B855-4E87-AFE2-E72D161E3F67}" srcId="{4CAA68C9-DBEB-499C-B62A-98A41C1D1B8B}" destId="{B25D5948-69D9-419A-AB4A-1840DA701676}" srcOrd="0" destOrd="0" parTransId="{37E690BA-34A8-435C-A20F-46D10037DA2B}" sibTransId="{940CEF03-82B5-464C-8B87-38DA7A74D27F}"/>
    <dgm:cxn modelId="{3CEF41FB-5DED-4AB7-B1DA-935DDE5C2F8C}" srcId="{B85126C3-FC04-4E80-A0CE-2C0E33952671}" destId="{6737BD6E-088B-490D-8EF3-A3EF83B07066}" srcOrd="1" destOrd="0" parTransId="{1EB43E73-1BC4-4E33-B8D1-2AAF7A6FB7B9}" sibTransId="{F2565235-0160-4572-ADCA-54002126C6A5}"/>
    <dgm:cxn modelId="{F71746D6-79A7-4538-9DE9-3A59B687C528}" type="presOf" srcId="{B25D5948-69D9-419A-AB4A-1840DA701676}" destId="{2EC531A0-9C7D-441D-8DEA-8481FC3C0F5A}" srcOrd="0" destOrd="0" presId="urn:microsoft.com/office/officeart/2008/layout/SquareAccentList"/>
    <dgm:cxn modelId="{5FB8CEDA-BFF6-4ABB-A19F-3833EA870D44}" type="presParOf" srcId="{CE728868-6FFB-405F-B30C-BFCEB692FC08}" destId="{D01AFE86-92C7-4B5E-8713-DCE41231C9AB}" srcOrd="0" destOrd="0" presId="urn:microsoft.com/office/officeart/2008/layout/SquareAccentList"/>
    <dgm:cxn modelId="{AA9985EC-3E92-4818-B662-77ED9E8B1CBF}" type="presParOf" srcId="{D01AFE86-92C7-4B5E-8713-DCE41231C9AB}" destId="{1260A6BC-F12F-406A-B601-25627B3A5098}" srcOrd="0" destOrd="0" presId="urn:microsoft.com/office/officeart/2008/layout/SquareAccentList"/>
    <dgm:cxn modelId="{CC9CA3E8-68B0-4F01-AC30-678BA5021E1D}" type="presParOf" srcId="{1260A6BC-F12F-406A-B601-25627B3A5098}" destId="{2895C36E-09C2-443E-8E8A-3F216715BCCB}" srcOrd="0" destOrd="0" presId="urn:microsoft.com/office/officeart/2008/layout/SquareAccentList"/>
    <dgm:cxn modelId="{0830F015-68B1-41B4-A832-CCF991D09A79}" type="presParOf" srcId="{1260A6BC-F12F-406A-B601-25627B3A5098}" destId="{7C590CE8-E148-45AE-B5A4-D9E12161A7B9}" srcOrd="1" destOrd="0" presId="urn:microsoft.com/office/officeart/2008/layout/SquareAccentList"/>
    <dgm:cxn modelId="{73AA2633-F34B-42DD-B6A2-A37E7DE45E4A}" type="presParOf" srcId="{1260A6BC-F12F-406A-B601-25627B3A5098}" destId="{DEEB1345-4963-46AB-A003-DB95B1B6E0DF}" srcOrd="2" destOrd="0" presId="urn:microsoft.com/office/officeart/2008/layout/SquareAccentList"/>
    <dgm:cxn modelId="{B204D4CB-11CB-4C74-8BDA-F334AB5BD796}" type="presParOf" srcId="{D01AFE86-92C7-4B5E-8713-DCE41231C9AB}" destId="{1DDF3808-58D4-44EF-B326-0A22EFC6A113}" srcOrd="1" destOrd="0" presId="urn:microsoft.com/office/officeart/2008/layout/SquareAccentList"/>
    <dgm:cxn modelId="{E2FD814C-60F3-434D-83A9-83596BA82AB3}" type="presParOf" srcId="{1DDF3808-58D4-44EF-B326-0A22EFC6A113}" destId="{C87AF76B-5D82-496D-BC3D-540BF2E291B3}" srcOrd="0" destOrd="0" presId="urn:microsoft.com/office/officeart/2008/layout/SquareAccentList"/>
    <dgm:cxn modelId="{1CB62EED-0307-4C2E-8DF9-09A876B2555A}" type="presParOf" srcId="{C87AF76B-5D82-496D-BC3D-540BF2E291B3}" destId="{763E9981-1BC1-4CCE-8AFA-64781CC7133B}" srcOrd="0" destOrd="0" presId="urn:microsoft.com/office/officeart/2008/layout/SquareAccentList"/>
    <dgm:cxn modelId="{3C5722C5-F41D-4EA0-8130-22528DAD5F35}" type="presParOf" srcId="{C87AF76B-5D82-496D-BC3D-540BF2E291B3}" destId="{2EC531A0-9C7D-441D-8DEA-8481FC3C0F5A}" srcOrd="1" destOrd="0" presId="urn:microsoft.com/office/officeart/2008/layout/SquareAccentList"/>
    <dgm:cxn modelId="{73EEC728-1FBF-4865-9B1A-8F795FBD408E}" type="presParOf" srcId="{1DDF3808-58D4-44EF-B326-0A22EFC6A113}" destId="{70B16B24-A30D-4C63-81DA-5FDD6E38AF67}" srcOrd="1" destOrd="0" presId="urn:microsoft.com/office/officeart/2008/layout/SquareAccentList"/>
    <dgm:cxn modelId="{56F560B7-67E6-4826-9B99-C4E12F85D240}" type="presParOf" srcId="{70B16B24-A30D-4C63-81DA-5FDD6E38AF67}" destId="{34615B16-8CC5-4EDB-A437-E87C856CFDD6}" srcOrd="0" destOrd="0" presId="urn:microsoft.com/office/officeart/2008/layout/SquareAccentList"/>
    <dgm:cxn modelId="{A33031D4-5657-4558-B952-2DE85481BA76}" type="presParOf" srcId="{70B16B24-A30D-4C63-81DA-5FDD6E38AF67}" destId="{11E906BA-B36D-48DD-B8BE-0B8DD5ACB8A1}" srcOrd="1" destOrd="0" presId="urn:microsoft.com/office/officeart/2008/layout/SquareAccentList"/>
    <dgm:cxn modelId="{E2ED51B8-A1E7-4C3B-94D4-786B1CB072ED}" type="presParOf" srcId="{CE728868-6FFB-405F-B30C-BFCEB692FC08}" destId="{35351779-234C-4CF4-B173-60E9F291C968}" srcOrd="1" destOrd="0" presId="urn:microsoft.com/office/officeart/2008/layout/SquareAccentList"/>
    <dgm:cxn modelId="{13CF9FA2-B44A-47E9-8C2C-7589297A21CB}" type="presParOf" srcId="{35351779-234C-4CF4-B173-60E9F291C968}" destId="{86CC6F13-B46E-4015-AAED-BD95622A7ABB}" srcOrd="0" destOrd="0" presId="urn:microsoft.com/office/officeart/2008/layout/SquareAccentList"/>
    <dgm:cxn modelId="{3F092DB1-F7B2-40E6-8907-7FB842AB5879}" type="presParOf" srcId="{86CC6F13-B46E-4015-AAED-BD95622A7ABB}" destId="{4484CE45-36B8-4418-8E7C-47010A80B221}" srcOrd="0" destOrd="0" presId="urn:microsoft.com/office/officeart/2008/layout/SquareAccentList"/>
    <dgm:cxn modelId="{D6F6562F-6D5C-444C-8C81-8F39CBCE0CA2}" type="presParOf" srcId="{86CC6F13-B46E-4015-AAED-BD95622A7ABB}" destId="{2D5E6904-3D32-46B2-9832-6E0279CA76A3}" srcOrd="1" destOrd="0" presId="urn:microsoft.com/office/officeart/2008/layout/SquareAccentList"/>
    <dgm:cxn modelId="{21B9107D-32BD-4CAF-A541-EF5E9614F73C}" type="presParOf" srcId="{86CC6F13-B46E-4015-AAED-BD95622A7ABB}" destId="{C7EDF15C-E012-43B9-8724-6587D19AD493}" srcOrd="2" destOrd="0" presId="urn:microsoft.com/office/officeart/2008/layout/SquareAccentList"/>
    <dgm:cxn modelId="{884537A1-8319-4D1F-87CA-02202370826D}" type="presParOf" srcId="{35351779-234C-4CF4-B173-60E9F291C968}" destId="{281C0359-C88F-44EC-A2C2-38B243E710C5}" srcOrd="1" destOrd="0" presId="urn:microsoft.com/office/officeart/2008/layout/SquareAccentList"/>
    <dgm:cxn modelId="{F4CAE469-3F4C-40FC-91B3-8223583E2F02}" type="presParOf" srcId="{281C0359-C88F-44EC-A2C2-38B243E710C5}" destId="{8A7B6C63-B873-40F4-9B81-AEE24FDAAE0F}" srcOrd="0" destOrd="0" presId="urn:microsoft.com/office/officeart/2008/layout/SquareAccentList"/>
    <dgm:cxn modelId="{15252EB9-AD49-4716-8B28-E7CD020C8A7C}" type="presParOf" srcId="{8A7B6C63-B873-40F4-9B81-AEE24FDAAE0F}" destId="{8808464B-47EA-425E-A73A-4323AFFA2EDC}" srcOrd="0" destOrd="0" presId="urn:microsoft.com/office/officeart/2008/layout/SquareAccentList"/>
    <dgm:cxn modelId="{FFBDE1E2-8B37-4F5B-9DA6-EB0557369CE1}" type="presParOf" srcId="{8A7B6C63-B873-40F4-9B81-AEE24FDAAE0F}" destId="{FF8766D3-D7F9-4570-A7B6-FA282F93B251}" srcOrd="1" destOrd="0" presId="urn:microsoft.com/office/officeart/2008/layout/Squa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B85126C3-FC04-4E80-A0CE-2C0E33952671}" type="doc">
      <dgm:prSet loTypeId="urn:microsoft.com/office/officeart/2008/layout/SquareAccentList" loCatId="list" qsTypeId="urn:microsoft.com/office/officeart/2005/8/quickstyle/simple1" qsCatId="simple" csTypeId="urn:microsoft.com/office/officeart/2005/8/colors/colorful3" csCatId="colorful" phldr="1"/>
      <dgm:spPr/>
      <dgm:t>
        <a:bodyPr/>
        <a:lstStyle/>
        <a:p>
          <a:endParaRPr lang="en-US"/>
        </a:p>
      </dgm:t>
    </dgm:pt>
    <dgm:pt modelId="{4CAA68C9-DBEB-499C-B62A-98A41C1D1B8B}">
      <dgm:prSet phldrT="[Text]"/>
      <dgm:spPr/>
      <dgm:t>
        <a:bodyPr/>
        <a:lstStyle/>
        <a:p>
          <a:endParaRPr lang="en-US" dirty="0"/>
        </a:p>
      </dgm:t>
    </dgm:pt>
    <dgm:pt modelId="{818E14C7-7168-4111-949E-A3948FB32EC8}" type="parTrans" cxnId="{A4B0D979-4C9C-4732-9CB6-4F2FE39010B7}">
      <dgm:prSet/>
      <dgm:spPr/>
      <dgm:t>
        <a:bodyPr/>
        <a:lstStyle/>
        <a:p>
          <a:endParaRPr lang="en-US"/>
        </a:p>
      </dgm:t>
    </dgm:pt>
    <dgm:pt modelId="{AB980425-D0C5-42B5-AF97-E794E23857B8}" type="sibTrans" cxnId="{A4B0D979-4C9C-4732-9CB6-4F2FE39010B7}">
      <dgm:prSet/>
      <dgm:spPr/>
      <dgm:t>
        <a:bodyPr/>
        <a:lstStyle/>
        <a:p>
          <a:endParaRPr lang="en-US"/>
        </a:p>
      </dgm:t>
    </dgm:pt>
    <dgm:pt modelId="{B25D5948-69D9-419A-AB4A-1840DA701676}">
      <dgm:prSet phldrT="[Text]" custT="1"/>
      <dgm:spPr/>
      <dgm:t>
        <a:bodyPr/>
        <a:lstStyle/>
        <a:p>
          <a:pPr algn="ctr"/>
          <a:r>
            <a:rPr lang="en-US" sz="2000" b="1" u="sng" dirty="0" smtClean="0"/>
            <a:t>Post Course Period</a:t>
          </a:r>
          <a:endParaRPr lang="en-US" sz="2000" b="1" u="sng" dirty="0"/>
        </a:p>
      </dgm:t>
    </dgm:pt>
    <dgm:pt modelId="{37E690BA-34A8-435C-A20F-46D10037DA2B}" type="parTrans" cxnId="{7A616387-B855-4E87-AFE2-E72D161E3F67}">
      <dgm:prSet/>
      <dgm:spPr/>
      <dgm:t>
        <a:bodyPr/>
        <a:lstStyle/>
        <a:p>
          <a:endParaRPr lang="en-US"/>
        </a:p>
      </dgm:t>
    </dgm:pt>
    <dgm:pt modelId="{940CEF03-82B5-464C-8B87-38DA7A74D27F}" type="sibTrans" cxnId="{7A616387-B855-4E87-AFE2-E72D161E3F67}">
      <dgm:prSet/>
      <dgm:spPr/>
      <dgm:t>
        <a:bodyPr/>
        <a:lstStyle/>
        <a:p>
          <a:endParaRPr lang="en-US"/>
        </a:p>
      </dgm:t>
    </dgm:pt>
    <dgm:pt modelId="{D436000B-3200-46B5-A131-2B4084872E54}">
      <dgm:prSet phldrT="[Text]"/>
      <dgm:spPr/>
      <dgm:t>
        <a:bodyPr/>
        <a:lstStyle/>
        <a:p>
          <a:r>
            <a:rPr lang="en-US" dirty="0" smtClean="0"/>
            <a:t>FOIR along with student’s future income to calculate future installment post completion of student’s studies </a:t>
          </a:r>
          <a:endParaRPr lang="en-US" dirty="0"/>
        </a:p>
      </dgm:t>
    </dgm:pt>
    <dgm:pt modelId="{042B1D01-DC1E-493D-BD38-661F38D224C2}" type="parTrans" cxnId="{0DDD542B-22E1-4EC7-BC3D-38DA6448C6D2}">
      <dgm:prSet/>
      <dgm:spPr/>
      <dgm:t>
        <a:bodyPr/>
        <a:lstStyle/>
        <a:p>
          <a:endParaRPr lang="en-US"/>
        </a:p>
      </dgm:t>
    </dgm:pt>
    <dgm:pt modelId="{4F4DCDE8-ECFB-496B-8186-5C69F97D2717}" type="sibTrans" cxnId="{0DDD542B-22E1-4EC7-BC3D-38DA6448C6D2}">
      <dgm:prSet/>
      <dgm:spPr/>
      <dgm:t>
        <a:bodyPr/>
        <a:lstStyle/>
        <a:p>
          <a:endParaRPr lang="en-US"/>
        </a:p>
      </dgm:t>
    </dgm:pt>
    <dgm:pt modelId="{6737BD6E-088B-490D-8EF3-A3EF83B07066}">
      <dgm:prSet phldrT="[Text]"/>
      <dgm:spPr/>
      <dgm:t>
        <a:bodyPr/>
        <a:lstStyle/>
        <a:p>
          <a:endParaRPr lang="en-US" dirty="0"/>
        </a:p>
      </dgm:t>
    </dgm:pt>
    <dgm:pt modelId="{1EB43E73-1BC4-4E33-B8D1-2AAF7A6FB7B9}" type="parTrans" cxnId="{3CEF41FB-5DED-4AB7-B1DA-935DDE5C2F8C}">
      <dgm:prSet/>
      <dgm:spPr/>
      <dgm:t>
        <a:bodyPr/>
        <a:lstStyle/>
        <a:p>
          <a:endParaRPr lang="en-US"/>
        </a:p>
      </dgm:t>
    </dgm:pt>
    <dgm:pt modelId="{F2565235-0160-4572-ADCA-54002126C6A5}" type="sibTrans" cxnId="{3CEF41FB-5DED-4AB7-B1DA-935DDE5C2F8C}">
      <dgm:prSet/>
      <dgm:spPr/>
      <dgm:t>
        <a:bodyPr/>
        <a:lstStyle/>
        <a:p>
          <a:endParaRPr lang="en-US"/>
        </a:p>
      </dgm:t>
    </dgm:pt>
    <dgm:pt modelId="{00044929-1656-461C-83AB-17773A24B3C1}">
      <dgm:prSet phldrT="[Text]" custT="1"/>
      <dgm:spPr/>
      <dgm:t>
        <a:bodyPr/>
        <a:lstStyle/>
        <a:p>
          <a:r>
            <a:rPr lang="en-US" sz="1800" dirty="0" smtClean="0"/>
            <a:t>(Existing EMI’s + Auxilo’s Future EMI) / Total Gross Monthly Income of Co-Applicant + Student’s projected future income) </a:t>
          </a:r>
          <a:endParaRPr lang="en-US" sz="1800" dirty="0"/>
        </a:p>
      </dgm:t>
    </dgm:pt>
    <dgm:pt modelId="{91DFAA31-B682-4EFA-A0F2-01DD6C1CB977}" type="parTrans" cxnId="{3360366B-F0CC-4294-90D0-8C52EE5CD361}">
      <dgm:prSet/>
      <dgm:spPr/>
      <dgm:t>
        <a:bodyPr/>
        <a:lstStyle/>
        <a:p>
          <a:endParaRPr lang="en-US"/>
        </a:p>
      </dgm:t>
    </dgm:pt>
    <dgm:pt modelId="{6DCA6825-144D-4EFA-9316-AE79BE9DA9BF}" type="sibTrans" cxnId="{3360366B-F0CC-4294-90D0-8C52EE5CD361}">
      <dgm:prSet/>
      <dgm:spPr/>
      <dgm:t>
        <a:bodyPr/>
        <a:lstStyle/>
        <a:p>
          <a:endParaRPr lang="en-US"/>
        </a:p>
      </dgm:t>
    </dgm:pt>
    <dgm:pt modelId="{5509B5F1-1802-4BFA-9427-83CFAC2C09A3}">
      <dgm:prSet/>
      <dgm:spPr/>
      <dgm:t>
        <a:bodyPr/>
        <a:lstStyle/>
        <a:p>
          <a:r>
            <a:rPr lang="en-US" b="1" i="1" dirty="0" smtClean="0"/>
            <a:t>For all income considered of student and / or co-applicant their related obligations have to be considered while computing FOIR</a:t>
          </a:r>
          <a:endParaRPr lang="en-US" b="1" i="1" dirty="0"/>
        </a:p>
      </dgm:t>
    </dgm:pt>
    <dgm:pt modelId="{F5DAAE73-8E9C-4ACC-BBF8-9BC2873B50E4}" type="parTrans" cxnId="{B3F05957-78BE-4952-8181-BC986DF0FE95}">
      <dgm:prSet/>
      <dgm:spPr/>
      <dgm:t>
        <a:bodyPr/>
        <a:lstStyle/>
        <a:p>
          <a:endParaRPr lang="en-US"/>
        </a:p>
      </dgm:t>
    </dgm:pt>
    <dgm:pt modelId="{F44245AE-2719-4A64-A43D-5E4108869E0A}" type="sibTrans" cxnId="{B3F05957-78BE-4952-8181-BC986DF0FE95}">
      <dgm:prSet/>
      <dgm:spPr/>
      <dgm:t>
        <a:bodyPr/>
        <a:lstStyle/>
        <a:p>
          <a:endParaRPr lang="en-US"/>
        </a:p>
      </dgm:t>
    </dgm:pt>
    <dgm:pt modelId="{64DB3012-EE8C-4CD2-8FB2-2C94D811B6DB}" type="pres">
      <dgm:prSet presAssocID="{B85126C3-FC04-4E80-A0CE-2C0E33952671}" presName="layout" presStyleCnt="0">
        <dgm:presLayoutVars>
          <dgm:chMax/>
          <dgm:chPref/>
          <dgm:dir/>
          <dgm:resizeHandles/>
        </dgm:presLayoutVars>
      </dgm:prSet>
      <dgm:spPr/>
      <dgm:t>
        <a:bodyPr/>
        <a:lstStyle/>
        <a:p>
          <a:endParaRPr lang="en-US"/>
        </a:p>
      </dgm:t>
    </dgm:pt>
    <dgm:pt modelId="{30E2D093-C186-4371-8B43-DD8FDBB100BD}" type="pres">
      <dgm:prSet presAssocID="{4CAA68C9-DBEB-499C-B62A-98A41C1D1B8B}" presName="root" presStyleCnt="0">
        <dgm:presLayoutVars>
          <dgm:chMax/>
          <dgm:chPref/>
        </dgm:presLayoutVars>
      </dgm:prSet>
      <dgm:spPr/>
    </dgm:pt>
    <dgm:pt modelId="{35A8A2A0-B988-4930-A415-CBD1E59A6DAB}" type="pres">
      <dgm:prSet presAssocID="{4CAA68C9-DBEB-499C-B62A-98A41C1D1B8B}" presName="rootComposite" presStyleCnt="0">
        <dgm:presLayoutVars/>
      </dgm:prSet>
      <dgm:spPr/>
    </dgm:pt>
    <dgm:pt modelId="{03A4B11C-32A0-4280-B1C6-062764F5BCBF}" type="pres">
      <dgm:prSet presAssocID="{4CAA68C9-DBEB-499C-B62A-98A41C1D1B8B}" presName="ParentAccent" presStyleLbl="alignNode1" presStyleIdx="0" presStyleCnt="2" custLinFactNeighborX="-288"/>
      <dgm:spPr/>
    </dgm:pt>
    <dgm:pt modelId="{A7112E04-01AE-4C80-98B1-FA6F91D2BA4C}" type="pres">
      <dgm:prSet presAssocID="{4CAA68C9-DBEB-499C-B62A-98A41C1D1B8B}" presName="ParentSmallAccent" presStyleLbl="fgAcc1" presStyleIdx="0" presStyleCnt="2"/>
      <dgm:spPr/>
    </dgm:pt>
    <dgm:pt modelId="{719B45C8-A79A-40E4-9F26-4CAD954B7EF0}" type="pres">
      <dgm:prSet presAssocID="{4CAA68C9-DBEB-499C-B62A-98A41C1D1B8B}" presName="Parent" presStyleLbl="revTx" presStyleIdx="0" presStyleCnt="6">
        <dgm:presLayoutVars>
          <dgm:chMax/>
          <dgm:chPref val="4"/>
          <dgm:bulletEnabled val="1"/>
        </dgm:presLayoutVars>
      </dgm:prSet>
      <dgm:spPr/>
      <dgm:t>
        <a:bodyPr/>
        <a:lstStyle/>
        <a:p>
          <a:endParaRPr lang="en-US"/>
        </a:p>
      </dgm:t>
    </dgm:pt>
    <dgm:pt modelId="{A3FD9F7C-5801-48CE-B9D6-33F25927C455}" type="pres">
      <dgm:prSet presAssocID="{4CAA68C9-DBEB-499C-B62A-98A41C1D1B8B}" presName="childShape" presStyleCnt="0">
        <dgm:presLayoutVars>
          <dgm:chMax val="0"/>
          <dgm:chPref val="0"/>
        </dgm:presLayoutVars>
      </dgm:prSet>
      <dgm:spPr/>
    </dgm:pt>
    <dgm:pt modelId="{30C6220F-6A5B-4CDC-A5B8-4C63A1E8C3A4}" type="pres">
      <dgm:prSet presAssocID="{B25D5948-69D9-419A-AB4A-1840DA701676}" presName="childComposite" presStyleCnt="0">
        <dgm:presLayoutVars>
          <dgm:chMax val="0"/>
          <dgm:chPref val="0"/>
        </dgm:presLayoutVars>
      </dgm:prSet>
      <dgm:spPr/>
    </dgm:pt>
    <dgm:pt modelId="{18BAEDAE-F262-4281-AA73-FBDE9E978E47}" type="pres">
      <dgm:prSet presAssocID="{B25D5948-69D9-419A-AB4A-1840DA701676}" presName="ChildAccent" presStyleLbl="solidFgAcc1" presStyleIdx="0" presStyleCnt="4"/>
      <dgm:spPr/>
    </dgm:pt>
    <dgm:pt modelId="{40A6F531-F0D5-4CD3-9FB0-3BA2A70694EC}" type="pres">
      <dgm:prSet presAssocID="{B25D5948-69D9-419A-AB4A-1840DA701676}" presName="Child" presStyleLbl="revTx" presStyleIdx="1" presStyleCnt="6">
        <dgm:presLayoutVars>
          <dgm:chMax val="0"/>
          <dgm:chPref val="0"/>
          <dgm:bulletEnabled val="1"/>
        </dgm:presLayoutVars>
      </dgm:prSet>
      <dgm:spPr/>
      <dgm:t>
        <a:bodyPr/>
        <a:lstStyle/>
        <a:p>
          <a:endParaRPr lang="en-US"/>
        </a:p>
      </dgm:t>
    </dgm:pt>
    <dgm:pt modelId="{96EB27D5-BD81-4525-942C-9E42E8295E26}" type="pres">
      <dgm:prSet presAssocID="{D436000B-3200-46B5-A131-2B4084872E54}" presName="childComposite" presStyleCnt="0">
        <dgm:presLayoutVars>
          <dgm:chMax val="0"/>
          <dgm:chPref val="0"/>
        </dgm:presLayoutVars>
      </dgm:prSet>
      <dgm:spPr/>
    </dgm:pt>
    <dgm:pt modelId="{9F311AD5-48EC-4064-A06A-92E47378277C}" type="pres">
      <dgm:prSet presAssocID="{D436000B-3200-46B5-A131-2B4084872E54}" presName="ChildAccent" presStyleLbl="solidFgAcc1" presStyleIdx="1" presStyleCnt="4"/>
      <dgm:spPr/>
    </dgm:pt>
    <dgm:pt modelId="{E5DC0FEC-0856-48D8-8119-908AD4CD37CD}" type="pres">
      <dgm:prSet presAssocID="{D436000B-3200-46B5-A131-2B4084872E54}" presName="Child" presStyleLbl="revTx" presStyleIdx="2" presStyleCnt="6">
        <dgm:presLayoutVars>
          <dgm:chMax val="0"/>
          <dgm:chPref val="0"/>
          <dgm:bulletEnabled val="1"/>
        </dgm:presLayoutVars>
      </dgm:prSet>
      <dgm:spPr/>
      <dgm:t>
        <a:bodyPr/>
        <a:lstStyle/>
        <a:p>
          <a:endParaRPr lang="en-US"/>
        </a:p>
      </dgm:t>
    </dgm:pt>
    <dgm:pt modelId="{D3AB2B80-E5E0-4F14-BA5E-104BC5CF00D3}" type="pres">
      <dgm:prSet presAssocID="{6737BD6E-088B-490D-8EF3-A3EF83B07066}" presName="root" presStyleCnt="0">
        <dgm:presLayoutVars>
          <dgm:chMax/>
          <dgm:chPref/>
        </dgm:presLayoutVars>
      </dgm:prSet>
      <dgm:spPr/>
    </dgm:pt>
    <dgm:pt modelId="{5313F7E5-71A8-4536-8056-2342927AEACC}" type="pres">
      <dgm:prSet presAssocID="{6737BD6E-088B-490D-8EF3-A3EF83B07066}" presName="rootComposite" presStyleCnt="0">
        <dgm:presLayoutVars/>
      </dgm:prSet>
      <dgm:spPr/>
    </dgm:pt>
    <dgm:pt modelId="{B6FF49A9-EF94-465E-898C-55498566A215}" type="pres">
      <dgm:prSet presAssocID="{6737BD6E-088B-490D-8EF3-A3EF83B07066}" presName="ParentAccent" presStyleLbl="alignNode1" presStyleIdx="1" presStyleCnt="2"/>
      <dgm:spPr/>
    </dgm:pt>
    <dgm:pt modelId="{F1F2780A-8951-4857-A13D-6C064297FA44}" type="pres">
      <dgm:prSet presAssocID="{6737BD6E-088B-490D-8EF3-A3EF83B07066}" presName="ParentSmallAccent" presStyleLbl="fgAcc1" presStyleIdx="1" presStyleCnt="2"/>
      <dgm:spPr/>
    </dgm:pt>
    <dgm:pt modelId="{40F04558-52C3-4850-B3D5-CD5339A041D7}" type="pres">
      <dgm:prSet presAssocID="{6737BD6E-088B-490D-8EF3-A3EF83B07066}" presName="Parent" presStyleLbl="revTx" presStyleIdx="3" presStyleCnt="6">
        <dgm:presLayoutVars>
          <dgm:chMax/>
          <dgm:chPref val="4"/>
          <dgm:bulletEnabled val="1"/>
        </dgm:presLayoutVars>
      </dgm:prSet>
      <dgm:spPr/>
      <dgm:t>
        <a:bodyPr/>
        <a:lstStyle/>
        <a:p>
          <a:endParaRPr lang="en-US"/>
        </a:p>
      </dgm:t>
    </dgm:pt>
    <dgm:pt modelId="{8ED6037C-D79B-417F-9402-C93BF2E5FFDC}" type="pres">
      <dgm:prSet presAssocID="{6737BD6E-088B-490D-8EF3-A3EF83B07066}" presName="childShape" presStyleCnt="0">
        <dgm:presLayoutVars>
          <dgm:chMax val="0"/>
          <dgm:chPref val="0"/>
        </dgm:presLayoutVars>
      </dgm:prSet>
      <dgm:spPr/>
    </dgm:pt>
    <dgm:pt modelId="{1E6BACB9-31EB-4CB2-A973-5F9A7321E932}" type="pres">
      <dgm:prSet presAssocID="{00044929-1656-461C-83AB-17773A24B3C1}" presName="childComposite" presStyleCnt="0">
        <dgm:presLayoutVars>
          <dgm:chMax val="0"/>
          <dgm:chPref val="0"/>
        </dgm:presLayoutVars>
      </dgm:prSet>
      <dgm:spPr/>
    </dgm:pt>
    <dgm:pt modelId="{952434FA-6D4D-421B-AA9D-ABCE8A971F10}" type="pres">
      <dgm:prSet presAssocID="{00044929-1656-461C-83AB-17773A24B3C1}" presName="ChildAccent" presStyleLbl="solidFgAcc1" presStyleIdx="2" presStyleCnt="4"/>
      <dgm:spPr/>
    </dgm:pt>
    <dgm:pt modelId="{1E041F7A-CCBB-4810-84FD-C56FE6497EB7}" type="pres">
      <dgm:prSet presAssocID="{00044929-1656-461C-83AB-17773A24B3C1}" presName="Child" presStyleLbl="revTx" presStyleIdx="4" presStyleCnt="6">
        <dgm:presLayoutVars>
          <dgm:chMax val="0"/>
          <dgm:chPref val="0"/>
          <dgm:bulletEnabled val="1"/>
        </dgm:presLayoutVars>
      </dgm:prSet>
      <dgm:spPr/>
      <dgm:t>
        <a:bodyPr/>
        <a:lstStyle/>
        <a:p>
          <a:endParaRPr lang="en-US"/>
        </a:p>
      </dgm:t>
    </dgm:pt>
    <dgm:pt modelId="{B586983E-A366-4E0E-AC81-95A061B4874B}" type="pres">
      <dgm:prSet presAssocID="{5509B5F1-1802-4BFA-9427-83CFAC2C09A3}" presName="childComposite" presStyleCnt="0">
        <dgm:presLayoutVars>
          <dgm:chMax val="0"/>
          <dgm:chPref val="0"/>
        </dgm:presLayoutVars>
      </dgm:prSet>
      <dgm:spPr/>
    </dgm:pt>
    <dgm:pt modelId="{40157A36-7634-418F-B972-6C518745444B}" type="pres">
      <dgm:prSet presAssocID="{5509B5F1-1802-4BFA-9427-83CFAC2C09A3}" presName="ChildAccent" presStyleLbl="solidFgAcc1" presStyleIdx="3" presStyleCnt="4"/>
      <dgm:spPr/>
    </dgm:pt>
    <dgm:pt modelId="{4F427332-C03F-4AAB-A744-5DEBBC9302C1}" type="pres">
      <dgm:prSet presAssocID="{5509B5F1-1802-4BFA-9427-83CFAC2C09A3}" presName="Child" presStyleLbl="revTx" presStyleIdx="5" presStyleCnt="6">
        <dgm:presLayoutVars>
          <dgm:chMax val="0"/>
          <dgm:chPref val="0"/>
          <dgm:bulletEnabled val="1"/>
        </dgm:presLayoutVars>
      </dgm:prSet>
      <dgm:spPr/>
      <dgm:t>
        <a:bodyPr/>
        <a:lstStyle/>
        <a:p>
          <a:endParaRPr lang="en-US"/>
        </a:p>
      </dgm:t>
    </dgm:pt>
  </dgm:ptLst>
  <dgm:cxnLst>
    <dgm:cxn modelId="{6D273202-2B20-4929-8976-D0FA06A6E9F8}" type="presOf" srcId="{B25D5948-69D9-419A-AB4A-1840DA701676}" destId="{40A6F531-F0D5-4CD3-9FB0-3BA2A70694EC}" srcOrd="0" destOrd="0" presId="urn:microsoft.com/office/officeart/2008/layout/SquareAccentList"/>
    <dgm:cxn modelId="{0DDD542B-22E1-4EC7-BC3D-38DA6448C6D2}" srcId="{4CAA68C9-DBEB-499C-B62A-98A41C1D1B8B}" destId="{D436000B-3200-46B5-A131-2B4084872E54}" srcOrd="1" destOrd="0" parTransId="{042B1D01-DC1E-493D-BD38-661F38D224C2}" sibTransId="{4F4DCDE8-ECFB-496B-8186-5C69F97D2717}"/>
    <dgm:cxn modelId="{5AE127D6-5CFF-413B-AEB3-937CE7E89602}" type="presOf" srcId="{D436000B-3200-46B5-A131-2B4084872E54}" destId="{E5DC0FEC-0856-48D8-8119-908AD4CD37CD}" srcOrd="0" destOrd="0" presId="urn:microsoft.com/office/officeart/2008/layout/SquareAccentList"/>
    <dgm:cxn modelId="{417776A7-E5A4-44C3-8581-4DF950ED4DA6}" type="presOf" srcId="{5509B5F1-1802-4BFA-9427-83CFAC2C09A3}" destId="{4F427332-C03F-4AAB-A744-5DEBBC9302C1}" srcOrd="0" destOrd="0" presId="urn:microsoft.com/office/officeart/2008/layout/SquareAccentList"/>
    <dgm:cxn modelId="{3360366B-F0CC-4294-90D0-8C52EE5CD361}" srcId="{6737BD6E-088B-490D-8EF3-A3EF83B07066}" destId="{00044929-1656-461C-83AB-17773A24B3C1}" srcOrd="0" destOrd="0" parTransId="{91DFAA31-B682-4EFA-A0F2-01DD6C1CB977}" sibTransId="{6DCA6825-144D-4EFA-9316-AE79BE9DA9BF}"/>
    <dgm:cxn modelId="{5ABD839F-825C-4161-8AA8-BCDF9DC01506}" type="presOf" srcId="{4CAA68C9-DBEB-499C-B62A-98A41C1D1B8B}" destId="{719B45C8-A79A-40E4-9F26-4CAD954B7EF0}" srcOrd="0" destOrd="0" presId="urn:microsoft.com/office/officeart/2008/layout/SquareAccentList"/>
    <dgm:cxn modelId="{A4B0D979-4C9C-4732-9CB6-4F2FE39010B7}" srcId="{B85126C3-FC04-4E80-A0CE-2C0E33952671}" destId="{4CAA68C9-DBEB-499C-B62A-98A41C1D1B8B}" srcOrd="0" destOrd="0" parTransId="{818E14C7-7168-4111-949E-A3948FB32EC8}" sibTransId="{AB980425-D0C5-42B5-AF97-E794E23857B8}"/>
    <dgm:cxn modelId="{7A616387-B855-4E87-AFE2-E72D161E3F67}" srcId="{4CAA68C9-DBEB-499C-B62A-98A41C1D1B8B}" destId="{B25D5948-69D9-419A-AB4A-1840DA701676}" srcOrd="0" destOrd="0" parTransId="{37E690BA-34A8-435C-A20F-46D10037DA2B}" sibTransId="{940CEF03-82B5-464C-8B87-38DA7A74D27F}"/>
    <dgm:cxn modelId="{4C06E789-7552-4109-92BE-F1E837676294}" type="presOf" srcId="{00044929-1656-461C-83AB-17773A24B3C1}" destId="{1E041F7A-CCBB-4810-84FD-C56FE6497EB7}" srcOrd="0" destOrd="0" presId="urn:microsoft.com/office/officeart/2008/layout/SquareAccentList"/>
    <dgm:cxn modelId="{4FE81428-1C4F-434D-AEFA-1EAE6C8C5F28}" type="presOf" srcId="{B85126C3-FC04-4E80-A0CE-2C0E33952671}" destId="{64DB3012-EE8C-4CD2-8FB2-2C94D811B6DB}" srcOrd="0" destOrd="0" presId="urn:microsoft.com/office/officeart/2008/layout/SquareAccentList"/>
    <dgm:cxn modelId="{3CEF41FB-5DED-4AB7-B1DA-935DDE5C2F8C}" srcId="{B85126C3-FC04-4E80-A0CE-2C0E33952671}" destId="{6737BD6E-088B-490D-8EF3-A3EF83B07066}" srcOrd="1" destOrd="0" parTransId="{1EB43E73-1BC4-4E33-B8D1-2AAF7A6FB7B9}" sibTransId="{F2565235-0160-4572-ADCA-54002126C6A5}"/>
    <dgm:cxn modelId="{B3F05957-78BE-4952-8181-BC986DF0FE95}" srcId="{6737BD6E-088B-490D-8EF3-A3EF83B07066}" destId="{5509B5F1-1802-4BFA-9427-83CFAC2C09A3}" srcOrd="1" destOrd="0" parTransId="{F5DAAE73-8E9C-4ACC-BBF8-9BC2873B50E4}" sibTransId="{F44245AE-2719-4A64-A43D-5E4108869E0A}"/>
    <dgm:cxn modelId="{373DBF3B-81D0-4A41-994C-B938A103CB31}" type="presOf" srcId="{6737BD6E-088B-490D-8EF3-A3EF83B07066}" destId="{40F04558-52C3-4850-B3D5-CD5339A041D7}" srcOrd="0" destOrd="0" presId="urn:microsoft.com/office/officeart/2008/layout/SquareAccentList"/>
    <dgm:cxn modelId="{9CB071BB-F2D9-44BF-9741-3B433CDCE30B}" type="presParOf" srcId="{64DB3012-EE8C-4CD2-8FB2-2C94D811B6DB}" destId="{30E2D093-C186-4371-8B43-DD8FDBB100BD}" srcOrd="0" destOrd="0" presId="urn:microsoft.com/office/officeart/2008/layout/SquareAccentList"/>
    <dgm:cxn modelId="{684B2762-3328-4078-B800-35194EEA0EF5}" type="presParOf" srcId="{30E2D093-C186-4371-8B43-DD8FDBB100BD}" destId="{35A8A2A0-B988-4930-A415-CBD1E59A6DAB}" srcOrd="0" destOrd="0" presId="urn:microsoft.com/office/officeart/2008/layout/SquareAccentList"/>
    <dgm:cxn modelId="{04D8AD10-850B-4BD4-8CED-37D1657232AF}" type="presParOf" srcId="{35A8A2A0-B988-4930-A415-CBD1E59A6DAB}" destId="{03A4B11C-32A0-4280-B1C6-062764F5BCBF}" srcOrd="0" destOrd="0" presId="urn:microsoft.com/office/officeart/2008/layout/SquareAccentList"/>
    <dgm:cxn modelId="{8CE64638-C8C2-4BAD-91BA-D996B80629B5}" type="presParOf" srcId="{35A8A2A0-B988-4930-A415-CBD1E59A6DAB}" destId="{A7112E04-01AE-4C80-98B1-FA6F91D2BA4C}" srcOrd="1" destOrd="0" presId="urn:microsoft.com/office/officeart/2008/layout/SquareAccentList"/>
    <dgm:cxn modelId="{3EA957AB-5788-4EE0-93A8-AF796C402DFB}" type="presParOf" srcId="{35A8A2A0-B988-4930-A415-CBD1E59A6DAB}" destId="{719B45C8-A79A-40E4-9F26-4CAD954B7EF0}" srcOrd="2" destOrd="0" presId="urn:microsoft.com/office/officeart/2008/layout/SquareAccentList"/>
    <dgm:cxn modelId="{E68A44E9-E673-488A-B829-44EE643065D6}" type="presParOf" srcId="{30E2D093-C186-4371-8B43-DD8FDBB100BD}" destId="{A3FD9F7C-5801-48CE-B9D6-33F25927C455}" srcOrd="1" destOrd="0" presId="urn:microsoft.com/office/officeart/2008/layout/SquareAccentList"/>
    <dgm:cxn modelId="{81352C62-0D10-488C-9C82-F50381A6EC2C}" type="presParOf" srcId="{A3FD9F7C-5801-48CE-B9D6-33F25927C455}" destId="{30C6220F-6A5B-4CDC-A5B8-4C63A1E8C3A4}" srcOrd="0" destOrd="0" presId="urn:microsoft.com/office/officeart/2008/layout/SquareAccentList"/>
    <dgm:cxn modelId="{FBCBDB50-2664-45F6-BB82-08605446CB8D}" type="presParOf" srcId="{30C6220F-6A5B-4CDC-A5B8-4C63A1E8C3A4}" destId="{18BAEDAE-F262-4281-AA73-FBDE9E978E47}" srcOrd="0" destOrd="0" presId="urn:microsoft.com/office/officeart/2008/layout/SquareAccentList"/>
    <dgm:cxn modelId="{38D73F82-2F74-42BA-A2A0-D52EB94D737B}" type="presParOf" srcId="{30C6220F-6A5B-4CDC-A5B8-4C63A1E8C3A4}" destId="{40A6F531-F0D5-4CD3-9FB0-3BA2A70694EC}" srcOrd="1" destOrd="0" presId="urn:microsoft.com/office/officeart/2008/layout/SquareAccentList"/>
    <dgm:cxn modelId="{25565650-B364-48A1-9080-E83AF9097A60}" type="presParOf" srcId="{A3FD9F7C-5801-48CE-B9D6-33F25927C455}" destId="{96EB27D5-BD81-4525-942C-9E42E8295E26}" srcOrd="1" destOrd="0" presId="urn:microsoft.com/office/officeart/2008/layout/SquareAccentList"/>
    <dgm:cxn modelId="{D5B5DE06-B19C-4A0E-931B-061DF569BDE4}" type="presParOf" srcId="{96EB27D5-BD81-4525-942C-9E42E8295E26}" destId="{9F311AD5-48EC-4064-A06A-92E47378277C}" srcOrd="0" destOrd="0" presId="urn:microsoft.com/office/officeart/2008/layout/SquareAccentList"/>
    <dgm:cxn modelId="{A68F984F-66CE-4895-8D93-0906DBE487A5}" type="presParOf" srcId="{96EB27D5-BD81-4525-942C-9E42E8295E26}" destId="{E5DC0FEC-0856-48D8-8119-908AD4CD37CD}" srcOrd="1" destOrd="0" presId="urn:microsoft.com/office/officeart/2008/layout/SquareAccentList"/>
    <dgm:cxn modelId="{9EAAF178-7C66-4E48-84EC-A69656BD64DF}" type="presParOf" srcId="{64DB3012-EE8C-4CD2-8FB2-2C94D811B6DB}" destId="{D3AB2B80-E5E0-4F14-BA5E-104BC5CF00D3}" srcOrd="1" destOrd="0" presId="urn:microsoft.com/office/officeart/2008/layout/SquareAccentList"/>
    <dgm:cxn modelId="{E8470014-92D5-4341-95CB-8F62C2D803BD}" type="presParOf" srcId="{D3AB2B80-E5E0-4F14-BA5E-104BC5CF00D3}" destId="{5313F7E5-71A8-4536-8056-2342927AEACC}" srcOrd="0" destOrd="0" presId="urn:microsoft.com/office/officeart/2008/layout/SquareAccentList"/>
    <dgm:cxn modelId="{9BD8F539-01EC-47AC-9AF2-FB4EFC718B98}" type="presParOf" srcId="{5313F7E5-71A8-4536-8056-2342927AEACC}" destId="{B6FF49A9-EF94-465E-898C-55498566A215}" srcOrd="0" destOrd="0" presId="urn:microsoft.com/office/officeart/2008/layout/SquareAccentList"/>
    <dgm:cxn modelId="{8C0969AD-1B43-486A-ABE5-93AA50A46F3D}" type="presParOf" srcId="{5313F7E5-71A8-4536-8056-2342927AEACC}" destId="{F1F2780A-8951-4857-A13D-6C064297FA44}" srcOrd="1" destOrd="0" presId="urn:microsoft.com/office/officeart/2008/layout/SquareAccentList"/>
    <dgm:cxn modelId="{F9E7D90C-26D9-4755-A3DD-AD50D7BFAE12}" type="presParOf" srcId="{5313F7E5-71A8-4536-8056-2342927AEACC}" destId="{40F04558-52C3-4850-B3D5-CD5339A041D7}" srcOrd="2" destOrd="0" presId="urn:microsoft.com/office/officeart/2008/layout/SquareAccentList"/>
    <dgm:cxn modelId="{7F4DDD44-1F75-4DE4-9BA5-FFC30B50DC86}" type="presParOf" srcId="{D3AB2B80-E5E0-4F14-BA5E-104BC5CF00D3}" destId="{8ED6037C-D79B-417F-9402-C93BF2E5FFDC}" srcOrd="1" destOrd="0" presId="urn:microsoft.com/office/officeart/2008/layout/SquareAccentList"/>
    <dgm:cxn modelId="{8048E167-580C-4D9E-895A-0E59B5574FF1}" type="presParOf" srcId="{8ED6037C-D79B-417F-9402-C93BF2E5FFDC}" destId="{1E6BACB9-31EB-4CB2-A973-5F9A7321E932}" srcOrd="0" destOrd="0" presId="urn:microsoft.com/office/officeart/2008/layout/SquareAccentList"/>
    <dgm:cxn modelId="{C5D7F18E-E1AB-4B58-882E-20950FD283E2}" type="presParOf" srcId="{1E6BACB9-31EB-4CB2-A973-5F9A7321E932}" destId="{952434FA-6D4D-421B-AA9D-ABCE8A971F10}" srcOrd="0" destOrd="0" presId="urn:microsoft.com/office/officeart/2008/layout/SquareAccentList"/>
    <dgm:cxn modelId="{BBBE4A2C-AF57-4163-8EBA-293CA395BB5F}" type="presParOf" srcId="{1E6BACB9-31EB-4CB2-A973-5F9A7321E932}" destId="{1E041F7A-CCBB-4810-84FD-C56FE6497EB7}" srcOrd="1" destOrd="0" presId="urn:microsoft.com/office/officeart/2008/layout/SquareAccentList"/>
    <dgm:cxn modelId="{CBA525F9-674B-4E88-A838-D0365E6E3577}" type="presParOf" srcId="{8ED6037C-D79B-417F-9402-C93BF2E5FFDC}" destId="{B586983E-A366-4E0E-AC81-95A061B4874B}" srcOrd="1" destOrd="0" presId="urn:microsoft.com/office/officeart/2008/layout/SquareAccentList"/>
    <dgm:cxn modelId="{C10191E7-7437-4934-BA87-4FA279E258BC}" type="presParOf" srcId="{B586983E-A366-4E0E-AC81-95A061B4874B}" destId="{40157A36-7634-418F-B972-6C518745444B}" srcOrd="0" destOrd="0" presId="urn:microsoft.com/office/officeart/2008/layout/SquareAccentList"/>
    <dgm:cxn modelId="{8CAD3440-1C6D-4C6B-AC17-C0845B0E68FF}" type="presParOf" srcId="{B586983E-A366-4E0E-AC81-95A061B4874B}" destId="{4F427332-C03F-4AAB-A744-5DEBBC9302C1}" srcOrd="1" destOrd="0" presId="urn:microsoft.com/office/officeart/2008/layout/SquareAccen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12AFC576-5C07-48B0-B525-EE15701B1AAD}"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5A970124-07B0-46D4-BD76-FA4E166097DF}">
      <dgm:prSet/>
      <dgm:spPr/>
      <dgm:t>
        <a:bodyPr/>
        <a:lstStyle/>
        <a:p>
          <a:pPr algn="ctr" rtl="0"/>
          <a:r>
            <a:rPr lang="en-US" dirty="0" smtClean="0"/>
            <a:t>Key Ratios – Post Course</a:t>
          </a:r>
          <a:endParaRPr lang="en-US" dirty="0"/>
        </a:p>
      </dgm:t>
    </dgm:pt>
    <dgm:pt modelId="{3B014652-DD7D-4C3B-A958-A9F697D632A1}" type="parTrans" cxnId="{F05B55B6-DC2F-419A-9C3C-2F4C36D3671D}">
      <dgm:prSet/>
      <dgm:spPr/>
      <dgm:t>
        <a:bodyPr/>
        <a:lstStyle/>
        <a:p>
          <a:endParaRPr lang="en-US"/>
        </a:p>
      </dgm:t>
    </dgm:pt>
    <dgm:pt modelId="{CCF8FE54-D0F2-4408-96DC-14AD4728D593}" type="sibTrans" cxnId="{F05B55B6-DC2F-419A-9C3C-2F4C36D3671D}">
      <dgm:prSet/>
      <dgm:spPr/>
      <dgm:t>
        <a:bodyPr/>
        <a:lstStyle/>
        <a:p>
          <a:endParaRPr lang="en-US"/>
        </a:p>
      </dgm:t>
    </dgm:pt>
    <dgm:pt modelId="{1A168B9B-2266-42B2-A842-257048E12EB3}" type="pres">
      <dgm:prSet presAssocID="{12AFC576-5C07-48B0-B525-EE15701B1AAD}" presName="linear" presStyleCnt="0">
        <dgm:presLayoutVars>
          <dgm:animLvl val="lvl"/>
          <dgm:resizeHandles val="exact"/>
        </dgm:presLayoutVars>
      </dgm:prSet>
      <dgm:spPr/>
      <dgm:t>
        <a:bodyPr/>
        <a:lstStyle/>
        <a:p>
          <a:endParaRPr lang="en-US"/>
        </a:p>
      </dgm:t>
    </dgm:pt>
    <dgm:pt modelId="{31E663FD-8510-4757-B41C-B69CCAC6E2CC}" type="pres">
      <dgm:prSet presAssocID="{5A970124-07B0-46D4-BD76-FA4E166097DF}" presName="parentText" presStyleLbl="node1" presStyleIdx="0" presStyleCnt="1">
        <dgm:presLayoutVars>
          <dgm:chMax val="0"/>
          <dgm:bulletEnabled val="1"/>
        </dgm:presLayoutVars>
      </dgm:prSet>
      <dgm:spPr/>
      <dgm:t>
        <a:bodyPr/>
        <a:lstStyle/>
        <a:p>
          <a:endParaRPr lang="en-US"/>
        </a:p>
      </dgm:t>
    </dgm:pt>
  </dgm:ptLst>
  <dgm:cxnLst>
    <dgm:cxn modelId="{DC9FE660-C87D-4CBE-B7D1-3EB166D81974}" type="presOf" srcId="{5A970124-07B0-46D4-BD76-FA4E166097DF}" destId="{31E663FD-8510-4757-B41C-B69CCAC6E2CC}" srcOrd="0" destOrd="0" presId="urn:microsoft.com/office/officeart/2005/8/layout/vList2"/>
    <dgm:cxn modelId="{E99B740C-DCBE-450D-8AE4-3334DDECEF44}" type="presOf" srcId="{12AFC576-5C07-48B0-B525-EE15701B1AAD}" destId="{1A168B9B-2266-42B2-A842-257048E12EB3}" srcOrd="0" destOrd="0" presId="urn:microsoft.com/office/officeart/2005/8/layout/vList2"/>
    <dgm:cxn modelId="{F05B55B6-DC2F-419A-9C3C-2F4C36D3671D}" srcId="{12AFC576-5C07-48B0-B525-EE15701B1AAD}" destId="{5A970124-07B0-46D4-BD76-FA4E166097DF}" srcOrd="0" destOrd="0" parTransId="{3B014652-DD7D-4C3B-A958-A9F697D632A1}" sibTransId="{CCF8FE54-D0F2-4408-96DC-14AD4728D593}"/>
    <dgm:cxn modelId="{33B1A1F2-1845-4237-B240-4A1B839EB72D}" type="presParOf" srcId="{1A168B9B-2266-42B2-A842-257048E12EB3}" destId="{31E663FD-8510-4757-B41C-B69CCAC6E2C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B85126C3-FC04-4E80-A0CE-2C0E33952671}" type="doc">
      <dgm:prSet loTypeId="urn:microsoft.com/office/officeart/2005/8/layout/hList9" loCatId="list" qsTypeId="urn:microsoft.com/office/officeart/2005/8/quickstyle/simple1" qsCatId="simple" csTypeId="urn:microsoft.com/office/officeart/2005/8/colors/colorful3" csCatId="colorful" phldr="1"/>
      <dgm:spPr/>
      <dgm:t>
        <a:bodyPr/>
        <a:lstStyle/>
        <a:p>
          <a:endParaRPr lang="en-US"/>
        </a:p>
      </dgm:t>
    </dgm:pt>
    <dgm:pt modelId="{4CAA68C9-DBEB-499C-B62A-98A41C1D1B8B}">
      <dgm:prSet phldrT="[Text]"/>
      <dgm:spPr/>
      <dgm:t>
        <a:bodyPr/>
        <a:lstStyle/>
        <a:p>
          <a:r>
            <a:rPr lang="en-US" dirty="0" smtClean="0"/>
            <a:t>FOIR</a:t>
          </a:r>
          <a:endParaRPr lang="en-US" dirty="0"/>
        </a:p>
      </dgm:t>
    </dgm:pt>
    <dgm:pt modelId="{818E14C7-7168-4111-949E-A3948FB32EC8}" type="parTrans" cxnId="{A4B0D979-4C9C-4732-9CB6-4F2FE39010B7}">
      <dgm:prSet/>
      <dgm:spPr/>
      <dgm:t>
        <a:bodyPr/>
        <a:lstStyle/>
        <a:p>
          <a:endParaRPr lang="en-US"/>
        </a:p>
      </dgm:t>
    </dgm:pt>
    <dgm:pt modelId="{AB980425-D0C5-42B5-AF97-E794E23857B8}" type="sibTrans" cxnId="{A4B0D979-4C9C-4732-9CB6-4F2FE39010B7}">
      <dgm:prSet/>
      <dgm:spPr/>
      <dgm:t>
        <a:bodyPr/>
        <a:lstStyle/>
        <a:p>
          <a:endParaRPr lang="en-US"/>
        </a:p>
      </dgm:t>
    </dgm:pt>
    <dgm:pt modelId="{B25D5948-69D9-419A-AB4A-1840DA701676}">
      <dgm:prSet phldrT="[Text]" custT="1"/>
      <dgm:spPr/>
      <dgm:t>
        <a:bodyPr/>
        <a:lstStyle/>
        <a:p>
          <a:pPr algn="ctr"/>
          <a:r>
            <a:rPr lang="en-US" sz="2400" b="1" u="sng" dirty="0" smtClean="0"/>
            <a:t>Post Course Period</a:t>
          </a:r>
          <a:endParaRPr lang="en-US" sz="2400" b="1" u="sng" dirty="0"/>
        </a:p>
      </dgm:t>
    </dgm:pt>
    <dgm:pt modelId="{37E690BA-34A8-435C-A20F-46D10037DA2B}" type="parTrans" cxnId="{7A616387-B855-4E87-AFE2-E72D161E3F67}">
      <dgm:prSet/>
      <dgm:spPr/>
      <dgm:t>
        <a:bodyPr/>
        <a:lstStyle/>
        <a:p>
          <a:endParaRPr lang="en-US"/>
        </a:p>
      </dgm:t>
    </dgm:pt>
    <dgm:pt modelId="{940CEF03-82B5-464C-8B87-38DA7A74D27F}" type="sibTrans" cxnId="{7A616387-B855-4E87-AFE2-E72D161E3F67}">
      <dgm:prSet/>
      <dgm:spPr/>
      <dgm:t>
        <a:bodyPr/>
        <a:lstStyle/>
        <a:p>
          <a:endParaRPr lang="en-US"/>
        </a:p>
      </dgm:t>
    </dgm:pt>
    <dgm:pt modelId="{D436000B-3200-46B5-A131-2B4084872E54}">
      <dgm:prSet phldrT="[Text]"/>
      <dgm:spPr/>
      <dgm:t>
        <a:bodyPr/>
        <a:lstStyle/>
        <a:p>
          <a:r>
            <a:rPr lang="en-US" smtClean="0"/>
            <a:t>FOIR along with student’s future income to calculate future installment post completion of student’s studies </a:t>
          </a:r>
          <a:endParaRPr lang="en-US" dirty="0"/>
        </a:p>
      </dgm:t>
    </dgm:pt>
    <dgm:pt modelId="{042B1D01-DC1E-493D-BD38-661F38D224C2}" type="parTrans" cxnId="{0DDD542B-22E1-4EC7-BC3D-38DA6448C6D2}">
      <dgm:prSet/>
      <dgm:spPr/>
      <dgm:t>
        <a:bodyPr/>
        <a:lstStyle/>
        <a:p>
          <a:endParaRPr lang="en-US"/>
        </a:p>
      </dgm:t>
    </dgm:pt>
    <dgm:pt modelId="{4F4DCDE8-ECFB-496B-8186-5C69F97D2717}" type="sibTrans" cxnId="{0DDD542B-22E1-4EC7-BC3D-38DA6448C6D2}">
      <dgm:prSet/>
      <dgm:spPr/>
      <dgm:t>
        <a:bodyPr/>
        <a:lstStyle/>
        <a:p>
          <a:endParaRPr lang="en-US"/>
        </a:p>
      </dgm:t>
    </dgm:pt>
    <dgm:pt modelId="{6737BD6E-088B-490D-8EF3-A3EF83B07066}">
      <dgm:prSet phldrT="[Text]"/>
      <dgm:spPr/>
      <dgm:t>
        <a:bodyPr/>
        <a:lstStyle/>
        <a:p>
          <a:r>
            <a:rPr lang="en-US" dirty="0" smtClean="0"/>
            <a:t>Formula</a:t>
          </a:r>
          <a:endParaRPr lang="en-US" dirty="0"/>
        </a:p>
      </dgm:t>
    </dgm:pt>
    <dgm:pt modelId="{1EB43E73-1BC4-4E33-B8D1-2AAF7A6FB7B9}" type="parTrans" cxnId="{3CEF41FB-5DED-4AB7-B1DA-935DDE5C2F8C}">
      <dgm:prSet/>
      <dgm:spPr/>
      <dgm:t>
        <a:bodyPr/>
        <a:lstStyle/>
        <a:p>
          <a:endParaRPr lang="en-US"/>
        </a:p>
      </dgm:t>
    </dgm:pt>
    <dgm:pt modelId="{F2565235-0160-4572-ADCA-54002126C6A5}" type="sibTrans" cxnId="{3CEF41FB-5DED-4AB7-B1DA-935DDE5C2F8C}">
      <dgm:prSet/>
      <dgm:spPr/>
      <dgm:t>
        <a:bodyPr/>
        <a:lstStyle/>
        <a:p>
          <a:endParaRPr lang="en-US"/>
        </a:p>
      </dgm:t>
    </dgm:pt>
    <dgm:pt modelId="{00044929-1656-461C-83AB-17773A24B3C1}">
      <dgm:prSet phldrT="[Text]" custT="1"/>
      <dgm:spPr/>
      <dgm:t>
        <a:bodyPr/>
        <a:lstStyle/>
        <a:p>
          <a:r>
            <a:rPr lang="en-US" sz="1800" dirty="0" smtClean="0"/>
            <a:t>(Existing EMI’s + Auxilo’s Future EMI) / Total Gross Monthly Income of Co-Applicant + Student’s projected future income) </a:t>
          </a:r>
          <a:endParaRPr lang="en-US" sz="1800" dirty="0"/>
        </a:p>
      </dgm:t>
    </dgm:pt>
    <dgm:pt modelId="{91DFAA31-B682-4EFA-A0F2-01DD6C1CB977}" type="parTrans" cxnId="{3360366B-F0CC-4294-90D0-8C52EE5CD361}">
      <dgm:prSet/>
      <dgm:spPr/>
      <dgm:t>
        <a:bodyPr/>
        <a:lstStyle/>
        <a:p>
          <a:endParaRPr lang="en-US"/>
        </a:p>
      </dgm:t>
    </dgm:pt>
    <dgm:pt modelId="{6DCA6825-144D-4EFA-9316-AE79BE9DA9BF}" type="sibTrans" cxnId="{3360366B-F0CC-4294-90D0-8C52EE5CD361}">
      <dgm:prSet/>
      <dgm:spPr/>
      <dgm:t>
        <a:bodyPr/>
        <a:lstStyle/>
        <a:p>
          <a:endParaRPr lang="en-US"/>
        </a:p>
      </dgm:t>
    </dgm:pt>
    <dgm:pt modelId="{5509B5F1-1802-4BFA-9427-83CFAC2C09A3}">
      <dgm:prSet/>
      <dgm:spPr/>
      <dgm:t>
        <a:bodyPr/>
        <a:lstStyle/>
        <a:p>
          <a:r>
            <a:rPr lang="en-US" b="1" i="1" dirty="0" smtClean="0"/>
            <a:t>For all income considered of student and / or co-applicant their related obligations have to be considered while computing FOIR</a:t>
          </a:r>
          <a:endParaRPr lang="en-US" b="1" i="1" dirty="0"/>
        </a:p>
      </dgm:t>
    </dgm:pt>
    <dgm:pt modelId="{F5DAAE73-8E9C-4ACC-BBF8-9BC2873B50E4}" type="parTrans" cxnId="{B3F05957-78BE-4952-8181-BC986DF0FE95}">
      <dgm:prSet/>
      <dgm:spPr/>
      <dgm:t>
        <a:bodyPr/>
        <a:lstStyle/>
        <a:p>
          <a:endParaRPr lang="en-US"/>
        </a:p>
      </dgm:t>
    </dgm:pt>
    <dgm:pt modelId="{F44245AE-2719-4A64-A43D-5E4108869E0A}" type="sibTrans" cxnId="{B3F05957-78BE-4952-8181-BC986DF0FE95}">
      <dgm:prSet/>
      <dgm:spPr/>
      <dgm:t>
        <a:bodyPr/>
        <a:lstStyle/>
        <a:p>
          <a:endParaRPr lang="en-US"/>
        </a:p>
      </dgm:t>
    </dgm:pt>
    <dgm:pt modelId="{A5BB41F4-DF60-4E11-B4B1-AD5B4FDF1E4E}" type="pres">
      <dgm:prSet presAssocID="{B85126C3-FC04-4E80-A0CE-2C0E33952671}" presName="list" presStyleCnt="0">
        <dgm:presLayoutVars>
          <dgm:dir/>
          <dgm:animLvl val="lvl"/>
        </dgm:presLayoutVars>
      </dgm:prSet>
      <dgm:spPr/>
      <dgm:t>
        <a:bodyPr/>
        <a:lstStyle/>
        <a:p>
          <a:endParaRPr lang="en-US"/>
        </a:p>
      </dgm:t>
    </dgm:pt>
    <dgm:pt modelId="{3BD903CA-2F19-4EA5-9F10-9098556886B8}" type="pres">
      <dgm:prSet presAssocID="{4CAA68C9-DBEB-499C-B62A-98A41C1D1B8B}" presName="posSpace" presStyleCnt="0"/>
      <dgm:spPr/>
    </dgm:pt>
    <dgm:pt modelId="{65666813-F24F-45D8-A02B-AA3F9E405EAC}" type="pres">
      <dgm:prSet presAssocID="{4CAA68C9-DBEB-499C-B62A-98A41C1D1B8B}" presName="vertFlow" presStyleCnt="0"/>
      <dgm:spPr/>
    </dgm:pt>
    <dgm:pt modelId="{55CA1529-5DCE-4AAE-AD9F-15A30BC343F0}" type="pres">
      <dgm:prSet presAssocID="{4CAA68C9-DBEB-499C-B62A-98A41C1D1B8B}" presName="topSpace" presStyleCnt="0"/>
      <dgm:spPr/>
    </dgm:pt>
    <dgm:pt modelId="{B7E66557-4DCE-443D-B958-1C540BDD20B5}" type="pres">
      <dgm:prSet presAssocID="{4CAA68C9-DBEB-499C-B62A-98A41C1D1B8B}" presName="firstComp" presStyleCnt="0"/>
      <dgm:spPr/>
    </dgm:pt>
    <dgm:pt modelId="{3695298C-7483-4CF7-B361-303372484F9A}" type="pres">
      <dgm:prSet presAssocID="{4CAA68C9-DBEB-499C-B62A-98A41C1D1B8B}" presName="firstChild" presStyleLbl="bgAccFollowNode1" presStyleIdx="0" presStyleCnt="4"/>
      <dgm:spPr/>
      <dgm:t>
        <a:bodyPr/>
        <a:lstStyle/>
        <a:p>
          <a:endParaRPr lang="en-US"/>
        </a:p>
      </dgm:t>
    </dgm:pt>
    <dgm:pt modelId="{67096A90-067C-4472-879D-B8F7A9146FDF}" type="pres">
      <dgm:prSet presAssocID="{4CAA68C9-DBEB-499C-B62A-98A41C1D1B8B}" presName="firstChildTx" presStyleLbl="bgAccFollowNode1" presStyleIdx="0" presStyleCnt="4">
        <dgm:presLayoutVars>
          <dgm:bulletEnabled val="1"/>
        </dgm:presLayoutVars>
      </dgm:prSet>
      <dgm:spPr/>
      <dgm:t>
        <a:bodyPr/>
        <a:lstStyle/>
        <a:p>
          <a:endParaRPr lang="en-US"/>
        </a:p>
      </dgm:t>
    </dgm:pt>
    <dgm:pt modelId="{40856544-F1E0-4D7D-809F-C957C01FB7C5}" type="pres">
      <dgm:prSet presAssocID="{D436000B-3200-46B5-A131-2B4084872E54}" presName="comp" presStyleCnt="0"/>
      <dgm:spPr/>
    </dgm:pt>
    <dgm:pt modelId="{8D9DC676-36A8-4FB3-B851-BC6FFBB06E4A}" type="pres">
      <dgm:prSet presAssocID="{D436000B-3200-46B5-A131-2B4084872E54}" presName="child" presStyleLbl="bgAccFollowNode1" presStyleIdx="1" presStyleCnt="4"/>
      <dgm:spPr/>
      <dgm:t>
        <a:bodyPr/>
        <a:lstStyle/>
        <a:p>
          <a:endParaRPr lang="en-US"/>
        </a:p>
      </dgm:t>
    </dgm:pt>
    <dgm:pt modelId="{CE39AD5A-9096-44A4-B5BD-B42E614514D7}" type="pres">
      <dgm:prSet presAssocID="{D436000B-3200-46B5-A131-2B4084872E54}" presName="childTx" presStyleLbl="bgAccFollowNode1" presStyleIdx="1" presStyleCnt="4">
        <dgm:presLayoutVars>
          <dgm:bulletEnabled val="1"/>
        </dgm:presLayoutVars>
      </dgm:prSet>
      <dgm:spPr/>
      <dgm:t>
        <a:bodyPr/>
        <a:lstStyle/>
        <a:p>
          <a:endParaRPr lang="en-US"/>
        </a:p>
      </dgm:t>
    </dgm:pt>
    <dgm:pt modelId="{EB694439-16A5-47FB-A28B-99A3328A2D3D}" type="pres">
      <dgm:prSet presAssocID="{4CAA68C9-DBEB-499C-B62A-98A41C1D1B8B}" presName="negSpace" presStyleCnt="0"/>
      <dgm:spPr/>
    </dgm:pt>
    <dgm:pt modelId="{5FC4153D-055F-4DFD-8E2B-4C4F4AD4FFE0}" type="pres">
      <dgm:prSet presAssocID="{4CAA68C9-DBEB-499C-B62A-98A41C1D1B8B}" presName="circle" presStyleLbl="node1" presStyleIdx="0" presStyleCnt="2"/>
      <dgm:spPr/>
      <dgm:t>
        <a:bodyPr/>
        <a:lstStyle/>
        <a:p>
          <a:endParaRPr lang="en-US"/>
        </a:p>
      </dgm:t>
    </dgm:pt>
    <dgm:pt modelId="{7282531C-FB03-4506-B8D5-69CC3D71DC25}" type="pres">
      <dgm:prSet presAssocID="{AB980425-D0C5-42B5-AF97-E794E23857B8}" presName="transSpace" presStyleCnt="0"/>
      <dgm:spPr/>
    </dgm:pt>
    <dgm:pt modelId="{7B8164A4-C35A-40A3-BB86-6BA743E4E3F5}" type="pres">
      <dgm:prSet presAssocID="{6737BD6E-088B-490D-8EF3-A3EF83B07066}" presName="posSpace" presStyleCnt="0"/>
      <dgm:spPr/>
    </dgm:pt>
    <dgm:pt modelId="{CBBADC31-647E-40FC-B25F-1E96DEBE929B}" type="pres">
      <dgm:prSet presAssocID="{6737BD6E-088B-490D-8EF3-A3EF83B07066}" presName="vertFlow" presStyleCnt="0"/>
      <dgm:spPr/>
    </dgm:pt>
    <dgm:pt modelId="{DED89DEE-0E71-4DF5-B035-FD86CF18E88E}" type="pres">
      <dgm:prSet presAssocID="{6737BD6E-088B-490D-8EF3-A3EF83B07066}" presName="topSpace" presStyleCnt="0"/>
      <dgm:spPr/>
    </dgm:pt>
    <dgm:pt modelId="{260D4992-9835-45EC-8E43-F022AF8D2182}" type="pres">
      <dgm:prSet presAssocID="{6737BD6E-088B-490D-8EF3-A3EF83B07066}" presName="firstComp" presStyleCnt="0"/>
      <dgm:spPr/>
    </dgm:pt>
    <dgm:pt modelId="{EF63F06E-AE53-4646-8A10-7F6E97538B37}" type="pres">
      <dgm:prSet presAssocID="{6737BD6E-088B-490D-8EF3-A3EF83B07066}" presName="firstChild" presStyleLbl="bgAccFollowNode1" presStyleIdx="2" presStyleCnt="4"/>
      <dgm:spPr/>
      <dgm:t>
        <a:bodyPr/>
        <a:lstStyle/>
        <a:p>
          <a:endParaRPr lang="en-US"/>
        </a:p>
      </dgm:t>
    </dgm:pt>
    <dgm:pt modelId="{E5664A41-21C4-4720-B320-1C1F389F9533}" type="pres">
      <dgm:prSet presAssocID="{6737BD6E-088B-490D-8EF3-A3EF83B07066}" presName="firstChildTx" presStyleLbl="bgAccFollowNode1" presStyleIdx="2" presStyleCnt="4">
        <dgm:presLayoutVars>
          <dgm:bulletEnabled val="1"/>
        </dgm:presLayoutVars>
      </dgm:prSet>
      <dgm:spPr/>
      <dgm:t>
        <a:bodyPr/>
        <a:lstStyle/>
        <a:p>
          <a:endParaRPr lang="en-US"/>
        </a:p>
      </dgm:t>
    </dgm:pt>
    <dgm:pt modelId="{E4946A59-24FF-40E7-A4F3-6B446D560596}" type="pres">
      <dgm:prSet presAssocID="{5509B5F1-1802-4BFA-9427-83CFAC2C09A3}" presName="comp" presStyleCnt="0"/>
      <dgm:spPr/>
    </dgm:pt>
    <dgm:pt modelId="{B30DFA46-4CA2-426D-A22A-A2FCE631B7D1}" type="pres">
      <dgm:prSet presAssocID="{5509B5F1-1802-4BFA-9427-83CFAC2C09A3}" presName="child" presStyleLbl="bgAccFollowNode1" presStyleIdx="3" presStyleCnt="4" custLinFactNeighborX="-17" custLinFactNeighborY="157"/>
      <dgm:spPr/>
      <dgm:t>
        <a:bodyPr/>
        <a:lstStyle/>
        <a:p>
          <a:endParaRPr lang="en-US"/>
        </a:p>
      </dgm:t>
    </dgm:pt>
    <dgm:pt modelId="{0D0003E2-920B-4CCF-8798-A61C51971CA9}" type="pres">
      <dgm:prSet presAssocID="{5509B5F1-1802-4BFA-9427-83CFAC2C09A3}" presName="childTx" presStyleLbl="bgAccFollowNode1" presStyleIdx="3" presStyleCnt="4">
        <dgm:presLayoutVars>
          <dgm:bulletEnabled val="1"/>
        </dgm:presLayoutVars>
      </dgm:prSet>
      <dgm:spPr/>
      <dgm:t>
        <a:bodyPr/>
        <a:lstStyle/>
        <a:p>
          <a:endParaRPr lang="en-US"/>
        </a:p>
      </dgm:t>
    </dgm:pt>
    <dgm:pt modelId="{AFD83406-1448-4380-9C3E-4093726ED849}" type="pres">
      <dgm:prSet presAssocID="{6737BD6E-088B-490D-8EF3-A3EF83B07066}" presName="negSpace" presStyleCnt="0"/>
      <dgm:spPr/>
    </dgm:pt>
    <dgm:pt modelId="{805FF3D9-B8D5-4E5B-9798-9E053B4FBCAF}" type="pres">
      <dgm:prSet presAssocID="{6737BD6E-088B-490D-8EF3-A3EF83B07066}" presName="circle" presStyleLbl="node1" presStyleIdx="1" presStyleCnt="2"/>
      <dgm:spPr/>
      <dgm:t>
        <a:bodyPr/>
        <a:lstStyle/>
        <a:p>
          <a:endParaRPr lang="en-US"/>
        </a:p>
      </dgm:t>
    </dgm:pt>
  </dgm:ptLst>
  <dgm:cxnLst>
    <dgm:cxn modelId="{0BB7AB01-7FE8-4F97-BB03-6988E9F94DD0}" type="presOf" srcId="{6737BD6E-088B-490D-8EF3-A3EF83B07066}" destId="{805FF3D9-B8D5-4E5B-9798-9E053B4FBCAF}" srcOrd="0" destOrd="0" presId="urn:microsoft.com/office/officeart/2005/8/layout/hList9"/>
    <dgm:cxn modelId="{BC986DB2-FB7E-4676-81F0-2EF5F9EA31AE}" type="presOf" srcId="{00044929-1656-461C-83AB-17773A24B3C1}" destId="{E5664A41-21C4-4720-B320-1C1F389F9533}" srcOrd="1" destOrd="0" presId="urn:microsoft.com/office/officeart/2005/8/layout/hList9"/>
    <dgm:cxn modelId="{0DDD542B-22E1-4EC7-BC3D-38DA6448C6D2}" srcId="{4CAA68C9-DBEB-499C-B62A-98A41C1D1B8B}" destId="{D436000B-3200-46B5-A131-2B4084872E54}" srcOrd="1" destOrd="0" parTransId="{042B1D01-DC1E-493D-BD38-661F38D224C2}" sibTransId="{4F4DCDE8-ECFB-496B-8186-5C69F97D2717}"/>
    <dgm:cxn modelId="{DEF009C8-7B92-4D17-8AE3-09727125E6E7}" type="presOf" srcId="{00044929-1656-461C-83AB-17773A24B3C1}" destId="{EF63F06E-AE53-4646-8A10-7F6E97538B37}" srcOrd="0" destOrd="0" presId="urn:microsoft.com/office/officeart/2005/8/layout/hList9"/>
    <dgm:cxn modelId="{6144AF31-E355-4DD0-85FC-A1BF4BA5B507}" type="presOf" srcId="{5509B5F1-1802-4BFA-9427-83CFAC2C09A3}" destId="{0D0003E2-920B-4CCF-8798-A61C51971CA9}" srcOrd="1" destOrd="0" presId="urn:microsoft.com/office/officeart/2005/8/layout/hList9"/>
    <dgm:cxn modelId="{633C2F67-167B-4A08-84A6-C25CF9C5F2AE}" type="presOf" srcId="{5509B5F1-1802-4BFA-9427-83CFAC2C09A3}" destId="{B30DFA46-4CA2-426D-A22A-A2FCE631B7D1}" srcOrd="0" destOrd="0" presId="urn:microsoft.com/office/officeart/2005/8/layout/hList9"/>
    <dgm:cxn modelId="{3360366B-F0CC-4294-90D0-8C52EE5CD361}" srcId="{6737BD6E-088B-490D-8EF3-A3EF83B07066}" destId="{00044929-1656-461C-83AB-17773A24B3C1}" srcOrd="0" destOrd="0" parTransId="{91DFAA31-B682-4EFA-A0F2-01DD6C1CB977}" sibTransId="{6DCA6825-144D-4EFA-9316-AE79BE9DA9BF}"/>
    <dgm:cxn modelId="{81F87A06-672D-435D-B1E1-28AE39477DB5}" type="presOf" srcId="{B25D5948-69D9-419A-AB4A-1840DA701676}" destId="{3695298C-7483-4CF7-B361-303372484F9A}" srcOrd="0" destOrd="0" presId="urn:microsoft.com/office/officeart/2005/8/layout/hList9"/>
    <dgm:cxn modelId="{B105F0DF-8252-4EA8-8435-304A37C3E86B}" type="presOf" srcId="{D436000B-3200-46B5-A131-2B4084872E54}" destId="{CE39AD5A-9096-44A4-B5BD-B42E614514D7}" srcOrd="1" destOrd="0" presId="urn:microsoft.com/office/officeart/2005/8/layout/hList9"/>
    <dgm:cxn modelId="{A4B0D979-4C9C-4732-9CB6-4F2FE39010B7}" srcId="{B85126C3-FC04-4E80-A0CE-2C0E33952671}" destId="{4CAA68C9-DBEB-499C-B62A-98A41C1D1B8B}" srcOrd="0" destOrd="0" parTransId="{818E14C7-7168-4111-949E-A3948FB32EC8}" sibTransId="{AB980425-D0C5-42B5-AF97-E794E23857B8}"/>
    <dgm:cxn modelId="{2DCC008A-09F5-4AA6-B23C-6484890BC467}" type="presOf" srcId="{4CAA68C9-DBEB-499C-B62A-98A41C1D1B8B}" destId="{5FC4153D-055F-4DFD-8E2B-4C4F4AD4FFE0}" srcOrd="0" destOrd="0" presId="urn:microsoft.com/office/officeart/2005/8/layout/hList9"/>
    <dgm:cxn modelId="{681373A1-0C53-4D8F-9E58-F9AA4141FCCC}" type="presOf" srcId="{B25D5948-69D9-419A-AB4A-1840DA701676}" destId="{67096A90-067C-4472-879D-B8F7A9146FDF}" srcOrd="1" destOrd="0" presId="urn:microsoft.com/office/officeart/2005/8/layout/hList9"/>
    <dgm:cxn modelId="{7A616387-B855-4E87-AFE2-E72D161E3F67}" srcId="{4CAA68C9-DBEB-499C-B62A-98A41C1D1B8B}" destId="{B25D5948-69D9-419A-AB4A-1840DA701676}" srcOrd="0" destOrd="0" parTransId="{37E690BA-34A8-435C-A20F-46D10037DA2B}" sibTransId="{940CEF03-82B5-464C-8B87-38DA7A74D27F}"/>
    <dgm:cxn modelId="{3CEF41FB-5DED-4AB7-B1DA-935DDE5C2F8C}" srcId="{B85126C3-FC04-4E80-A0CE-2C0E33952671}" destId="{6737BD6E-088B-490D-8EF3-A3EF83B07066}" srcOrd="1" destOrd="0" parTransId="{1EB43E73-1BC4-4E33-B8D1-2AAF7A6FB7B9}" sibTransId="{F2565235-0160-4572-ADCA-54002126C6A5}"/>
    <dgm:cxn modelId="{B3F05957-78BE-4952-8181-BC986DF0FE95}" srcId="{6737BD6E-088B-490D-8EF3-A3EF83B07066}" destId="{5509B5F1-1802-4BFA-9427-83CFAC2C09A3}" srcOrd="1" destOrd="0" parTransId="{F5DAAE73-8E9C-4ACC-BBF8-9BC2873B50E4}" sibTransId="{F44245AE-2719-4A64-A43D-5E4108869E0A}"/>
    <dgm:cxn modelId="{152467B8-2449-4B4B-A5F5-6A615A836DCC}" type="presOf" srcId="{B85126C3-FC04-4E80-A0CE-2C0E33952671}" destId="{A5BB41F4-DF60-4E11-B4B1-AD5B4FDF1E4E}" srcOrd="0" destOrd="0" presId="urn:microsoft.com/office/officeart/2005/8/layout/hList9"/>
    <dgm:cxn modelId="{D30076F6-CA9C-462F-AEE8-21502E367CB5}" type="presOf" srcId="{D436000B-3200-46B5-A131-2B4084872E54}" destId="{8D9DC676-36A8-4FB3-B851-BC6FFBB06E4A}" srcOrd="0" destOrd="0" presId="urn:microsoft.com/office/officeart/2005/8/layout/hList9"/>
    <dgm:cxn modelId="{6E3BA999-C117-485E-8E05-E56815377519}" type="presParOf" srcId="{A5BB41F4-DF60-4E11-B4B1-AD5B4FDF1E4E}" destId="{3BD903CA-2F19-4EA5-9F10-9098556886B8}" srcOrd="0" destOrd="0" presId="urn:microsoft.com/office/officeart/2005/8/layout/hList9"/>
    <dgm:cxn modelId="{A60830B2-A06F-4C1C-86B3-C2C9ABA028EE}" type="presParOf" srcId="{A5BB41F4-DF60-4E11-B4B1-AD5B4FDF1E4E}" destId="{65666813-F24F-45D8-A02B-AA3F9E405EAC}" srcOrd="1" destOrd="0" presId="urn:microsoft.com/office/officeart/2005/8/layout/hList9"/>
    <dgm:cxn modelId="{DECE02E9-09BE-4419-818D-D112C898AA39}" type="presParOf" srcId="{65666813-F24F-45D8-A02B-AA3F9E405EAC}" destId="{55CA1529-5DCE-4AAE-AD9F-15A30BC343F0}" srcOrd="0" destOrd="0" presId="urn:microsoft.com/office/officeart/2005/8/layout/hList9"/>
    <dgm:cxn modelId="{24953BBE-0B41-4381-BB93-74719685D678}" type="presParOf" srcId="{65666813-F24F-45D8-A02B-AA3F9E405EAC}" destId="{B7E66557-4DCE-443D-B958-1C540BDD20B5}" srcOrd="1" destOrd="0" presId="urn:microsoft.com/office/officeart/2005/8/layout/hList9"/>
    <dgm:cxn modelId="{D4DEDA94-1331-4E18-9A6A-0F347AF6F6EA}" type="presParOf" srcId="{B7E66557-4DCE-443D-B958-1C540BDD20B5}" destId="{3695298C-7483-4CF7-B361-303372484F9A}" srcOrd="0" destOrd="0" presId="urn:microsoft.com/office/officeart/2005/8/layout/hList9"/>
    <dgm:cxn modelId="{509432B4-2357-419B-98AA-76ABCF4F76B3}" type="presParOf" srcId="{B7E66557-4DCE-443D-B958-1C540BDD20B5}" destId="{67096A90-067C-4472-879D-B8F7A9146FDF}" srcOrd="1" destOrd="0" presId="urn:microsoft.com/office/officeart/2005/8/layout/hList9"/>
    <dgm:cxn modelId="{381272B4-D942-49A6-83C8-6A39322DD082}" type="presParOf" srcId="{65666813-F24F-45D8-A02B-AA3F9E405EAC}" destId="{40856544-F1E0-4D7D-809F-C957C01FB7C5}" srcOrd="2" destOrd="0" presId="urn:microsoft.com/office/officeart/2005/8/layout/hList9"/>
    <dgm:cxn modelId="{6B51DC27-E698-4F54-AF77-C425E10AA1DE}" type="presParOf" srcId="{40856544-F1E0-4D7D-809F-C957C01FB7C5}" destId="{8D9DC676-36A8-4FB3-B851-BC6FFBB06E4A}" srcOrd="0" destOrd="0" presId="urn:microsoft.com/office/officeart/2005/8/layout/hList9"/>
    <dgm:cxn modelId="{4ADD57CD-BCE4-49F6-84BA-C5F229F63BC7}" type="presParOf" srcId="{40856544-F1E0-4D7D-809F-C957C01FB7C5}" destId="{CE39AD5A-9096-44A4-B5BD-B42E614514D7}" srcOrd="1" destOrd="0" presId="urn:microsoft.com/office/officeart/2005/8/layout/hList9"/>
    <dgm:cxn modelId="{A6712787-2178-4E7B-900D-67F62F406E16}" type="presParOf" srcId="{A5BB41F4-DF60-4E11-B4B1-AD5B4FDF1E4E}" destId="{EB694439-16A5-47FB-A28B-99A3328A2D3D}" srcOrd="2" destOrd="0" presId="urn:microsoft.com/office/officeart/2005/8/layout/hList9"/>
    <dgm:cxn modelId="{29F9EF2D-2FDC-4DFC-959E-D491682AF798}" type="presParOf" srcId="{A5BB41F4-DF60-4E11-B4B1-AD5B4FDF1E4E}" destId="{5FC4153D-055F-4DFD-8E2B-4C4F4AD4FFE0}" srcOrd="3" destOrd="0" presId="urn:microsoft.com/office/officeart/2005/8/layout/hList9"/>
    <dgm:cxn modelId="{1D15A28B-1091-4505-B3E3-231ADECDF716}" type="presParOf" srcId="{A5BB41F4-DF60-4E11-B4B1-AD5B4FDF1E4E}" destId="{7282531C-FB03-4506-B8D5-69CC3D71DC25}" srcOrd="4" destOrd="0" presId="urn:microsoft.com/office/officeart/2005/8/layout/hList9"/>
    <dgm:cxn modelId="{48FE4DC6-B922-4122-8E4F-0C4F117CF5DD}" type="presParOf" srcId="{A5BB41F4-DF60-4E11-B4B1-AD5B4FDF1E4E}" destId="{7B8164A4-C35A-40A3-BB86-6BA743E4E3F5}" srcOrd="5" destOrd="0" presId="urn:microsoft.com/office/officeart/2005/8/layout/hList9"/>
    <dgm:cxn modelId="{65F89956-2191-4CCF-AC02-23CC265BAAF1}" type="presParOf" srcId="{A5BB41F4-DF60-4E11-B4B1-AD5B4FDF1E4E}" destId="{CBBADC31-647E-40FC-B25F-1E96DEBE929B}" srcOrd="6" destOrd="0" presId="urn:microsoft.com/office/officeart/2005/8/layout/hList9"/>
    <dgm:cxn modelId="{56438FEE-91CA-48D7-8373-4AD877BB11EB}" type="presParOf" srcId="{CBBADC31-647E-40FC-B25F-1E96DEBE929B}" destId="{DED89DEE-0E71-4DF5-B035-FD86CF18E88E}" srcOrd="0" destOrd="0" presId="urn:microsoft.com/office/officeart/2005/8/layout/hList9"/>
    <dgm:cxn modelId="{327744F4-9BAF-4886-910D-30E7B5E6F6B7}" type="presParOf" srcId="{CBBADC31-647E-40FC-B25F-1E96DEBE929B}" destId="{260D4992-9835-45EC-8E43-F022AF8D2182}" srcOrd="1" destOrd="0" presId="urn:microsoft.com/office/officeart/2005/8/layout/hList9"/>
    <dgm:cxn modelId="{A59E8C7C-786E-4B38-B271-26F2DF58EE2A}" type="presParOf" srcId="{260D4992-9835-45EC-8E43-F022AF8D2182}" destId="{EF63F06E-AE53-4646-8A10-7F6E97538B37}" srcOrd="0" destOrd="0" presId="urn:microsoft.com/office/officeart/2005/8/layout/hList9"/>
    <dgm:cxn modelId="{1DFFD419-F10B-47AB-8A73-6329FFD21975}" type="presParOf" srcId="{260D4992-9835-45EC-8E43-F022AF8D2182}" destId="{E5664A41-21C4-4720-B320-1C1F389F9533}" srcOrd="1" destOrd="0" presId="urn:microsoft.com/office/officeart/2005/8/layout/hList9"/>
    <dgm:cxn modelId="{D064DAF5-6941-448D-A840-6691A7463F1F}" type="presParOf" srcId="{CBBADC31-647E-40FC-B25F-1E96DEBE929B}" destId="{E4946A59-24FF-40E7-A4F3-6B446D560596}" srcOrd="2" destOrd="0" presId="urn:microsoft.com/office/officeart/2005/8/layout/hList9"/>
    <dgm:cxn modelId="{59B1EED8-47CB-42E0-827A-20E1D8881D67}" type="presParOf" srcId="{E4946A59-24FF-40E7-A4F3-6B446D560596}" destId="{B30DFA46-4CA2-426D-A22A-A2FCE631B7D1}" srcOrd="0" destOrd="0" presId="urn:microsoft.com/office/officeart/2005/8/layout/hList9"/>
    <dgm:cxn modelId="{F2EAFA89-3491-42D4-BDFD-C31F9A3B11D0}" type="presParOf" srcId="{E4946A59-24FF-40E7-A4F3-6B446D560596}" destId="{0D0003E2-920B-4CCF-8798-A61C51971CA9}" srcOrd="1" destOrd="0" presId="urn:microsoft.com/office/officeart/2005/8/layout/hList9"/>
    <dgm:cxn modelId="{2D63B5DC-E5E4-4B2F-9305-1BCE8E3C8570}" type="presParOf" srcId="{A5BB41F4-DF60-4E11-B4B1-AD5B4FDF1E4E}" destId="{AFD83406-1448-4380-9C3E-4093726ED849}" srcOrd="7" destOrd="0" presId="urn:microsoft.com/office/officeart/2005/8/layout/hList9"/>
    <dgm:cxn modelId="{9D171363-FBA4-4542-8F92-69C207F90708}" type="presParOf" srcId="{A5BB41F4-DF60-4E11-B4B1-AD5B4FDF1E4E}" destId="{805FF3D9-B8D5-4E5B-9798-9E053B4FBCAF}" srcOrd="8" destOrd="0" presId="urn:microsoft.com/office/officeart/2005/8/layout/hList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7B1AC1C3-69EB-4E22-8D83-DABF33381290}"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CF5CAB79-6110-4834-B43B-16C81803D581}">
      <dgm:prSet/>
      <dgm:spPr/>
      <dgm:t>
        <a:bodyPr/>
        <a:lstStyle/>
        <a:p>
          <a:pPr algn="ctr" rtl="0"/>
          <a:r>
            <a:rPr lang="en-US" b="1" i="0" baseline="0" smtClean="0"/>
            <a:t>Maximum Allowed Limits for FOIR – Without Student’s Expected Income</a:t>
          </a:r>
          <a:endParaRPr lang="en-US"/>
        </a:p>
      </dgm:t>
    </dgm:pt>
    <dgm:pt modelId="{AE26DD1A-C5EE-493F-82E5-E0226FB3C4B0}" type="parTrans" cxnId="{5C340FA4-0852-43D8-BA0F-BEF511783D61}">
      <dgm:prSet/>
      <dgm:spPr/>
      <dgm:t>
        <a:bodyPr/>
        <a:lstStyle/>
        <a:p>
          <a:endParaRPr lang="en-US"/>
        </a:p>
      </dgm:t>
    </dgm:pt>
    <dgm:pt modelId="{70C4479D-77D2-4F4C-8D2F-DA6F9A67E4FB}" type="sibTrans" cxnId="{5C340FA4-0852-43D8-BA0F-BEF511783D61}">
      <dgm:prSet/>
      <dgm:spPr/>
      <dgm:t>
        <a:bodyPr/>
        <a:lstStyle/>
        <a:p>
          <a:endParaRPr lang="en-US"/>
        </a:p>
      </dgm:t>
    </dgm:pt>
    <dgm:pt modelId="{12C0DAC8-D4F1-4D97-852B-CDF05E9EBB73}" type="pres">
      <dgm:prSet presAssocID="{7B1AC1C3-69EB-4E22-8D83-DABF33381290}" presName="linear" presStyleCnt="0">
        <dgm:presLayoutVars>
          <dgm:animLvl val="lvl"/>
          <dgm:resizeHandles val="exact"/>
        </dgm:presLayoutVars>
      </dgm:prSet>
      <dgm:spPr/>
      <dgm:t>
        <a:bodyPr/>
        <a:lstStyle/>
        <a:p>
          <a:endParaRPr lang="en-US"/>
        </a:p>
      </dgm:t>
    </dgm:pt>
    <dgm:pt modelId="{AE10522A-9AA9-4535-9C90-EC6A90614F3D}" type="pres">
      <dgm:prSet presAssocID="{CF5CAB79-6110-4834-B43B-16C81803D581}" presName="parentText" presStyleLbl="node1" presStyleIdx="0" presStyleCnt="1">
        <dgm:presLayoutVars>
          <dgm:chMax val="0"/>
          <dgm:bulletEnabled val="1"/>
        </dgm:presLayoutVars>
      </dgm:prSet>
      <dgm:spPr/>
      <dgm:t>
        <a:bodyPr/>
        <a:lstStyle/>
        <a:p>
          <a:endParaRPr lang="en-US"/>
        </a:p>
      </dgm:t>
    </dgm:pt>
  </dgm:ptLst>
  <dgm:cxnLst>
    <dgm:cxn modelId="{5C340FA4-0852-43D8-BA0F-BEF511783D61}" srcId="{7B1AC1C3-69EB-4E22-8D83-DABF33381290}" destId="{CF5CAB79-6110-4834-B43B-16C81803D581}" srcOrd="0" destOrd="0" parTransId="{AE26DD1A-C5EE-493F-82E5-E0226FB3C4B0}" sibTransId="{70C4479D-77D2-4F4C-8D2F-DA6F9A67E4FB}"/>
    <dgm:cxn modelId="{82AEA65C-6022-4944-8896-0AE3D38C2F4E}" type="presOf" srcId="{7B1AC1C3-69EB-4E22-8D83-DABF33381290}" destId="{12C0DAC8-D4F1-4D97-852B-CDF05E9EBB73}" srcOrd="0" destOrd="0" presId="urn:microsoft.com/office/officeart/2005/8/layout/vList2"/>
    <dgm:cxn modelId="{689AF298-2CCF-4ABD-942D-5D8F0F44643D}" type="presOf" srcId="{CF5CAB79-6110-4834-B43B-16C81803D581}" destId="{AE10522A-9AA9-4535-9C90-EC6A90614F3D}" srcOrd="0" destOrd="0" presId="urn:microsoft.com/office/officeart/2005/8/layout/vList2"/>
    <dgm:cxn modelId="{F2E847F3-4D1F-47A3-B026-5C9072AFA41B}" type="presParOf" srcId="{12C0DAC8-D4F1-4D97-852B-CDF05E9EBB73}" destId="{AE10522A-9AA9-4535-9C90-EC6A90614F3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133ED706-8AED-4D98-9086-A560A284891F}"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A9A258D6-C8F7-4A03-9C0F-5A5E75BF6D3D}">
      <dgm:prSet phldrT="[Text]" custT="1"/>
      <dgm:spPr/>
      <dgm:t>
        <a:bodyPr/>
        <a:lstStyle/>
        <a:p>
          <a:pPr algn="ctr"/>
          <a:r>
            <a:rPr lang="en-US" sz="2000" dirty="0" smtClean="0"/>
            <a:t>If student’s future income also considered to calculate FOIR</a:t>
          </a:r>
          <a:endParaRPr lang="en-US" sz="2000" dirty="0"/>
        </a:p>
      </dgm:t>
    </dgm:pt>
    <dgm:pt modelId="{0D8DD5BA-F4B6-492E-BBD3-6353DA1DCD7F}" type="parTrans" cxnId="{827D7C9B-089A-46AD-8836-3CA90413DB32}">
      <dgm:prSet/>
      <dgm:spPr/>
      <dgm:t>
        <a:bodyPr/>
        <a:lstStyle/>
        <a:p>
          <a:pPr algn="ctr"/>
          <a:endParaRPr lang="en-US" sz="1100"/>
        </a:p>
      </dgm:t>
    </dgm:pt>
    <dgm:pt modelId="{CC5CDEB1-7900-45E4-88DC-14F320F59248}" type="sibTrans" cxnId="{827D7C9B-089A-46AD-8836-3CA90413DB32}">
      <dgm:prSet/>
      <dgm:spPr/>
      <dgm:t>
        <a:bodyPr/>
        <a:lstStyle/>
        <a:p>
          <a:pPr algn="ctr"/>
          <a:endParaRPr lang="en-US" sz="1100"/>
        </a:p>
      </dgm:t>
    </dgm:pt>
    <dgm:pt modelId="{0F6EDF44-FA45-4EBC-A1F1-1C590EC4EECD}">
      <dgm:prSet phldrT="[Text]" custT="1"/>
      <dgm:spPr/>
      <dgm:t>
        <a:bodyPr/>
        <a:lstStyle/>
        <a:p>
          <a:pPr algn="ctr"/>
          <a:r>
            <a:rPr lang="en-US" sz="2000" dirty="0" smtClean="0"/>
            <a:t>FOIR to be capped at 50%</a:t>
          </a:r>
          <a:endParaRPr lang="en-US" sz="2000" dirty="0"/>
        </a:p>
      </dgm:t>
    </dgm:pt>
    <dgm:pt modelId="{E21D9C6F-F9AA-4B86-BD78-CE264E00C9E6}" type="parTrans" cxnId="{58BFD8DD-2BEF-43A6-AC67-2172E2C628A5}">
      <dgm:prSet/>
      <dgm:spPr/>
      <dgm:t>
        <a:bodyPr/>
        <a:lstStyle/>
        <a:p>
          <a:pPr algn="ctr"/>
          <a:endParaRPr lang="en-US" sz="1100"/>
        </a:p>
      </dgm:t>
    </dgm:pt>
    <dgm:pt modelId="{8BAF5CAA-D0C8-44CD-815D-E0A1BFC6F56A}" type="sibTrans" cxnId="{58BFD8DD-2BEF-43A6-AC67-2172E2C628A5}">
      <dgm:prSet/>
      <dgm:spPr/>
      <dgm:t>
        <a:bodyPr/>
        <a:lstStyle/>
        <a:p>
          <a:pPr algn="ctr"/>
          <a:endParaRPr lang="en-US" sz="1100"/>
        </a:p>
      </dgm:t>
    </dgm:pt>
    <dgm:pt modelId="{165C64B4-9C19-409A-B2B7-02292E1400BE}" type="pres">
      <dgm:prSet presAssocID="{133ED706-8AED-4D98-9086-A560A284891F}" presName="diagram" presStyleCnt="0">
        <dgm:presLayoutVars>
          <dgm:dir/>
          <dgm:resizeHandles val="exact"/>
        </dgm:presLayoutVars>
      </dgm:prSet>
      <dgm:spPr/>
      <dgm:t>
        <a:bodyPr/>
        <a:lstStyle/>
        <a:p>
          <a:endParaRPr lang="en-US"/>
        </a:p>
      </dgm:t>
    </dgm:pt>
    <dgm:pt modelId="{0EF4C7A1-584A-4BD9-916B-917E3F815EE7}" type="pres">
      <dgm:prSet presAssocID="{A9A258D6-C8F7-4A03-9C0F-5A5E75BF6D3D}" presName="node" presStyleLbl="node1" presStyleIdx="0" presStyleCnt="2">
        <dgm:presLayoutVars>
          <dgm:bulletEnabled val="1"/>
        </dgm:presLayoutVars>
      </dgm:prSet>
      <dgm:spPr/>
      <dgm:t>
        <a:bodyPr/>
        <a:lstStyle/>
        <a:p>
          <a:endParaRPr lang="en-US"/>
        </a:p>
      </dgm:t>
    </dgm:pt>
    <dgm:pt modelId="{DAF83018-4CD6-4A0B-A9CE-837C5B62776D}" type="pres">
      <dgm:prSet presAssocID="{CC5CDEB1-7900-45E4-88DC-14F320F59248}" presName="sibTrans" presStyleCnt="0"/>
      <dgm:spPr/>
    </dgm:pt>
    <dgm:pt modelId="{30865E0E-7ABD-4468-9783-7E2C3E199BFC}" type="pres">
      <dgm:prSet presAssocID="{0F6EDF44-FA45-4EBC-A1F1-1C590EC4EECD}" presName="node" presStyleLbl="node1" presStyleIdx="1" presStyleCnt="2">
        <dgm:presLayoutVars>
          <dgm:bulletEnabled val="1"/>
        </dgm:presLayoutVars>
      </dgm:prSet>
      <dgm:spPr/>
      <dgm:t>
        <a:bodyPr/>
        <a:lstStyle/>
        <a:p>
          <a:endParaRPr lang="en-US"/>
        </a:p>
      </dgm:t>
    </dgm:pt>
  </dgm:ptLst>
  <dgm:cxnLst>
    <dgm:cxn modelId="{58BFD8DD-2BEF-43A6-AC67-2172E2C628A5}" srcId="{133ED706-8AED-4D98-9086-A560A284891F}" destId="{0F6EDF44-FA45-4EBC-A1F1-1C590EC4EECD}" srcOrd="1" destOrd="0" parTransId="{E21D9C6F-F9AA-4B86-BD78-CE264E00C9E6}" sibTransId="{8BAF5CAA-D0C8-44CD-815D-E0A1BFC6F56A}"/>
    <dgm:cxn modelId="{F2B1B9F7-F3BB-4760-931E-359F83804DEB}" type="presOf" srcId="{133ED706-8AED-4D98-9086-A560A284891F}" destId="{165C64B4-9C19-409A-B2B7-02292E1400BE}" srcOrd="0" destOrd="0" presId="urn:microsoft.com/office/officeart/2005/8/layout/default"/>
    <dgm:cxn modelId="{827D7C9B-089A-46AD-8836-3CA90413DB32}" srcId="{133ED706-8AED-4D98-9086-A560A284891F}" destId="{A9A258D6-C8F7-4A03-9C0F-5A5E75BF6D3D}" srcOrd="0" destOrd="0" parTransId="{0D8DD5BA-F4B6-492E-BBD3-6353DA1DCD7F}" sibTransId="{CC5CDEB1-7900-45E4-88DC-14F320F59248}"/>
    <dgm:cxn modelId="{5C417F7F-40DA-4DEC-B121-3BA961A1E7E9}" type="presOf" srcId="{A9A258D6-C8F7-4A03-9C0F-5A5E75BF6D3D}" destId="{0EF4C7A1-584A-4BD9-916B-917E3F815EE7}" srcOrd="0" destOrd="0" presId="urn:microsoft.com/office/officeart/2005/8/layout/default"/>
    <dgm:cxn modelId="{7639511D-7009-4797-937B-E319FDD871B2}" type="presOf" srcId="{0F6EDF44-FA45-4EBC-A1F1-1C590EC4EECD}" destId="{30865E0E-7ABD-4468-9783-7E2C3E199BFC}" srcOrd="0" destOrd="0" presId="urn:microsoft.com/office/officeart/2005/8/layout/default"/>
    <dgm:cxn modelId="{614C2764-A29D-47C1-9A9D-18A42B244685}" type="presParOf" srcId="{165C64B4-9C19-409A-B2B7-02292E1400BE}" destId="{0EF4C7A1-584A-4BD9-916B-917E3F815EE7}" srcOrd="0" destOrd="0" presId="urn:microsoft.com/office/officeart/2005/8/layout/default"/>
    <dgm:cxn modelId="{64D47815-6617-45E9-8EBE-EF02EDBB54A9}" type="presParOf" srcId="{165C64B4-9C19-409A-B2B7-02292E1400BE}" destId="{DAF83018-4CD6-4A0B-A9CE-837C5B62776D}" srcOrd="1" destOrd="0" presId="urn:microsoft.com/office/officeart/2005/8/layout/default"/>
    <dgm:cxn modelId="{B3632C04-77C9-475D-B449-6178B5469E05}" type="presParOf" srcId="{165C64B4-9C19-409A-B2B7-02292E1400BE}" destId="{30865E0E-7ABD-4468-9783-7E2C3E199BFC}"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FBA3FB04-5A49-4464-861A-C7F896CA0CDB}"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432B83A1-B148-42CB-BF0B-4E3C13A2E552}">
      <dgm:prSet/>
      <dgm:spPr/>
      <dgm:t>
        <a:bodyPr/>
        <a:lstStyle/>
        <a:p>
          <a:pPr algn="ctr" rtl="0"/>
          <a:r>
            <a:rPr lang="en-US" b="1" i="0" baseline="0" smtClean="0"/>
            <a:t>Banking of the Co-Applicant</a:t>
          </a:r>
          <a:endParaRPr lang="en-US"/>
        </a:p>
      </dgm:t>
    </dgm:pt>
    <dgm:pt modelId="{465E3600-1677-4EA0-9704-AA3DFBC3EE95}" type="parTrans" cxnId="{F94B749E-73E5-4CB2-84BA-E8309586C567}">
      <dgm:prSet/>
      <dgm:spPr/>
      <dgm:t>
        <a:bodyPr/>
        <a:lstStyle/>
        <a:p>
          <a:endParaRPr lang="en-US"/>
        </a:p>
      </dgm:t>
    </dgm:pt>
    <dgm:pt modelId="{35D245EB-E81D-4A80-83D1-A1028561C581}" type="sibTrans" cxnId="{F94B749E-73E5-4CB2-84BA-E8309586C567}">
      <dgm:prSet/>
      <dgm:spPr/>
      <dgm:t>
        <a:bodyPr/>
        <a:lstStyle/>
        <a:p>
          <a:endParaRPr lang="en-US"/>
        </a:p>
      </dgm:t>
    </dgm:pt>
    <dgm:pt modelId="{B0B0F856-81C5-416B-AEE4-6A56637BF36C}" type="pres">
      <dgm:prSet presAssocID="{FBA3FB04-5A49-4464-861A-C7F896CA0CDB}" presName="linear" presStyleCnt="0">
        <dgm:presLayoutVars>
          <dgm:animLvl val="lvl"/>
          <dgm:resizeHandles val="exact"/>
        </dgm:presLayoutVars>
      </dgm:prSet>
      <dgm:spPr/>
      <dgm:t>
        <a:bodyPr/>
        <a:lstStyle/>
        <a:p>
          <a:endParaRPr lang="en-US"/>
        </a:p>
      </dgm:t>
    </dgm:pt>
    <dgm:pt modelId="{8B40794B-DD51-46CB-978B-415462B0F750}" type="pres">
      <dgm:prSet presAssocID="{432B83A1-B148-42CB-BF0B-4E3C13A2E552}" presName="parentText" presStyleLbl="node1" presStyleIdx="0" presStyleCnt="1">
        <dgm:presLayoutVars>
          <dgm:chMax val="0"/>
          <dgm:bulletEnabled val="1"/>
        </dgm:presLayoutVars>
      </dgm:prSet>
      <dgm:spPr/>
      <dgm:t>
        <a:bodyPr/>
        <a:lstStyle/>
        <a:p>
          <a:endParaRPr lang="en-US"/>
        </a:p>
      </dgm:t>
    </dgm:pt>
  </dgm:ptLst>
  <dgm:cxnLst>
    <dgm:cxn modelId="{8A051308-F044-40B8-9D13-F14DE79B1AE0}" type="presOf" srcId="{FBA3FB04-5A49-4464-861A-C7F896CA0CDB}" destId="{B0B0F856-81C5-416B-AEE4-6A56637BF36C}" srcOrd="0" destOrd="0" presId="urn:microsoft.com/office/officeart/2005/8/layout/vList2"/>
    <dgm:cxn modelId="{78E692F8-CCFC-4646-BBFC-C488D3C8400B}" type="presOf" srcId="{432B83A1-B148-42CB-BF0B-4E3C13A2E552}" destId="{8B40794B-DD51-46CB-978B-415462B0F750}" srcOrd="0" destOrd="0" presId="urn:microsoft.com/office/officeart/2005/8/layout/vList2"/>
    <dgm:cxn modelId="{F94B749E-73E5-4CB2-84BA-E8309586C567}" srcId="{FBA3FB04-5A49-4464-861A-C7F896CA0CDB}" destId="{432B83A1-B148-42CB-BF0B-4E3C13A2E552}" srcOrd="0" destOrd="0" parTransId="{465E3600-1677-4EA0-9704-AA3DFBC3EE95}" sibTransId="{35D245EB-E81D-4A80-83D1-A1028561C581}"/>
    <dgm:cxn modelId="{2423371A-628B-44A9-BDD3-FD054B8CC9B8}" type="presParOf" srcId="{B0B0F856-81C5-416B-AEE4-6A56637BF36C}" destId="{8B40794B-DD51-46CB-978B-415462B0F75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7A145F05-419C-4DE3-8AA5-6E3C754D847B}" type="doc">
      <dgm:prSet loTypeId="urn:microsoft.com/office/officeart/2005/8/layout/pList2" loCatId="list" qsTypeId="urn:microsoft.com/office/officeart/2005/8/quickstyle/simple1" qsCatId="simple" csTypeId="urn:microsoft.com/office/officeart/2005/8/colors/colorful3" csCatId="colorful" phldr="1"/>
      <dgm:spPr/>
    </dgm:pt>
    <dgm:pt modelId="{07A359D4-C797-4718-8ECC-EBE092E6C010}">
      <dgm:prSet phldrT="[Text]" custT="1"/>
      <dgm:spPr/>
      <dgm:t>
        <a:bodyPr/>
        <a:lstStyle/>
        <a:p>
          <a:r>
            <a:rPr lang="en-US" sz="2000" dirty="0" smtClean="0">
              <a:solidFill>
                <a:srgbClr val="C00000"/>
              </a:solidFill>
            </a:rPr>
            <a:t>Average Bank Balance Norms</a:t>
          </a:r>
        </a:p>
        <a:p>
          <a:r>
            <a:rPr lang="en-US" sz="1800" dirty="0" smtClean="0"/>
            <a:t>Salaried – 3 months average bank balance of co-applicant</a:t>
          </a:r>
        </a:p>
        <a:p>
          <a:r>
            <a:rPr lang="en-US" sz="1800" dirty="0" smtClean="0">
              <a:solidFill>
                <a:schemeClr val="tx1">
                  <a:lumMod val="75000"/>
                  <a:lumOff val="25000"/>
                </a:schemeClr>
              </a:solidFill>
            </a:rPr>
            <a:t>Same account from where NACH* is taken = PSI/SI/EMI</a:t>
          </a:r>
          <a:endParaRPr lang="en-US" sz="1800" dirty="0">
            <a:solidFill>
              <a:schemeClr val="tx1">
                <a:lumMod val="75000"/>
                <a:lumOff val="25000"/>
              </a:schemeClr>
            </a:solidFill>
          </a:endParaRPr>
        </a:p>
      </dgm:t>
    </dgm:pt>
    <dgm:pt modelId="{C61AA6CA-208A-4C8A-9A80-9AFDC443DFF8}" type="parTrans" cxnId="{4011ACC7-9562-4052-AAFA-3449A4233CE2}">
      <dgm:prSet/>
      <dgm:spPr/>
      <dgm:t>
        <a:bodyPr/>
        <a:lstStyle/>
        <a:p>
          <a:endParaRPr lang="en-US"/>
        </a:p>
      </dgm:t>
    </dgm:pt>
    <dgm:pt modelId="{E8BD6484-2BC0-4DC3-B0A7-090767D602CC}" type="sibTrans" cxnId="{4011ACC7-9562-4052-AAFA-3449A4233CE2}">
      <dgm:prSet/>
      <dgm:spPr/>
      <dgm:t>
        <a:bodyPr/>
        <a:lstStyle/>
        <a:p>
          <a:endParaRPr lang="en-US"/>
        </a:p>
      </dgm:t>
    </dgm:pt>
    <dgm:pt modelId="{B4B502C5-BC36-425B-A7D6-36FC0B05BB8C}">
      <dgm:prSet phldrT="[Text]" custT="1"/>
      <dgm:spPr/>
      <dgm:t>
        <a:bodyPr/>
        <a:lstStyle/>
        <a:p>
          <a:r>
            <a:rPr lang="en-US" sz="2000" dirty="0" smtClean="0">
              <a:solidFill>
                <a:schemeClr val="tx2">
                  <a:lumMod val="40000"/>
                  <a:lumOff val="60000"/>
                </a:schemeClr>
              </a:solidFill>
            </a:rPr>
            <a:t>Cheque Return Norms</a:t>
          </a:r>
        </a:p>
        <a:p>
          <a:r>
            <a:rPr lang="en-US" sz="1800" dirty="0" smtClean="0"/>
            <a:t>Salaried – Max 1 inward cheque returns allowed in 3 months</a:t>
          </a:r>
        </a:p>
        <a:p>
          <a:r>
            <a:rPr lang="en-US" sz="1800" dirty="0" smtClean="0">
              <a:solidFill>
                <a:srgbClr val="FFFF00"/>
              </a:solidFill>
            </a:rPr>
            <a:t>Must not be a NACH/ECS Return</a:t>
          </a:r>
          <a:endParaRPr lang="en-US" sz="1800" dirty="0">
            <a:solidFill>
              <a:srgbClr val="FFFF00"/>
            </a:solidFill>
          </a:endParaRPr>
        </a:p>
      </dgm:t>
    </dgm:pt>
    <dgm:pt modelId="{A6A1BFA1-DF84-4409-88BA-2C18E8E72C6F}" type="parTrans" cxnId="{D4DC2FB0-56BE-4DA1-B7C3-6D3A67EE6F10}">
      <dgm:prSet/>
      <dgm:spPr/>
      <dgm:t>
        <a:bodyPr/>
        <a:lstStyle/>
        <a:p>
          <a:endParaRPr lang="en-US"/>
        </a:p>
      </dgm:t>
    </dgm:pt>
    <dgm:pt modelId="{918F1F0E-5CDD-48AC-B44C-C2DC917D8EA9}" type="sibTrans" cxnId="{D4DC2FB0-56BE-4DA1-B7C3-6D3A67EE6F10}">
      <dgm:prSet/>
      <dgm:spPr/>
      <dgm:t>
        <a:bodyPr/>
        <a:lstStyle/>
        <a:p>
          <a:endParaRPr lang="en-US"/>
        </a:p>
      </dgm:t>
    </dgm:pt>
    <dgm:pt modelId="{F3EEA36E-2214-456A-9F6C-7B8330639143}">
      <dgm:prSet phldrT="[Text]" custT="1"/>
      <dgm:spPr/>
      <dgm:t>
        <a:bodyPr/>
        <a:lstStyle/>
        <a:p>
          <a:r>
            <a:rPr lang="en-US" sz="2000" dirty="0" smtClean="0">
              <a:solidFill>
                <a:srgbClr val="FFFF00"/>
              </a:solidFill>
            </a:rPr>
            <a:t>Cheque Return Norms</a:t>
          </a:r>
        </a:p>
        <a:p>
          <a:r>
            <a:rPr lang="en-US" sz="1600" dirty="0" smtClean="0"/>
            <a:t>Self-employed – Max 3 inward </a:t>
          </a:r>
          <a:r>
            <a:rPr lang="en-US" sz="1600" dirty="0" err="1" smtClean="0"/>
            <a:t>cheques</a:t>
          </a:r>
          <a:r>
            <a:rPr lang="en-US" sz="1600" dirty="0" smtClean="0"/>
            <a:t> allowed in last 6 months</a:t>
          </a:r>
        </a:p>
        <a:p>
          <a:r>
            <a:rPr lang="en-US" sz="1600" dirty="0" smtClean="0"/>
            <a:t>Not include more than one NACH return</a:t>
          </a:r>
        </a:p>
        <a:p>
          <a:r>
            <a:rPr lang="en-US" sz="1600" dirty="0" smtClean="0"/>
            <a:t>Not more than 6 outward returns allowed in last 6 months</a:t>
          </a:r>
        </a:p>
        <a:p>
          <a:r>
            <a:rPr lang="en-US" sz="1200" dirty="0" smtClean="0"/>
            <a:t> </a:t>
          </a:r>
        </a:p>
        <a:p>
          <a:endParaRPr lang="en-US" sz="1200" dirty="0"/>
        </a:p>
      </dgm:t>
    </dgm:pt>
    <dgm:pt modelId="{9E7B1081-F3EA-4652-885D-FECBDBF0F2BF}" type="parTrans" cxnId="{679FCDD2-AE18-49E3-8BB7-583ABD71E354}">
      <dgm:prSet/>
      <dgm:spPr/>
      <dgm:t>
        <a:bodyPr/>
        <a:lstStyle/>
        <a:p>
          <a:endParaRPr lang="en-US"/>
        </a:p>
      </dgm:t>
    </dgm:pt>
    <dgm:pt modelId="{658F7998-DA91-48EA-AF7C-B900732903BB}" type="sibTrans" cxnId="{679FCDD2-AE18-49E3-8BB7-583ABD71E354}">
      <dgm:prSet/>
      <dgm:spPr/>
      <dgm:t>
        <a:bodyPr/>
        <a:lstStyle/>
        <a:p>
          <a:endParaRPr lang="en-US"/>
        </a:p>
      </dgm:t>
    </dgm:pt>
    <dgm:pt modelId="{E01823B7-757B-4083-9234-4A482F3EFCDA}" type="pres">
      <dgm:prSet presAssocID="{7A145F05-419C-4DE3-8AA5-6E3C754D847B}" presName="Name0" presStyleCnt="0">
        <dgm:presLayoutVars>
          <dgm:dir/>
          <dgm:resizeHandles val="exact"/>
        </dgm:presLayoutVars>
      </dgm:prSet>
      <dgm:spPr/>
    </dgm:pt>
    <dgm:pt modelId="{27690097-4B66-4C3D-BD98-81105871A754}" type="pres">
      <dgm:prSet presAssocID="{7A145F05-419C-4DE3-8AA5-6E3C754D847B}" presName="bkgdShp" presStyleLbl="alignAccFollowNode1" presStyleIdx="0" presStyleCnt="1" custLinFactNeighborY="-10695"/>
      <dgm:spPr/>
    </dgm:pt>
    <dgm:pt modelId="{49B4AFEC-959C-44E8-8D30-D418CEF8C6F8}" type="pres">
      <dgm:prSet presAssocID="{7A145F05-419C-4DE3-8AA5-6E3C754D847B}" presName="linComp" presStyleCnt="0"/>
      <dgm:spPr/>
    </dgm:pt>
    <dgm:pt modelId="{765E17C0-FB63-42F2-8C59-2E36FC7538A0}" type="pres">
      <dgm:prSet presAssocID="{07A359D4-C797-4718-8ECC-EBE092E6C010}" presName="compNode" presStyleCnt="0"/>
      <dgm:spPr/>
    </dgm:pt>
    <dgm:pt modelId="{48E81A98-A90B-464B-AA61-A5672E0EB47B}" type="pres">
      <dgm:prSet presAssocID="{07A359D4-C797-4718-8ECC-EBE092E6C010}" presName="node" presStyleLbl="node1" presStyleIdx="0" presStyleCnt="3">
        <dgm:presLayoutVars>
          <dgm:bulletEnabled val="1"/>
        </dgm:presLayoutVars>
      </dgm:prSet>
      <dgm:spPr/>
      <dgm:t>
        <a:bodyPr/>
        <a:lstStyle/>
        <a:p>
          <a:endParaRPr lang="en-US"/>
        </a:p>
      </dgm:t>
    </dgm:pt>
    <dgm:pt modelId="{C5F1AD1B-1496-4D8B-AAE0-1818298FB9D0}" type="pres">
      <dgm:prSet presAssocID="{07A359D4-C797-4718-8ECC-EBE092E6C010}" presName="invisiNode" presStyleLbl="node1" presStyleIdx="0" presStyleCnt="3"/>
      <dgm:spPr/>
    </dgm:pt>
    <dgm:pt modelId="{8663AFFE-92B4-4A81-9C95-671901F1A218}" type="pres">
      <dgm:prSet presAssocID="{07A359D4-C797-4718-8ECC-EBE092E6C010}" presName="imagNode" presStyleLbl="fgImgPlace1" presStyleIdx="0" presStyleCnt="3"/>
      <dgm:spPr>
        <a:blipFill>
          <a:blip xmlns:r="http://schemas.openxmlformats.org/officeDocument/2006/relationships" r:embed="rId1" cstate="email">
            <a:extLst>
              <a:ext uri="{28A0092B-C50C-407E-A947-70E740481C1C}">
                <a14:useLocalDpi xmlns:a14="http://schemas.microsoft.com/office/drawing/2010/main"/>
              </a:ext>
            </a:extLst>
          </a:blip>
          <a:srcRect/>
          <a:stretch>
            <a:fillRect t="-18000" b="-18000"/>
          </a:stretch>
        </a:blipFill>
      </dgm:spPr>
    </dgm:pt>
    <dgm:pt modelId="{858EE3DA-5323-4A1B-BE96-C1CEF6F2A9C7}" type="pres">
      <dgm:prSet presAssocID="{E8BD6484-2BC0-4DC3-B0A7-090767D602CC}" presName="sibTrans" presStyleLbl="sibTrans2D1" presStyleIdx="0" presStyleCnt="0"/>
      <dgm:spPr/>
      <dgm:t>
        <a:bodyPr/>
        <a:lstStyle/>
        <a:p>
          <a:endParaRPr lang="en-US"/>
        </a:p>
      </dgm:t>
    </dgm:pt>
    <dgm:pt modelId="{FE79E540-588D-4193-BB7A-235C62F6AA68}" type="pres">
      <dgm:prSet presAssocID="{B4B502C5-BC36-425B-A7D6-36FC0B05BB8C}" presName="compNode" presStyleCnt="0"/>
      <dgm:spPr/>
    </dgm:pt>
    <dgm:pt modelId="{CB7C5A4C-C319-4EDB-A055-4530F0E0EB35}" type="pres">
      <dgm:prSet presAssocID="{B4B502C5-BC36-425B-A7D6-36FC0B05BB8C}" presName="node" presStyleLbl="node1" presStyleIdx="1" presStyleCnt="3">
        <dgm:presLayoutVars>
          <dgm:bulletEnabled val="1"/>
        </dgm:presLayoutVars>
      </dgm:prSet>
      <dgm:spPr/>
      <dgm:t>
        <a:bodyPr/>
        <a:lstStyle/>
        <a:p>
          <a:endParaRPr lang="en-US"/>
        </a:p>
      </dgm:t>
    </dgm:pt>
    <dgm:pt modelId="{2A4C0725-E97F-425D-A5CD-A3F0182A2D86}" type="pres">
      <dgm:prSet presAssocID="{B4B502C5-BC36-425B-A7D6-36FC0B05BB8C}" presName="invisiNode" presStyleLbl="node1" presStyleIdx="1" presStyleCnt="3"/>
      <dgm:spPr/>
    </dgm:pt>
    <dgm:pt modelId="{DAA8D121-B227-4094-8629-79B0415E8E95}" type="pres">
      <dgm:prSet presAssocID="{B4B502C5-BC36-425B-A7D6-36FC0B05BB8C}"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a:ext>
            </a:extLst>
          </a:blip>
          <a:srcRect/>
          <a:stretch>
            <a:fillRect t="-15000" b="-15000"/>
          </a:stretch>
        </a:blipFill>
      </dgm:spPr>
    </dgm:pt>
    <dgm:pt modelId="{853505A0-2A9C-4BEA-8268-96E99B3C6789}" type="pres">
      <dgm:prSet presAssocID="{918F1F0E-5CDD-48AC-B44C-C2DC917D8EA9}" presName="sibTrans" presStyleLbl="sibTrans2D1" presStyleIdx="0" presStyleCnt="0"/>
      <dgm:spPr/>
      <dgm:t>
        <a:bodyPr/>
        <a:lstStyle/>
        <a:p>
          <a:endParaRPr lang="en-US"/>
        </a:p>
      </dgm:t>
    </dgm:pt>
    <dgm:pt modelId="{59CB05D4-F7D1-4E1B-9234-A9BCA19E2DA8}" type="pres">
      <dgm:prSet presAssocID="{F3EEA36E-2214-456A-9F6C-7B8330639143}" presName="compNode" presStyleCnt="0"/>
      <dgm:spPr/>
    </dgm:pt>
    <dgm:pt modelId="{A7F06413-B54D-4F2C-87ED-D60B84D3ABFC}" type="pres">
      <dgm:prSet presAssocID="{F3EEA36E-2214-456A-9F6C-7B8330639143}" presName="node" presStyleLbl="node1" presStyleIdx="2" presStyleCnt="3">
        <dgm:presLayoutVars>
          <dgm:bulletEnabled val="1"/>
        </dgm:presLayoutVars>
      </dgm:prSet>
      <dgm:spPr/>
      <dgm:t>
        <a:bodyPr/>
        <a:lstStyle/>
        <a:p>
          <a:endParaRPr lang="en-US"/>
        </a:p>
      </dgm:t>
    </dgm:pt>
    <dgm:pt modelId="{BD48A6C6-3DF9-49B8-8B0D-60F82CB7B2EE}" type="pres">
      <dgm:prSet presAssocID="{F3EEA36E-2214-456A-9F6C-7B8330639143}" presName="invisiNode" presStyleLbl="node1" presStyleIdx="2" presStyleCnt="3"/>
      <dgm:spPr/>
    </dgm:pt>
    <dgm:pt modelId="{D5CB06B7-CA18-4257-AF13-402F95B7E23F}" type="pres">
      <dgm:prSet presAssocID="{F3EEA36E-2214-456A-9F6C-7B8330639143}" presName="imagNode" presStyleLbl="fgImgPlace1" presStyleIdx="2" presStyleCnt="3"/>
      <dgm:spPr>
        <a:blipFill>
          <a:blip xmlns:r="http://schemas.openxmlformats.org/officeDocument/2006/relationships" r:embed="rId3" cstate="email">
            <a:extLst>
              <a:ext uri="{28A0092B-C50C-407E-A947-70E740481C1C}">
                <a14:useLocalDpi xmlns:a14="http://schemas.microsoft.com/office/drawing/2010/main"/>
              </a:ext>
            </a:extLst>
          </a:blip>
          <a:srcRect/>
          <a:stretch>
            <a:fillRect t="-4000" b="-4000"/>
          </a:stretch>
        </a:blipFill>
      </dgm:spPr>
    </dgm:pt>
  </dgm:ptLst>
  <dgm:cxnLst>
    <dgm:cxn modelId="{AA5F4F26-D844-4155-A45A-2866AB43785A}" type="presOf" srcId="{07A359D4-C797-4718-8ECC-EBE092E6C010}" destId="{48E81A98-A90B-464B-AA61-A5672E0EB47B}" srcOrd="0" destOrd="0" presId="urn:microsoft.com/office/officeart/2005/8/layout/pList2"/>
    <dgm:cxn modelId="{4011ACC7-9562-4052-AAFA-3449A4233CE2}" srcId="{7A145F05-419C-4DE3-8AA5-6E3C754D847B}" destId="{07A359D4-C797-4718-8ECC-EBE092E6C010}" srcOrd="0" destOrd="0" parTransId="{C61AA6CA-208A-4C8A-9A80-9AFDC443DFF8}" sibTransId="{E8BD6484-2BC0-4DC3-B0A7-090767D602CC}"/>
    <dgm:cxn modelId="{54EABDA9-D227-437E-983C-ABD0C1135F5E}" type="presOf" srcId="{7A145F05-419C-4DE3-8AA5-6E3C754D847B}" destId="{E01823B7-757B-4083-9234-4A482F3EFCDA}" srcOrd="0" destOrd="0" presId="urn:microsoft.com/office/officeart/2005/8/layout/pList2"/>
    <dgm:cxn modelId="{679FCDD2-AE18-49E3-8BB7-583ABD71E354}" srcId="{7A145F05-419C-4DE3-8AA5-6E3C754D847B}" destId="{F3EEA36E-2214-456A-9F6C-7B8330639143}" srcOrd="2" destOrd="0" parTransId="{9E7B1081-F3EA-4652-885D-FECBDBF0F2BF}" sibTransId="{658F7998-DA91-48EA-AF7C-B900732903BB}"/>
    <dgm:cxn modelId="{5E4355B8-5C4F-40C9-8FFD-0A4C8DE3BA93}" type="presOf" srcId="{918F1F0E-5CDD-48AC-B44C-C2DC917D8EA9}" destId="{853505A0-2A9C-4BEA-8268-96E99B3C6789}" srcOrd="0" destOrd="0" presId="urn:microsoft.com/office/officeart/2005/8/layout/pList2"/>
    <dgm:cxn modelId="{D4DC2FB0-56BE-4DA1-B7C3-6D3A67EE6F10}" srcId="{7A145F05-419C-4DE3-8AA5-6E3C754D847B}" destId="{B4B502C5-BC36-425B-A7D6-36FC0B05BB8C}" srcOrd="1" destOrd="0" parTransId="{A6A1BFA1-DF84-4409-88BA-2C18E8E72C6F}" sibTransId="{918F1F0E-5CDD-48AC-B44C-C2DC917D8EA9}"/>
    <dgm:cxn modelId="{35AFD3D3-49F5-42E5-AD3F-99B135DD1E19}" type="presOf" srcId="{F3EEA36E-2214-456A-9F6C-7B8330639143}" destId="{A7F06413-B54D-4F2C-87ED-D60B84D3ABFC}" srcOrd="0" destOrd="0" presId="urn:microsoft.com/office/officeart/2005/8/layout/pList2"/>
    <dgm:cxn modelId="{846C8D4A-5156-4F0F-B3C5-D0825E986418}" type="presOf" srcId="{B4B502C5-BC36-425B-A7D6-36FC0B05BB8C}" destId="{CB7C5A4C-C319-4EDB-A055-4530F0E0EB35}" srcOrd="0" destOrd="0" presId="urn:microsoft.com/office/officeart/2005/8/layout/pList2"/>
    <dgm:cxn modelId="{6F13C07B-265E-4124-8F3E-CE1DD66F7959}" type="presOf" srcId="{E8BD6484-2BC0-4DC3-B0A7-090767D602CC}" destId="{858EE3DA-5323-4A1B-BE96-C1CEF6F2A9C7}" srcOrd="0" destOrd="0" presId="urn:microsoft.com/office/officeart/2005/8/layout/pList2"/>
    <dgm:cxn modelId="{8FF2E891-4388-4AAD-906D-07C15A82201A}" type="presParOf" srcId="{E01823B7-757B-4083-9234-4A482F3EFCDA}" destId="{27690097-4B66-4C3D-BD98-81105871A754}" srcOrd="0" destOrd="0" presId="urn:microsoft.com/office/officeart/2005/8/layout/pList2"/>
    <dgm:cxn modelId="{C375BCBD-E780-46D2-B673-5CAD87AD3C00}" type="presParOf" srcId="{E01823B7-757B-4083-9234-4A482F3EFCDA}" destId="{49B4AFEC-959C-44E8-8D30-D418CEF8C6F8}" srcOrd="1" destOrd="0" presId="urn:microsoft.com/office/officeart/2005/8/layout/pList2"/>
    <dgm:cxn modelId="{6C950B07-C175-463E-B92E-DC48683959CD}" type="presParOf" srcId="{49B4AFEC-959C-44E8-8D30-D418CEF8C6F8}" destId="{765E17C0-FB63-42F2-8C59-2E36FC7538A0}" srcOrd="0" destOrd="0" presId="urn:microsoft.com/office/officeart/2005/8/layout/pList2"/>
    <dgm:cxn modelId="{2A36BC4E-5931-4316-9E67-59A9A99287EB}" type="presParOf" srcId="{765E17C0-FB63-42F2-8C59-2E36FC7538A0}" destId="{48E81A98-A90B-464B-AA61-A5672E0EB47B}" srcOrd="0" destOrd="0" presId="urn:microsoft.com/office/officeart/2005/8/layout/pList2"/>
    <dgm:cxn modelId="{550E31F7-C756-445F-82EC-17E9AAB6C304}" type="presParOf" srcId="{765E17C0-FB63-42F2-8C59-2E36FC7538A0}" destId="{C5F1AD1B-1496-4D8B-AAE0-1818298FB9D0}" srcOrd="1" destOrd="0" presId="urn:microsoft.com/office/officeart/2005/8/layout/pList2"/>
    <dgm:cxn modelId="{70964FF3-2BDD-4C8C-BB6E-58C2CE1A1F2D}" type="presParOf" srcId="{765E17C0-FB63-42F2-8C59-2E36FC7538A0}" destId="{8663AFFE-92B4-4A81-9C95-671901F1A218}" srcOrd="2" destOrd="0" presId="urn:microsoft.com/office/officeart/2005/8/layout/pList2"/>
    <dgm:cxn modelId="{3514290E-2F7F-4007-A958-90751EC6A731}" type="presParOf" srcId="{49B4AFEC-959C-44E8-8D30-D418CEF8C6F8}" destId="{858EE3DA-5323-4A1B-BE96-C1CEF6F2A9C7}" srcOrd="1" destOrd="0" presId="urn:microsoft.com/office/officeart/2005/8/layout/pList2"/>
    <dgm:cxn modelId="{1B728E9A-877A-43A3-A86F-5034A967C11A}" type="presParOf" srcId="{49B4AFEC-959C-44E8-8D30-D418CEF8C6F8}" destId="{FE79E540-588D-4193-BB7A-235C62F6AA68}" srcOrd="2" destOrd="0" presId="urn:microsoft.com/office/officeart/2005/8/layout/pList2"/>
    <dgm:cxn modelId="{43E47558-54CE-4176-81C2-10F15B375B83}" type="presParOf" srcId="{FE79E540-588D-4193-BB7A-235C62F6AA68}" destId="{CB7C5A4C-C319-4EDB-A055-4530F0E0EB35}" srcOrd="0" destOrd="0" presId="urn:microsoft.com/office/officeart/2005/8/layout/pList2"/>
    <dgm:cxn modelId="{0C8EF3C4-DEE1-4B5C-A53D-0711741ECE47}" type="presParOf" srcId="{FE79E540-588D-4193-BB7A-235C62F6AA68}" destId="{2A4C0725-E97F-425D-A5CD-A3F0182A2D86}" srcOrd="1" destOrd="0" presId="urn:microsoft.com/office/officeart/2005/8/layout/pList2"/>
    <dgm:cxn modelId="{44056981-7C8D-44ED-B42D-ABB697492913}" type="presParOf" srcId="{FE79E540-588D-4193-BB7A-235C62F6AA68}" destId="{DAA8D121-B227-4094-8629-79B0415E8E95}" srcOrd="2" destOrd="0" presId="urn:microsoft.com/office/officeart/2005/8/layout/pList2"/>
    <dgm:cxn modelId="{0215B7D3-F6BD-4ECF-8338-880D36E4EE20}" type="presParOf" srcId="{49B4AFEC-959C-44E8-8D30-D418CEF8C6F8}" destId="{853505A0-2A9C-4BEA-8268-96E99B3C6789}" srcOrd="3" destOrd="0" presId="urn:microsoft.com/office/officeart/2005/8/layout/pList2"/>
    <dgm:cxn modelId="{16A0D085-FC81-4F49-905F-C48744488BC2}" type="presParOf" srcId="{49B4AFEC-959C-44E8-8D30-D418CEF8C6F8}" destId="{59CB05D4-F7D1-4E1B-9234-A9BCA19E2DA8}" srcOrd="4" destOrd="0" presId="urn:microsoft.com/office/officeart/2005/8/layout/pList2"/>
    <dgm:cxn modelId="{354CDDC1-9A36-4758-9B3B-93975E38E98F}" type="presParOf" srcId="{59CB05D4-F7D1-4E1B-9234-A9BCA19E2DA8}" destId="{A7F06413-B54D-4F2C-87ED-D60B84D3ABFC}" srcOrd="0" destOrd="0" presId="urn:microsoft.com/office/officeart/2005/8/layout/pList2"/>
    <dgm:cxn modelId="{37F8A6EC-D86A-4173-857E-D56DE7076BB9}" type="presParOf" srcId="{59CB05D4-F7D1-4E1B-9234-A9BCA19E2DA8}" destId="{BD48A6C6-3DF9-49B8-8B0D-60F82CB7B2EE}" srcOrd="1" destOrd="0" presId="urn:microsoft.com/office/officeart/2005/8/layout/pList2"/>
    <dgm:cxn modelId="{08C12EEB-103C-400C-B3AF-13CEA4F23726}" type="presParOf" srcId="{59CB05D4-F7D1-4E1B-9234-A9BCA19E2DA8}" destId="{D5CB06B7-CA18-4257-AF13-402F95B7E23F}" srcOrd="2" destOrd="0" presId="urn:microsoft.com/office/officeart/2005/8/layout/p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89DCA74E-AC5F-45CA-AF61-B4C1075367E3}"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C8478856-9D56-4B4D-81E7-541374C2ED26}">
      <dgm:prSet/>
      <dgm:spPr/>
      <dgm:t>
        <a:bodyPr/>
        <a:lstStyle/>
        <a:p>
          <a:pPr algn="ctr" rtl="0"/>
          <a:r>
            <a:rPr lang="en-US" b="1" i="0" baseline="0" smtClean="0"/>
            <a:t>Banking of the Co-Applicant – Special Cases</a:t>
          </a:r>
          <a:endParaRPr lang="en-US"/>
        </a:p>
      </dgm:t>
    </dgm:pt>
    <dgm:pt modelId="{FB0029BF-B022-4F4A-BA89-2814914478D0}" type="parTrans" cxnId="{2A924090-1536-44D4-98A7-5787CA2B277D}">
      <dgm:prSet/>
      <dgm:spPr/>
      <dgm:t>
        <a:bodyPr/>
        <a:lstStyle/>
        <a:p>
          <a:endParaRPr lang="en-US"/>
        </a:p>
      </dgm:t>
    </dgm:pt>
    <dgm:pt modelId="{530F7594-7550-4972-8A6D-4AD95AAE933C}" type="sibTrans" cxnId="{2A924090-1536-44D4-98A7-5787CA2B277D}">
      <dgm:prSet/>
      <dgm:spPr/>
      <dgm:t>
        <a:bodyPr/>
        <a:lstStyle/>
        <a:p>
          <a:endParaRPr lang="en-US"/>
        </a:p>
      </dgm:t>
    </dgm:pt>
    <dgm:pt modelId="{D1713709-61C7-4D48-B5CC-17F516F0A12F}" type="pres">
      <dgm:prSet presAssocID="{89DCA74E-AC5F-45CA-AF61-B4C1075367E3}" presName="linear" presStyleCnt="0">
        <dgm:presLayoutVars>
          <dgm:animLvl val="lvl"/>
          <dgm:resizeHandles val="exact"/>
        </dgm:presLayoutVars>
      </dgm:prSet>
      <dgm:spPr/>
      <dgm:t>
        <a:bodyPr/>
        <a:lstStyle/>
        <a:p>
          <a:endParaRPr lang="en-US"/>
        </a:p>
      </dgm:t>
    </dgm:pt>
    <dgm:pt modelId="{B9DEC6A5-0797-4305-9557-43A6839CDB09}" type="pres">
      <dgm:prSet presAssocID="{C8478856-9D56-4B4D-81E7-541374C2ED26}" presName="parentText" presStyleLbl="node1" presStyleIdx="0" presStyleCnt="1">
        <dgm:presLayoutVars>
          <dgm:chMax val="0"/>
          <dgm:bulletEnabled val="1"/>
        </dgm:presLayoutVars>
      </dgm:prSet>
      <dgm:spPr/>
      <dgm:t>
        <a:bodyPr/>
        <a:lstStyle/>
        <a:p>
          <a:endParaRPr lang="en-US"/>
        </a:p>
      </dgm:t>
    </dgm:pt>
  </dgm:ptLst>
  <dgm:cxnLst>
    <dgm:cxn modelId="{A01DEF97-8947-41F8-A5D0-2EBC5F30104F}" type="presOf" srcId="{89DCA74E-AC5F-45CA-AF61-B4C1075367E3}" destId="{D1713709-61C7-4D48-B5CC-17F516F0A12F}" srcOrd="0" destOrd="0" presId="urn:microsoft.com/office/officeart/2005/8/layout/vList2"/>
    <dgm:cxn modelId="{2A924090-1536-44D4-98A7-5787CA2B277D}" srcId="{89DCA74E-AC5F-45CA-AF61-B4C1075367E3}" destId="{C8478856-9D56-4B4D-81E7-541374C2ED26}" srcOrd="0" destOrd="0" parTransId="{FB0029BF-B022-4F4A-BA89-2814914478D0}" sibTransId="{530F7594-7550-4972-8A6D-4AD95AAE933C}"/>
    <dgm:cxn modelId="{882DCF17-7C5A-4E4E-B276-790ABF379945}" type="presOf" srcId="{C8478856-9D56-4B4D-81E7-541374C2ED26}" destId="{B9DEC6A5-0797-4305-9557-43A6839CDB09}" srcOrd="0" destOrd="0" presId="urn:microsoft.com/office/officeart/2005/8/layout/vList2"/>
    <dgm:cxn modelId="{6F25F107-65C1-4FC7-B4AB-5F83CD0D0E29}" type="presParOf" srcId="{D1713709-61C7-4D48-B5CC-17F516F0A12F}" destId="{B9DEC6A5-0797-4305-9557-43A6839CDB0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7A145F05-419C-4DE3-8AA5-6E3C754D847B}" type="doc">
      <dgm:prSet loTypeId="urn:microsoft.com/office/officeart/2005/8/layout/pList2" loCatId="list" qsTypeId="urn:microsoft.com/office/officeart/2005/8/quickstyle/simple1" qsCatId="simple" csTypeId="urn:microsoft.com/office/officeart/2005/8/colors/colorful3" csCatId="colorful" phldr="1"/>
      <dgm:spPr/>
    </dgm:pt>
    <dgm:pt modelId="{07A359D4-C797-4718-8ECC-EBE092E6C010}">
      <dgm:prSet phldrT="[Text]" custT="1"/>
      <dgm:spPr/>
      <dgm:t>
        <a:bodyPr/>
        <a:lstStyle/>
        <a:p>
          <a:r>
            <a:rPr lang="en-US" sz="2000" dirty="0" smtClean="0">
              <a:solidFill>
                <a:srgbClr val="C00000"/>
              </a:solidFill>
            </a:rPr>
            <a:t>Overdraft Account</a:t>
          </a:r>
        </a:p>
        <a:p>
          <a:r>
            <a:rPr lang="en-US" sz="1800" dirty="0" smtClean="0"/>
            <a:t>Debit Balances to be entered in banking</a:t>
          </a:r>
        </a:p>
        <a:p>
          <a:r>
            <a:rPr lang="en-US" sz="1800" dirty="0" smtClean="0">
              <a:solidFill>
                <a:schemeClr val="accent4">
                  <a:lumMod val="40000"/>
                  <a:lumOff val="60000"/>
                </a:schemeClr>
              </a:solidFill>
            </a:rPr>
            <a:t>Average bank balance to be ignored but all previous parameters to be checked</a:t>
          </a:r>
        </a:p>
        <a:p>
          <a:endParaRPr lang="en-US" sz="1800" dirty="0" smtClean="0"/>
        </a:p>
      </dgm:t>
    </dgm:pt>
    <dgm:pt modelId="{C61AA6CA-208A-4C8A-9A80-9AFDC443DFF8}" type="parTrans" cxnId="{4011ACC7-9562-4052-AAFA-3449A4233CE2}">
      <dgm:prSet/>
      <dgm:spPr/>
      <dgm:t>
        <a:bodyPr/>
        <a:lstStyle/>
        <a:p>
          <a:endParaRPr lang="en-US"/>
        </a:p>
      </dgm:t>
    </dgm:pt>
    <dgm:pt modelId="{E8BD6484-2BC0-4DC3-B0A7-090767D602CC}" type="sibTrans" cxnId="{4011ACC7-9562-4052-AAFA-3449A4233CE2}">
      <dgm:prSet/>
      <dgm:spPr/>
      <dgm:t>
        <a:bodyPr/>
        <a:lstStyle/>
        <a:p>
          <a:endParaRPr lang="en-US"/>
        </a:p>
      </dgm:t>
    </dgm:pt>
    <dgm:pt modelId="{B4B502C5-BC36-425B-A7D6-36FC0B05BB8C}">
      <dgm:prSet phldrT="[Text]" custT="1"/>
      <dgm:spPr/>
      <dgm:t>
        <a:bodyPr/>
        <a:lstStyle/>
        <a:p>
          <a:r>
            <a:rPr lang="en-US" sz="2000" dirty="0" smtClean="0">
              <a:solidFill>
                <a:schemeClr val="tx2">
                  <a:lumMod val="40000"/>
                  <a:lumOff val="60000"/>
                </a:schemeClr>
              </a:solidFill>
            </a:rPr>
            <a:t>Average Bank Balance Calculations</a:t>
          </a:r>
        </a:p>
        <a:p>
          <a:r>
            <a:rPr lang="en-US" sz="1800" dirty="0" smtClean="0"/>
            <a:t>Balances to be taken on the following dates:</a:t>
          </a:r>
        </a:p>
        <a:p>
          <a:r>
            <a:rPr lang="en-US" sz="1800" dirty="0" smtClean="0"/>
            <a:t>10</a:t>
          </a:r>
          <a:r>
            <a:rPr lang="en-US" sz="1800" baseline="30000" dirty="0" smtClean="0"/>
            <a:t>th</a:t>
          </a:r>
          <a:endParaRPr lang="en-US" sz="1800" dirty="0" smtClean="0"/>
        </a:p>
        <a:p>
          <a:r>
            <a:rPr lang="en-US" sz="1800" dirty="0" smtClean="0"/>
            <a:t>20</a:t>
          </a:r>
          <a:r>
            <a:rPr lang="en-US" sz="1800" baseline="30000" dirty="0" smtClean="0"/>
            <a:t>th</a:t>
          </a:r>
          <a:endParaRPr lang="en-US" sz="1800" dirty="0" smtClean="0"/>
        </a:p>
        <a:p>
          <a:r>
            <a:rPr lang="en-US" sz="1800" dirty="0" smtClean="0"/>
            <a:t>30</a:t>
          </a:r>
          <a:r>
            <a:rPr lang="en-US" sz="1800" baseline="30000" dirty="0" smtClean="0"/>
            <a:t>th</a:t>
          </a:r>
          <a:endParaRPr lang="en-US" sz="1800" dirty="0" smtClean="0">
            <a:solidFill>
              <a:schemeClr val="tx2">
                <a:lumMod val="40000"/>
                <a:lumOff val="60000"/>
              </a:schemeClr>
            </a:solidFill>
          </a:endParaRPr>
        </a:p>
      </dgm:t>
    </dgm:pt>
    <dgm:pt modelId="{A6A1BFA1-DF84-4409-88BA-2C18E8E72C6F}" type="parTrans" cxnId="{D4DC2FB0-56BE-4DA1-B7C3-6D3A67EE6F10}">
      <dgm:prSet/>
      <dgm:spPr/>
      <dgm:t>
        <a:bodyPr/>
        <a:lstStyle/>
        <a:p>
          <a:endParaRPr lang="en-US"/>
        </a:p>
      </dgm:t>
    </dgm:pt>
    <dgm:pt modelId="{918F1F0E-5CDD-48AC-B44C-C2DC917D8EA9}" type="sibTrans" cxnId="{D4DC2FB0-56BE-4DA1-B7C3-6D3A67EE6F10}">
      <dgm:prSet/>
      <dgm:spPr/>
      <dgm:t>
        <a:bodyPr/>
        <a:lstStyle/>
        <a:p>
          <a:endParaRPr lang="en-US"/>
        </a:p>
      </dgm:t>
    </dgm:pt>
    <dgm:pt modelId="{E01823B7-757B-4083-9234-4A482F3EFCDA}" type="pres">
      <dgm:prSet presAssocID="{7A145F05-419C-4DE3-8AA5-6E3C754D847B}" presName="Name0" presStyleCnt="0">
        <dgm:presLayoutVars>
          <dgm:dir/>
          <dgm:resizeHandles val="exact"/>
        </dgm:presLayoutVars>
      </dgm:prSet>
      <dgm:spPr/>
    </dgm:pt>
    <dgm:pt modelId="{27690097-4B66-4C3D-BD98-81105871A754}" type="pres">
      <dgm:prSet presAssocID="{7A145F05-419C-4DE3-8AA5-6E3C754D847B}" presName="bkgdShp" presStyleLbl="alignAccFollowNode1" presStyleIdx="0" presStyleCnt="1" custLinFactNeighborY="-10695"/>
      <dgm:spPr/>
    </dgm:pt>
    <dgm:pt modelId="{49B4AFEC-959C-44E8-8D30-D418CEF8C6F8}" type="pres">
      <dgm:prSet presAssocID="{7A145F05-419C-4DE3-8AA5-6E3C754D847B}" presName="linComp" presStyleCnt="0"/>
      <dgm:spPr/>
    </dgm:pt>
    <dgm:pt modelId="{765E17C0-FB63-42F2-8C59-2E36FC7538A0}" type="pres">
      <dgm:prSet presAssocID="{07A359D4-C797-4718-8ECC-EBE092E6C010}" presName="compNode" presStyleCnt="0"/>
      <dgm:spPr/>
    </dgm:pt>
    <dgm:pt modelId="{48E81A98-A90B-464B-AA61-A5672E0EB47B}" type="pres">
      <dgm:prSet presAssocID="{07A359D4-C797-4718-8ECC-EBE092E6C010}" presName="node" presStyleLbl="node1" presStyleIdx="0" presStyleCnt="2">
        <dgm:presLayoutVars>
          <dgm:bulletEnabled val="1"/>
        </dgm:presLayoutVars>
      </dgm:prSet>
      <dgm:spPr/>
      <dgm:t>
        <a:bodyPr/>
        <a:lstStyle/>
        <a:p>
          <a:endParaRPr lang="en-US"/>
        </a:p>
      </dgm:t>
    </dgm:pt>
    <dgm:pt modelId="{C5F1AD1B-1496-4D8B-AAE0-1818298FB9D0}" type="pres">
      <dgm:prSet presAssocID="{07A359D4-C797-4718-8ECC-EBE092E6C010}" presName="invisiNode" presStyleLbl="node1" presStyleIdx="0" presStyleCnt="2"/>
      <dgm:spPr/>
    </dgm:pt>
    <dgm:pt modelId="{8663AFFE-92B4-4A81-9C95-671901F1A218}" type="pres">
      <dgm:prSet presAssocID="{07A359D4-C797-4718-8ECC-EBE092E6C010}" presName="imagNode" presStyleLbl="fgImgPlace1" presStyleIdx="0" presStyleCnt="2"/>
      <dgm:spPr>
        <a:blipFill>
          <a:blip xmlns:r="http://schemas.openxmlformats.org/officeDocument/2006/relationships" r:embed="rId1" cstate="email">
            <a:extLst>
              <a:ext uri="{28A0092B-C50C-407E-A947-70E740481C1C}">
                <a14:useLocalDpi xmlns:a14="http://schemas.microsoft.com/office/drawing/2010/main"/>
              </a:ext>
            </a:extLst>
          </a:blip>
          <a:srcRect/>
          <a:stretch>
            <a:fillRect t="-9000" b="-9000"/>
          </a:stretch>
        </a:blipFill>
      </dgm:spPr>
    </dgm:pt>
    <dgm:pt modelId="{858EE3DA-5323-4A1B-BE96-C1CEF6F2A9C7}" type="pres">
      <dgm:prSet presAssocID="{E8BD6484-2BC0-4DC3-B0A7-090767D602CC}" presName="sibTrans" presStyleLbl="sibTrans2D1" presStyleIdx="0" presStyleCnt="0"/>
      <dgm:spPr/>
      <dgm:t>
        <a:bodyPr/>
        <a:lstStyle/>
        <a:p>
          <a:endParaRPr lang="en-US"/>
        </a:p>
      </dgm:t>
    </dgm:pt>
    <dgm:pt modelId="{FE79E540-588D-4193-BB7A-235C62F6AA68}" type="pres">
      <dgm:prSet presAssocID="{B4B502C5-BC36-425B-A7D6-36FC0B05BB8C}" presName="compNode" presStyleCnt="0"/>
      <dgm:spPr/>
    </dgm:pt>
    <dgm:pt modelId="{CB7C5A4C-C319-4EDB-A055-4530F0E0EB35}" type="pres">
      <dgm:prSet presAssocID="{B4B502C5-BC36-425B-A7D6-36FC0B05BB8C}" presName="node" presStyleLbl="node1" presStyleIdx="1" presStyleCnt="2">
        <dgm:presLayoutVars>
          <dgm:bulletEnabled val="1"/>
        </dgm:presLayoutVars>
      </dgm:prSet>
      <dgm:spPr/>
      <dgm:t>
        <a:bodyPr/>
        <a:lstStyle/>
        <a:p>
          <a:endParaRPr lang="en-US"/>
        </a:p>
      </dgm:t>
    </dgm:pt>
    <dgm:pt modelId="{2A4C0725-E97F-425D-A5CD-A3F0182A2D86}" type="pres">
      <dgm:prSet presAssocID="{B4B502C5-BC36-425B-A7D6-36FC0B05BB8C}" presName="invisiNode" presStyleLbl="node1" presStyleIdx="1" presStyleCnt="2"/>
      <dgm:spPr/>
    </dgm:pt>
    <dgm:pt modelId="{DAA8D121-B227-4094-8629-79B0415E8E95}" type="pres">
      <dgm:prSet presAssocID="{B4B502C5-BC36-425B-A7D6-36FC0B05BB8C}" presName="imagNode" presStyleLbl="fgImgPlace1" presStyleIdx="1" presStyleCnt="2"/>
      <dgm:spPr>
        <a:blipFill>
          <a:blip xmlns:r="http://schemas.openxmlformats.org/officeDocument/2006/relationships" r:embed="rId2" cstate="email">
            <a:extLst>
              <a:ext uri="{28A0092B-C50C-407E-A947-70E740481C1C}">
                <a14:useLocalDpi xmlns:a14="http://schemas.microsoft.com/office/drawing/2010/main"/>
              </a:ext>
            </a:extLst>
          </a:blip>
          <a:srcRect/>
          <a:stretch>
            <a:fillRect t="-24000" b="-24000"/>
          </a:stretch>
        </a:blipFill>
      </dgm:spPr>
    </dgm:pt>
  </dgm:ptLst>
  <dgm:cxnLst>
    <dgm:cxn modelId="{4011ACC7-9562-4052-AAFA-3449A4233CE2}" srcId="{7A145F05-419C-4DE3-8AA5-6E3C754D847B}" destId="{07A359D4-C797-4718-8ECC-EBE092E6C010}" srcOrd="0" destOrd="0" parTransId="{C61AA6CA-208A-4C8A-9A80-9AFDC443DFF8}" sibTransId="{E8BD6484-2BC0-4DC3-B0A7-090767D602CC}"/>
    <dgm:cxn modelId="{6F13C07B-265E-4124-8F3E-CE1DD66F7959}" type="presOf" srcId="{E8BD6484-2BC0-4DC3-B0A7-090767D602CC}" destId="{858EE3DA-5323-4A1B-BE96-C1CEF6F2A9C7}" srcOrd="0" destOrd="0" presId="urn:microsoft.com/office/officeart/2005/8/layout/pList2"/>
    <dgm:cxn modelId="{846C8D4A-5156-4F0F-B3C5-D0825E986418}" type="presOf" srcId="{B4B502C5-BC36-425B-A7D6-36FC0B05BB8C}" destId="{CB7C5A4C-C319-4EDB-A055-4530F0E0EB35}" srcOrd="0" destOrd="0" presId="urn:microsoft.com/office/officeart/2005/8/layout/pList2"/>
    <dgm:cxn modelId="{AA5F4F26-D844-4155-A45A-2866AB43785A}" type="presOf" srcId="{07A359D4-C797-4718-8ECC-EBE092E6C010}" destId="{48E81A98-A90B-464B-AA61-A5672E0EB47B}" srcOrd="0" destOrd="0" presId="urn:microsoft.com/office/officeart/2005/8/layout/pList2"/>
    <dgm:cxn modelId="{D4DC2FB0-56BE-4DA1-B7C3-6D3A67EE6F10}" srcId="{7A145F05-419C-4DE3-8AA5-6E3C754D847B}" destId="{B4B502C5-BC36-425B-A7D6-36FC0B05BB8C}" srcOrd="1" destOrd="0" parTransId="{A6A1BFA1-DF84-4409-88BA-2C18E8E72C6F}" sibTransId="{918F1F0E-5CDD-48AC-B44C-C2DC917D8EA9}"/>
    <dgm:cxn modelId="{54EABDA9-D227-437E-983C-ABD0C1135F5E}" type="presOf" srcId="{7A145F05-419C-4DE3-8AA5-6E3C754D847B}" destId="{E01823B7-757B-4083-9234-4A482F3EFCDA}" srcOrd="0" destOrd="0" presId="urn:microsoft.com/office/officeart/2005/8/layout/pList2"/>
    <dgm:cxn modelId="{8FF2E891-4388-4AAD-906D-07C15A82201A}" type="presParOf" srcId="{E01823B7-757B-4083-9234-4A482F3EFCDA}" destId="{27690097-4B66-4C3D-BD98-81105871A754}" srcOrd="0" destOrd="0" presId="urn:microsoft.com/office/officeart/2005/8/layout/pList2"/>
    <dgm:cxn modelId="{C375BCBD-E780-46D2-B673-5CAD87AD3C00}" type="presParOf" srcId="{E01823B7-757B-4083-9234-4A482F3EFCDA}" destId="{49B4AFEC-959C-44E8-8D30-D418CEF8C6F8}" srcOrd="1" destOrd="0" presId="urn:microsoft.com/office/officeart/2005/8/layout/pList2"/>
    <dgm:cxn modelId="{6C950B07-C175-463E-B92E-DC48683959CD}" type="presParOf" srcId="{49B4AFEC-959C-44E8-8D30-D418CEF8C6F8}" destId="{765E17C0-FB63-42F2-8C59-2E36FC7538A0}" srcOrd="0" destOrd="0" presId="urn:microsoft.com/office/officeart/2005/8/layout/pList2"/>
    <dgm:cxn modelId="{2A36BC4E-5931-4316-9E67-59A9A99287EB}" type="presParOf" srcId="{765E17C0-FB63-42F2-8C59-2E36FC7538A0}" destId="{48E81A98-A90B-464B-AA61-A5672E0EB47B}" srcOrd="0" destOrd="0" presId="urn:microsoft.com/office/officeart/2005/8/layout/pList2"/>
    <dgm:cxn modelId="{550E31F7-C756-445F-82EC-17E9AAB6C304}" type="presParOf" srcId="{765E17C0-FB63-42F2-8C59-2E36FC7538A0}" destId="{C5F1AD1B-1496-4D8B-AAE0-1818298FB9D0}" srcOrd="1" destOrd="0" presId="urn:microsoft.com/office/officeart/2005/8/layout/pList2"/>
    <dgm:cxn modelId="{70964FF3-2BDD-4C8C-BB6E-58C2CE1A1F2D}" type="presParOf" srcId="{765E17C0-FB63-42F2-8C59-2E36FC7538A0}" destId="{8663AFFE-92B4-4A81-9C95-671901F1A218}" srcOrd="2" destOrd="0" presId="urn:microsoft.com/office/officeart/2005/8/layout/pList2"/>
    <dgm:cxn modelId="{3514290E-2F7F-4007-A958-90751EC6A731}" type="presParOf" srcId="{49B4AFEC-959C-44E8-8D30-D418CEF8C6F8}" destId="{858EE3DA-5323-4A1B-BE96-C1CEF6F2A9C7}" srcOrd="1" destOrd="0" presId="urn:microsoft.com/office/officeart/2005/8/layout/pList2"/>
    <dgm:cxn modelId="{1B728E9A-877A-43A3-A86F-5034A967C11A}" type="presParOf" srcId="{49B4AFEC-959C-44E8-8D30-D418CEF8C6F8}" destId="{FE79E540-588D-4193-BB7A-235C62F6AA68}" srcOrd="2" destOrd="0" presId="urn:microsoft.com/office/officeart/2005/8/layout/pList2"/>
    <dgm:cxn modelId="{43E47558-54CE-4176-81C2-10F15B375B83}" type="presParOf" srcId="{FE79E540-588D-4193-BB7A-235C62F6AA68}" destId="{CB7C5A4C-C319-4EDB-A055-4530F0E0EB35}" srcOrd="0" destOrd="0" presId="urn:microsoft.com/office/officeart/2005/8/layout/pList2"/>
    <dgm:cxn modelId="{0C8EF3C4-DEE1-4B5C-A53D-0711741ECE47}" type="presParOf" srcId="{FE79E540-588D-4193-BB7A-235C62F6AA68}" destId="{2A4C0725-E97F-425D-A5CD-A3F0182A2D86}" srcOrd="1" destOrd="0" presId="urn:microsoft.com/office/officeart/2005/8/layout/pList2"/>
    <dgm:cxn modelId="{44056981-7C8D-44ED-B42D-ABB697492913}" type="presParOf" srcId="{FE79E540-588D-4193-BB7A-235C62F6AA68}" destId="{DAA8D121-B227-4094-8629-79B0415E8E95}" srcOrd="2" destOrd="0" presId="urn:microsoft.com/office/officeart/2005/8/layout/p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527C4E-379C-4657-96F4-1E19221804B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398E243-271A-4831-885E-FB0569FC8508}">
      <dgm:prSet custT="1"/>
      <dgm:spPr/>
      <dgm:t>
        <a:bodyPr/>
        <a:lstStyle/>
        <a:p>
          <a:pPr algn="ctr" rtl="0"/>
          <a:r>
            <a:rPr lang="en-US" sz="1500" b="1" dirty="0" smtClean="0"/>
            <a:t>Stream, Course, Institute, University, Country</a:t>
          </a:r>
          <a:endParaRPr lang="en-US" sz="1500" b="1" dirty="0"/>
        </a:p>
      </dgm:t>
    </dgm:pt>
    <dgm:pt modelId="{9C004E3E-A49A-48C4-ACE9-FF92F28F49B3}" type="parTrans" cxnId="{4993D5D2-8727-4CF3-B083-F02C31D9FC55}">
      <dgm:prSet/>
      <dgm:spPr/>
      <dgm:t>
        <a:bodyPr/>
        <a:lstStyle/>
        <a:p>
          <a:pPr algn="ctr"/>
          <a:endParaRPr lang="en-US" sz="1500" b="1"/>
        </a:p>
      </dgm:t>
    </dgm:pt>
    <dgm:pt modelId="{71B42468-6E7A-4D2C-9807-6A20C79AC1FF}" type="sibTrans" cxnId="{4993D5D2-8727-4CF3-B083-F02C31D9FC55}">
      <dgm:prSet/>
      <dgm:spPr/>
      <dgm:t>
        <a:bodyPr/>
        <a:lstStyle/>
        <a:p>
          <a:pPr algn="ctr"/>
          <a:endParaRPr lang="en-US" sz="1500" b="1"/>
        </a:p>
      </dgm:t>
    </dgm:pt>
    <dgm:pt modelId="{729BF25A-FBDB-44DC-9326-A7B2921BFE32}">
      <dgm:prSet custT="1"/>
      <dgm:spPr/>
      <dgm:t>
        <a:bodyPr/>
        <a:lstStyle/>
        <a:p>
          <a:pPr algn="ctr" rtl="0"/>
          <a:r>
            <a:rPr lang="en-US" sz="1500" b="1" dirty="0" smtClean="0"/>
            <a:t>Student Credentials (Previous Education)</a:t>
          </a:r>
          <a:endParaRPr lang="en-US" sz="1500" b="1" dirty="0"/>
        </a:p>
      </dgm:t>
    </dgm:pt>
    <dgm:pt modelId="{CA3238F4-9796-4AE7-B6FD-521AFBA82502}" type="parTrans" cxnId="{45D386D3-A417-4C0B-9A6B-046FB59A9F8D}">
      <dgm:prSet/>
      <dgm:spPr/>
      <dgm:t>
        <a:bodyPr/>
        <a:lstStyle/>
        <a:p>
          <a:pPr algn="ctr"/>
          <a:endParaRPr lang="en-US" sz="1500" b="1"/>
        </a:p>
      </dgm:t>
    </dgm:pt>
    <dgm:pt modelId="{CAF70988-3B0A-458C-9421-E4A9F5549B70}" type="sibTrans" cxnId="{45D386D3-A417-4C0B-9A6B-046FB59A9F8D}">
      <dgm:prSet/>
      <dgm:spPr/>
      <dgm:t>
        <a:bodyPr/>
        <a:lstStyle/>
        <a:p>
          <a:pPr algn="ctr"/>
          <a:endParaRPr lang="en-US" sz="1500" b="1"/>
        </a:p>
      </dgm:t>
    </dgm:pt>
    <dgm:pt modelId="{3378740B-D862-4CC6-A289-96D69618F4A5}">
      <dgm:prSet custT="1"/>
      <dgm:spPr/>
      <dgm:t>
        <a:bodyPr/>
        <a:lstStyle/>
        <a:p>
          <a:pPr algn="ctr" rtl="0"/>
          <a:r>
            <a:rPr lang="en-US" sz="1500" b="1" dirty="0" smtClean="0"/>
            <a:t> KYC</a:t>
          </a:r>
          <a:endParaRPr lang="en-US" sz="1500" b="1" dirty="0"/>
        </a:p>
      </dgm:t>
    </dgm:pt>
    <dgm:pt modelId="{C09EF99A-4A38-4AC2-B95C-C24987EF86CD}" type="parTrans" cxnId="{9CF1BE75-C3F1-47B2-B852-C845AE94EDEF}">
      <dgm:prSet/>
      <dgm:spPr/>
      <dgm:t>
        <a:bodyPr/>
        <a:lstStyle/>
        <a:p>
          <a:pPr algn="ctr"/>
          <a:endParaRPr lang="en-US" sz="1500" b="1"/>
        </a:p>
      </dgm:t>
    </dgm:pt>
    <dgm:pt modelId="{5EE83385-2A75-4F33-84A5-159071BBFB72}" type="sibTrans" cxnId="{9CF1BE75-C3F1-47B2-B852-C845AE94EDEF}">
      <dgm:prSet/>
      <dgm:spPr/>
      <dgm:t>
        <a:bodyPr/>
        <a:lstStyle/>
        <a:p>
          <a:pPr algn="ctr"/>
          <a:endParaRPr lang="en-US" sz="1500" b="1"/>
        </a:p>
      </dgm:t>
    </dgm:pt>
    <dgm:pt modelId="{D011ECFF-B879-4869-932F-31D43429E206}">
      <dgm:prSet custT="1"/>
      <dgm:spPr/>
      <dgm:t>
        <a:bodyPr/>
        <a:lstStyle/>
        <a:p>
          <a:pPr algn="ctr" rtl="0"/>
          <a:r>
            <a:rPr lang="en-US" sz="1500" b="1" dirty="0" smtClean="0"/>
            <a:t>Collateral</a:t>
          </a:r>
          <a:endParaRPr lang="en-US" sz="1500" b="1" dirty="0"/>
        </a:p>
      </dgm:t>
    </dgm:pt>
    <dgm:pt modelId="{65046D4E-7C15-44BA-A258-BA7332B5D05C}" type="parTrans" cxnId="{D8053412-ED16-47C6-B835-5A6229798916}">
      <dgm:prSet/>
      <dgm:spPr/>
      <dgm:t>
        <a:bodyPr/>
        <a:lstStyle/>
        <a:p>
          <a:pPr algn="ctr"/>
          <a:endParaRPr lang="en-US" sz="1500" b="1"/>
        </a:p>
      </dgm:t>
    </dgm:pt>
    <dgm:pt modelId="{F2C27B2F-28B8-40F9-9CC5-7BA689630451}" type="sibTrans" cxnId="{D8053412-ED16-47C6-B835-5A6229798916}">
      <dgm:prSet/>
      <dgm:spPr/>
      <dgm:t>
        <a:bodyPr/>
        <a:lstStyle/>
        <a:p>
          <a:pPr algn="ctr"/>
          <a:endParaRPr lang="en-US" sz="1500" b="1"/>
        </a:p>
      </dgm:t>
    </dgm:pt>
    <dgm:pt modelId="{3A53173F-3BF4-4B54-8A58-AB90A77F8521}">
      <dgm:prSet custT="1"/>
      <dgm:spPr/>
      <dgm:t>
        <a:bodyPr/>
        <a:lstStyle/>
        <a:p>
          <a:pPr algn="ctr"/>
          <a:r>
            <a:rPr lang="en-US" sz="1500" b="1" u="none" dirty="0" smtClean="0"/>
            <a:t>Income Credentials of Co-Borrower</a:t>
          </a:r>
          <a:endParaRPr lang="en-US" sz="1500" b="1" u="none" dirty="0"/>
        </a:p>
      </dgm:t>
    </dgm:pt>
    <dgm:pt modelId="{A2F12972-480B-4DAA-8877-FB6E1EA5DE51}" type="parTrans" cxnId="{54F80158-CADF-4C36-B2CE-4ED0AC0326F8}">
      <dgm:prSet/>
      <dgm:spPr/>
      <dgm:t>
        <a:bodyPr/>
        <a:lstStyle/>
        <a:p>
          <a:endParaRPr lang="en-US" sz="1500"/>
        </a:p>
      </dgm:t>
    </dgm:pt>
    <dgm:pt modelId="{3D3CCFD3-6373-4377-9786-B9E38103A8D0}" type="sibTrans" cxnId="{54F80158-CADF-4C36-B2CE-4ED0AC0326F8}">
      <dgm:prSet/>
      <dgm:spPr/>
      <dgm:t>
        <a:bodyPr/>
        <a:lstStyle/>
        <a:p>
          <a:endParaRPr lang="en-US" sz="1500"/>
        </a:p>
      </dgm:t>
    </dgm:pt>
    <dgm:pt modelId="{0906145D-DA17-4D57-B869-F2DD8D76C7DB}">
      <dgm:prSet custT="1"/>
      <dgm:spPr/>
      <dgm:t>
        <a:bodyPr/>
        <a:lstStyle/>
        <a:p>
          <a:pPr algn="ctr"/>
          <a:r>
            <a:rPr lang="en-US" sz="1500" b="1" u="none" dirty="0" smtClean="0"/>
            <a:t>Credit Bureau Record (which includes RTR)</a:t>
          </a:r>
          <a:endParaRPr lang="en-US" sz="1500" b="1" u="none" dirty="0"/>
        </a:p>
      </dgm:t>
    </dgm:pt>
    <dgm:pt modelId="{813A231E-534D-4009-A652-328F234ED8CC}" type="parTrans" cxnId="{F7BD2BB8-14CA-4652-ADF2-12B29004B37F}">
      <dgm:prSet/>
      <dgm:spPr/>
      <dgm:t>
        <a:bodyPr/>
        <a:lstStyle/>
        <a:p>
          <a:endParaRPr lang="en-US" sz="1500"/>
        </a:p>
      </dgm:t>
    </dgm:pt>
    <dgm:pt modelId="{5F3D1E93-1761-474B-AB50-9ACE322F8EE6}" type="sibTrans" cxnId="{F7BD2BB8-14CA-4652-ADF2-12B29004B37F}">
      <dgm:prSet/>
      <dgm:spPr/>
      <dgm:t>
        <a:bodyPr/>
        <a:lstStyle/>
        <a:p>
          <a:endParaRPr lang="en-US" sz="1500"/>
        </a:p>
      </dgm:t>
    </dgm:pt>
    <dgm:pt modelId="{9D709B4F-78BA-4719-BECD-089AA64E87BF}" type="pres">
      <dgm:prSet presAssocID="{8A527C4E-379C-4657-96F4-1E19221804B1}" presName="diagram" presStyleCnt="0">
        <dgm:presLayoutVars>
          <dgm:dir/>
          <dgm:resizeHandles val="exact"/>
        </dgm:presLayoutVars>
      </dgm:prSet>
      <dgm:spPr/>
      <dgm:t>
        <a:bodyPr/>
        <a:lstStyle/>
        <a:p>
          <a:endParaRPr lang="en-US"/>
        </a:p>
      </dgm:t>
    </dgm:pt>
    <dgm:pt modelId="{4AC2A665-4014-4E6F-82FD-DA282EC6440E}" type="pres">
      <dgm:prSet presAssocID="{0398E243-271A-4831-885E-FB0569FC8508}" presName="node" presStyleLbl="node1" presStyleIdx="0" presStyleCnt="6">
        <dgm:presLayoutVars>
          <dgm:bulletEnabled val="1"/>
        </dgm:presLayoutVars>
      </dgm:prSet>
      <dgm:spPr/>
      <dgm:t>
        <a:bodyPr/>
        <a:lstStyle/>
        <a:p>
          <a:endParaRPr lang="en-US"/>
        </a:p>
      </dgm:t>
    </dgm:pt>
    <dgm:pt modelId="{2C6EEAD2-C3DF-4955-BE08-A67CE98C4E2B}" type="pres">
      <dgm:prSet presAssocID="{71B42468-6E7A-4D2C-9807-6A20C79AC1FF}" presName="sibTrans" presStyleCnt="0"/>
      <dgm:spPr/>
      <dgm:t>
        <a:bodyPr/>
        <a:lstStyle/>
        <a:p>
          <a:endParaRPr lang="en-US"/>
        </a:p>
      </dgm:t>
    </dgm:pt>
    <dgm:pt modelId="{7988B53C-A33F-4D24-BA56-C7B9B34B93FD}" type="pres">
      <dgm:prSet presAssocID="{729BF25A-FBDB-44DC-9326-A7B2921BFE32}" presName="node" presStyleLbl="node1" presStyleIdx="1" presStyleCnt="6">
        <dgm:presLayoutVars>
          <dgm:bulletEnabled val="1"/>
        </dgm:presLayoutVars>
      </dgm:prSet>
      <dgm:spPr/>
      <dgm:t>
        <a:bodyPr/>
        <a:lstStyle/>
        <a:p>
          <a:endParaRPr lang="en-US"/>
        </a:p>
      </dgm:t>
    </dgm:pt>
    <dgm:pt modelId="{7451EAF6-C914-4903-84EB-6465BA248AF8}" type="pres">
      <dgm:prSet presAssocID="{CAF70988-3B0A-458C-9421-E4A9F5549B70}" presName="sibTrans" presStyleCnt="0"/>
      <dgm:spPr/>
      <dgm:t>
        <a:bodyPr/>
        <a:lstStyle/>
        <a:p>
          <a:endParaRPr lang="en-US"/>
        </a:p>
      </dgm:t>
    </dgm:pt>
    <dgm:pt modelId="{36BF03AF-A49A-42CB-BB67-FA0A19B2A525}" type="pres">
      <dgm:prSet presAssocID="{3378740B-D862-4CC6-A289-96D69618F4A5}" presName="node" presStyleLbl="node1" presStyleIdx="2" presStyleCnt="6">
        <dgm:presLayoutVars>
          <dgm:bulletEnabled val="1"/>
        </dgm:presLayoutVars>
      </dgm:prSet>
      <dgm:spPr/>
      <dgm:t>
        <a:bodyPr/>
        <a:lstStyle/>
        <a:p>
          <a:endParaRPr lang="en-US"/>
        </a:p>
      </dgm:t>
    </dgm:pt>
    <dgm:pt modelId="{CED637D1-4983-471A-8611-FB2768776775}" type="pres">
      <dgm:prSet presAssocID="{5EE83385-2A75-4F33-84A5-159071BBFB72}" presName="sibTrans" presStyleCnt="0"/>
      <dgm:spPr/>
      <dgm:t>
        <a:bodyPr/>
        <a:lstStyle/>
        <a:p>
          <a:endParaRPr lang="en-US"/>
        </a:p>
      </dgm:t>
    </dgm:pt>
    <dgm:pt modelId="{062378B8-772D-46C7-B854-A2AB08059DFD}" type="pres">
      <dgm:prSet presAssocID="{3A53173F-3BF4-4B54-8A58-AB90A77F8521}" presName="node" presStyleLbl="node1" presStyleIdx="3" presStyleCnt="6">
        <dgm:presLayoutVars>
          <dgm:bulletEnabled val="1"/>
        </dgm:presLayoutVars>
      </dgm:prSet>
      <dgm:spPr/>
      <dgm:t>
        <a:bodyPr/>
        <a:lstStyle/>
        <a:p>
          <a:endParaRPr lang="en-US"/>
        </a:p>
      </dgm:t>
    </dgm:pt>
    <dgm:pt modelId="{803F652B-4069-4B9C-806E-446E31EE672F}" type="pres">
      <dgm:prSet presAssocID="{3D3CCFD3-6373-4377-9786-B9E38103A8D0}" presName="sibTrans" presStyleCnt="0"/>
      <dgm:spPr/>
      <dgm:t>
        <a:bodyPr/>
        <a:lstStyle/>
        <a:p>
          <a:endParaRPr lang="en-US"/>
        </a:p>
      </dgm:t>
    </dgm:pt>
    <dgm:pt modelId="{0124146E-8154-4BE9-A17A-20BD5452CFAC}" type="pres">
      <dgm:prSet presAssocID="{0906145D-DA17-4D57-B869-F2DD8D76C7DB}" presName="node" presStyleLbl="node1" presStyleIdx="4" presStyleCnt="6">
        <dgm:presLayoutVars>
          <dgm:bulletEnabled val="1"/>
        </dgm:presLayoutVars>
      </dgm:prSet>
      <dgm:spPr/>
      <dgm:t>
        <a:bodyPr/>
        <a:lstStyle/>
        <a:p>
          <a:endParaRPr lang="en-US"/>
        </a:p>
      </dgm:t>
    </dgm:pt>
    <dgm:pt modelId="{02BE56E7-377B-4B7A-8E10-7106229D27AD}" type="pres">
      <dgm:prSet presAssocID="{5F3D1E93-1761-474B-AB50-9ACE322F8EE6}" presName="sibTrans" presStyleCnt="0"/>
      <dgm:spPr/>
      <dgm:t>
        <a:bodyPr/>
        <a:lstStyle/>
        <a:p>
          <a:endParaRPr lang="en-US"/>
        </a:p>
      </dgm:t>
    </dgm:pt>
    <dgm:pt modelId="{64745A71-42B7-45A8-B8BF-243378A3B79F}" type="pres">
      <dgm:prSet presAssocID="{D011ECFF-B879-4869-932F-31D43429E206}" presName="node" presStyleLbl="node1" presStyleIdx="5" presStyleCnt="6">
        <dgm:presLayoutVars>
          <dgm:bulletEnabled val="1"/>
        </dgm:presLayoutVars>
      </dgm:prSet>
      <dgm:spPr/>
      <dgm:t>
        <a:bodyPr/>
        <a:lstStyle/>
        <a:p>
          <a:endParaRPr lang="en-US"/>
        </a:p>
      </dgm:t>
    </dgm:pt>
  </dgm:ptLst>
  <dgm:cxnLst>
    <dgm:cxn modelId="{4993D5D2-8727-4CF3-B083-F02C31D9FC55}" srcId="{8A527C4E-379C-4657-96F4-1E19221804B1}" destId="{0398E243-271A-4831-885E-FB0569FC8508}" srcOrd="0" destOrd="0" parTransId="{9C004E3E-A49A-48C4-ACE9-FF92F28F49B3}" sibTransId="{71B42468-6E7A-4D2C-9807-6A20C79AC1FF}"/>
    <dgm:cxn modelId="{BAEB04AE-9C4D-4E09-BE0C-4A545E339298}" type="presOf" srcId="{D011ECFF-B879-4869-932F-31D43429E206}" destId="{64745A71-42B7-45A8-B8BF-243378A3B79F}" srcOrd="0" destOrd="0" presId="urn:microsoft.com/office/officeart/2005/8/layout/default"/>
    <dgm:cxn modelId="{9CF1BE75-C3F1-47B2-B852-C845AE94EDEF}" srcId="{8A527C4E-379C-4657-96F4-1E19221804B1}" destId="{3378740B-D862-4CC6-A289-96D69618F4A5}" srcOrd="2" destOrd="0" parTransId="{C09EF99A-4A38-4AC2-B95C-C24987EF86CD}" sibTransId="{5EE83385-2A75-4F33-84A5-159071BBFB72}"/>
    <dgm:cxn modelId="{D8053412-ED16-47C6-B835-5A6229798916}" srcId="{8A527C4E-379C-4657-96F4-1E19221804B1}" destId="{D011ECFF-B879-4869-932F-31D43429E206}" srcOrd="5" destOrd="0" parTransId="{65046D4E-7C15-44BA-A258-BA7332B5D05C}" sibTransId="{F2C27B2F-28B8-40F9-9CC5-7BA689630451}"/>
    <dgm:cxn modelId="{C61096A1-3E08-439F-B548-382AAAC46F37}" type="presOf" srcId="{0906145D-DA17-4D57-B869-F2DD8D76C7DB}" destId="{0124146E-8154-4BE9-A17A-20BD5452CFAC}" srcOrd="0" destOrd="0" presId="urn:microsoft.com/office/officeart/2005/8/layout/default"/>
    <dgm:cxn modelId="{54F80158-CADF-4C36-B2CE-4ED0AC0326F8}" srcId="{8A527C4E-379C-4657-96F4-1E19221804B1}" destId="{3A53173F-3BF4-4B54-8A58-AB90A77F8521}" srcOrd="3" destOrd="0" parTransId="{A2F12972-480B-4DAA-8877-FB6E1EA5DE51}" sibTransId="{3D3CCFD3-6373-4377-9786-B9E38103A8D0}"/>
    <dgm:cxn modelId="{45D386D3-A417-4C0B-9A6B-046FB59A9F8D}" srcId="{8A527C4E-379C-4657-96F4-1E19221804B1}" destId="{729BF25A-FBDB-44DC-9326-A7B2921BFE32}" srcOrd="1" destOrd="0" parTransId="{CA3238F4-9796-4AE7-B6FD-521AFBA82502}" sibTransId="{CAF70988-3B0A-458C-9421-E4A9F5549B70}"/>
    <dgm:cxn modelId="{612A51BF-08F0-4F62-B467-8011FB118EDE}" type="presOf" srcId="{0398E243-271A-4831-885E-FB0569FC8508}" destId="{4AC2A665-4014-4E6F-82FD-DA282EC6440E}" srcOrd="0" destOrd="0" presId="urn:microsoft.com/office/officeart/2005/8/layout/default"/>
    <dgm:cxn modelId="{EDF03624-D27A-4A75-A3BE-1178EA7E61DD}" type="presOf" srcId="{3A53173F-3BF4-4B54-8A58-AB90A77F8521}" destId="{062378B8-772D-46C7-B854-A2AB08059DFD}" srcOrd="0" destOrd="0" presId="urn:microsoft.com/office/officeart/2005/8/layout/default"/>
    <dgm:cxn modelId="{35CBD79E-56B4-46E7-AA70-C2FA8A91EAA1}" type="presOf" srcId="{8A527C4E-379C-4657-96F4-1E19221804B1}" destId="{9D709B4F-78BA-4719-BECD-089AA64E87BF}" srcOrd="0" destOrd="0" presId="urn:microsoft.com/office/officeart/2005/8/layout/default"/>
    <dgm:cxn modelId="{CF701802-99FE-468C-AE6C-39F4E6AC7B01}" type="presOf" srcId="{3378740B-D862-4CC6-A289-96D69618F4A5}" destId="{36BF03AF-A49A-42CB-BB67-FA0A19B2A525}" srcOrd="0" destOrd="0" presId="urn:microsoft.com/office/officeart/2005/8/layout/default"/>
    <dgm:cxn modelId="{F7BD2BB8-14CA-4652-ADF2-12B29004B37F}" srcId="{8A527C4E-379C-4657-96F4-1E19221804B1}" destId="{0906145D-DA17-4D57-B869-F2DD8D76C7DB}" srcOrd="4" destOrd="0" parTransId="{813A231E-534D-4009-A652-328F234ED8CC}" sibTransId="{5F3D1E93-1761-474B-AB50-9ACE322F8EE6}"/>
    <dgm:cxn modelId="{3E9C1E3A-EE87-46AD-BAAA-F9D038348A98}" type="presOf" srcId="{729BF25A-FBDB-44DC-9326-A7B2921BFE32}" destId="{7988B53C-A33F-4D24-BA56-C7B9B34B93FD}" srcOrd="0" destOrd="0" presId="urn:microsoft.com/office/officeart/2005/8/layout/default"/>
    <dgm:cxn modelId="{5EB9EF76-BCC2-4A09-8E5C-F3DBF07B6AE3}" type="presParOf" srcId="{9D709B4F-78BA-4719-BECD-089AA64E87BF}" destId="{4AC2A665-4014-4E6F-82FD-DA282EC6440E}" srcOrd="0" destOrd="0" presId="urn:microsoft.com/office/officeart/2005/8/layout/default"/>
    <dgm:cxn modelId="{08E16F6B-1A38-42A8-82DD-D70DECB8A78C}" type="presParOf" srcId="{9D709B4F-78BA-4719-BECD-089AA64E87BF}" destId="{2C6EEAD2-C3DF-4955-BE08-A67CE98C4E2B}" srcOrd="1" destOrd="0" presId="urn:microsoft.com/office/officeart/2005/8/layout/default"/>
    <dgm:cxn modelId="{8DC62BDF-77F0-4142-BF30-A21470DA934A}" type="presParOf" srcId="{9D709B4F-78BA-4719-BECD-089AA64E87BF}" destId="{7988B53C-A33F-4D24-BA56-C7B9B34B93FD}" srcOrd="2" destOrd="0" presId="urn:microsoft.com/office/officeart/2005/8/layout/default"/>
    <dgm:cxn modelId="{209B8847-C0D8-427A-8A2C-A54D7B23B228}" type="presParOf" srcId="{9D709B4F-78BA-4719-BECD-089AA64E87BF}" destId="{7451EAF6-C914-4903-84EB-6465BA248AF8}" srcOrd="3" destOrd="0" presId="urn:microsoft.com/office/officeart/2005/8/layout/default"/>
    <dgm:cxn modelId="{A5308F5A-F8F9-475B-943B-82D6CE716C38}" type="presParOf" srcId="{9D709B4F-78BA-4719-BECD-089AA64E87BF}" destId="{36BF03AF-A49A-42CB-BB67-FA0A19B2A525}" srcOrd="4" destOrd="0" presId="urn:microsoft.com/office/officeart/2005/8/layout/default"/>
    <dgm:cxn modelId="{195FEBAD-B1FB-4CD2-8D66-55D8DB023135}" type="presParOf" srcId="{9D709B4F-78BA-4719-BECD-089AA64E87BF}" destId="{CED637D1-4983-471A-8611-FB2768776775}" srcOrd="5" destOrd="0" presId="urn:microsoft.com/office/officeart/2005/8/layout/default"/>
    <dgm:cxn modelId="{FCECB933-014F-415C-9C76-08F651D5B209}" type="presParOf" srcId="{9D709B4F-78BA-4719-BECD-089AA64E87BF}" destId="{062378B8-772D-46C7-B854-A2AB08059DFD}" srcOrd="6" destOrd="0" presId="urn:microsoft.com/office/officeart/2005/8/layout/default"/>
    <dgm:cxn modelId="{A34BBF11-6FC1-4A30-B80B-8CBCAC95CD8C}" type="presParOf" srcId="{9D709B4F-78BA-4719-BECD-089AA64E87BF}" destId="{803F652B-4069-4B9C-806E-446E31EE672F}" srcOrd="7" destOrd="0" presId="urn:microsoft.com/office/officeart/2005/8/layout/default"/>
    <dgm:cxn modelId="{B378343C-6822-451A-BAC4-123E615FAC30}" type="presParOf" srcId="{9D709B4F-78BA-4719-BECD-089AA64E87BF}" destId="{0124146E-8154-4BE9-A17A-20BD5452CFAC}" srcOrd="8" destOrd="0" presId="urn:microsoft.com/office/officeart/2005/8/layout/default"/>
    <dgm:cxn modelId="{BA59B7A5-2E24-4013-964E-3E05450D1F21}" type="presParOf" srcId="{9D709B4F-78BA-4719-BECD-089AA64E87BF}" destId="{02BE56E7-377B-4B7A-8E10-7106229D27AD}" srcOrd="9" destOrd="0" presId="urn:microsoft.com/office/officeart/2005/8/layout/default"/>
    <dgm:cxn modelId="{E0E1D925-A9FC-4867-BEB7-B2A8C36623B3}" type="presParOf" srcId="{9D709B4F-78BA-4719-BECD-089AA64E87BF}" destId="{64745A71-42B7-45A8-B8BF-243378A3B79F}" srcOrd="1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A4C1B01F-829E-4A9D-973D-BDA9191CA76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97E71C6-52F2-494C-AE38-1BA763A88459}">
      <dgm:prSet/>
      <dgm:spPr/>
      <dgm:t>
        <a:bodyPr/>
        <a:lstStyle/>
        <a:p>
          <a:pPr algn="ctr" rtl="0"/>
          <a:r>
            <a:rPr lang="en-US" b="1" i="0" baseline="0" smtClean="0"/>
            <a:t>Auxilo’s Risk Categorization </a:t>
          </a:r>
          <a:endParaRPr lang="en-US"/>
        </a:p>
      </dgm:t>
    </dgm:pt>
    <dgm:pt modelId="{F3B87A86-83F3-4C84-9666-43027BAD04F7}" type="parTrans" cxnId="{BB68098A-AFD2-4633-96E4-DF14EAAC8225}">
      <dgm:prSet/>
      <dgm:spPr/>
      <dgm:t>
        <a:bodyPr/>
        <a:lstStyle/>
        <a:p>
          <a:endParaRPr lang="en-US"/>
        </a:p>
      </dgm:t>
    </dgm:pt>
    <dgm:pt modelId="{B039F74A-10E8-47E2-A3AD-4FB314B3967F}" type="sibTrans" cxnId="{BB68098A-AFD2-4633-96E4-DF14EAAC8225}">
      <dgm:prSet/>
      <dgm:spPr/>
      <dgm:t>
        <a:bodyPr/>
        <a:lstStyle/>
        <a:p>
          <a:endParaRPr lang="en-US"/>
        </a:p>
      </dgm:t>
    </dgm:pt>
    <dgm:pt modelId="{50608C92-C10A-47B7-8CE5-CB3D0D36748E}" type="pres">
      <dgm:prSet presAssocID="{A4C1B01F-829E-4A9D-973D-BDA9191CA762}" presName="linear" presStyleCnt="0">
        <dgm:presLayoutVars>
          <dgm:animLvl val="lvl"/>
          <dgm:resizeHandles val="exact"/>
        </dgm:presLayoutVars>
      </dgm:prSet>
      <dgm:spPr/>
      <dgm:t>
        <a:bodyPr/>
        <a:lstStyle/>
        <a:p>
          <a:endParaRPr lang="en-US"/>
        </a:p>
      </dgm:t>
    </dgm:pt>
    <dgm:pt modelId="{F49B2191-1D2F-4C46-8D04-84AF566B8069}" type="pres">
      <dgm:prSet presAssocID="{197E71C6-52F2-494C-AE38-1BA763A88459}" presName="parentText" presStyleLbl="node1" presStyleIdx="0" presStyleCnt="1">
        <dgm:presLayoutVars>
          <dgm:chMax val="0"/>
          <dgm:bulletEnabled val="1"/>
        </dgm:presLayoutVars>
      </dgm:prSet>
      <dgm:spPr/>
      <dgm:t>
        <a:bodyPr/>
        <a:lstStyle/>
        <a:p>
          <a:endParaRPr lang="en-US"/>
        </a:p>
      </dgm:t>
    </dgm:pt>
  </dgm:ptLst>
  <dgm:cxnLst>
    <dgm:cxn modelId="{9A00B96C-D044-48B6-84A1-00B99E0F4090}" type="presOf" srcId="{197E71C6-52F2-494C-AE38-1BA763A88459}" destId="{F49B2191-1D2F-4C46-8D04-84AF566B8069}" srcOrd="0" destOrd="0" presId="urn:microsoft.com/office/officeart/2005/8/layout/vList2"/>
    <dgm:cxn modelId="{BB68098A-AFD2-4633-96E4-DF14EAAC8225}" srcId="{A4C1B01F-829E-4A9D-973D-BDA9191CA762}" destId="{197E71C6-52F2-494C-AE38-1BA763A88459}" srcOrd="0" destOrd="0" parTransId="{F3B87A86-83F3-4C84-9666-43027BAD04F7}" sibTransId="{B039F74A-10E8-47E2-A3AD-4FB314B3967F}"/>
    <dgm:cxn modelId="{7124C7B9-AE10-412C-966D-0CE966D11592}" type="presOf" srcId="{A4C1B01F-829E-4A9D-973D-BDA9191CA762}" destId="{50608C92-C10A-47B7-8CE5-CB3D0D36748E}" srcOrd="0" destOrd="0" presId="urn:microsoft.com/office/officeart/2005/8/layout/vList2"/>
    <dgm:cxn modelId="{F6385F43-C2CC-4357-A38E-1A678A36456C}" type="presParOf" srcId="{50608C92-C10A-47B7-8CE5-CB3D0D36748E}" destId="{F49B2191-1D2F-4C46-8D04-84AF566B806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93EDD905-B80E-4C87-AA43-98A2EA52C7E3}" type="doc">
      <dgm:prSet loTypeId="urn:microsoft.com/office/officeart/2005/8/layout/target3" loCatId="relationship" qsTypeId="urn:microsoft.com/office/officeart/2005/8/quickstyle/simple1" qsCatId="simple" csTypeId="urn:microsoft.com/office/officeart/2005/8/colors/colorful4" csCatId="colorful" phldr="1"/>
      <dgm:spPr/>
      <dgm:t>
        <a:bodyPr/>
        <a:lstStyle/>
        <a:p>
          <a:endParaRPr lang="en-US"/>
        </a:p>
      </dgm:t>
    </dgm:pt>
    <dgm:pt modelId="{343776D9-5328-4CB6-9F09-B8CE46D1D945}">
      <dgm:prSet custT="1"/>
      <dgm:spPr/>
      <dgm:t>
        <a:bodyPr/>
        <a:lstStyle/>
        <a:p>
          <a:pPr rtl="0"/>
          <a:r>
            <a:rPr lang="en-IN" sz="1800" b="1" baseline="0" smtClean="0"/>
            <a:t>Low Risk</a:t>
          </a:r>
          <a:r>
            <a:rPr lang="en-IN" sz="1800" baseline="0" smtClean="0"/>
            <a:t> – These customers can be those whose identity and source of wealth can be easily identified and those who have undergone the prescribed KYC process.</a:t>
          </a:r>
          <a:endParaRPr lang="en-US" sz="1800"/>
        </a:p>
      </dgm:t>
    </dgm:pt>
    <dgm:pt modelId="{642F5C79-7D6F-495B-9C04-D19879597F66}" type="parTrans" cxnId="{A838C38C-131D-45BA-905D-9DFFD81E8FC0}">
      <dgm:prSet/>
      <dgm:spPr/>
      <dgm:t>
        <a:bodyPr/>
        <a:lstStyle/>
        <a:p>
          <a:endParaRPr lang="en-US" sz="3200"/>
        </a:p>
      </dgm:t>
    </dgm:pt>
    <dgm:pt modelId="{7C96590A-7229-4706-ACB4-FB4AFF161516}" type="sibTrans" cxnId="{A838C38C-131D-45BA-905D-9DFFD81E8FC0}">
      <dgm:prSet/>
      <dgm:spPr/>
      <dgm:t>
        <a:bodyPr/>
        <a:lstStyle/>
        <a:p>
          <a:endParaRPr lang="en-US" sz="3200"/>
        </a:p>
      </dgm:t>
    </dgm:pt>
    <dgm:pt modelId="{7F7573BE-AA0D-4055-B8D2-CC26575007D3}">
      <dgm:prSet custT="1"/>
      <dgm:spPr/>
      <dgm:t>
        <a:bodyPr/>
        <a:lstStyle/>
        <a:p>
          <a:pPr rtl="0"/>
          <a:r>
            <a:rPr lang="en-IN" sz="1800" b="1" baseline="0" smtClean="0"/>
            <a:t>Medium Risk</a:t>
          </a:r>
          <a:r>
            <a:rPr lang="en-IN" sz="1800" baseline="0" smtClean="0"/>
            <a:t> – These customers will typically include inter-alia (a) Non-Resident Customers (b) High Net Worth Individuals categorized on the basis of the customer’s back ground, nature and location of activity, country of origin, sources of funds and customer profile.</a:t>
          </a:r>
          <a:endParaRPr lang="en-US" sz="1800"/>
        </a:p>
      </dgm:t>
    </dgm:pt>
    <dgm:pt modelId="{23C97CF8-AF83-4A64-A75F-850303DAB18E}" type="parTrans" cxnId="{9D88CC0C-882C-4596-94BA-AE8C3F894FAC}">
      <dgm:prSet/>
      <dgm:spPr/>
      <dgm:t>
        <a:bodyPr/>
        <a:lstStyle/>
        <a:p>
          <a:endParaRPr lang="en-US" sz="3200"/>
        </a:p>
      </dgm:t>
    </dgm:pt>
    <dgm:pt modelId="{2E5051AD-488E-418B-82F1-28611F381A59}" type="sibTrans" cxnId="{9D88CC0C-882C-4596-94BA-AE8C3F894FAC}">
      <dgm:prSet/>
      <dgm:spPr/>
      <dgm:t>
        <a:bodyPr/>
        <a:lstStyle/>
        <a:p>
          <a:endParaRPr lang="en-US" sz="3200"/>
        </a:p>
      </dgm:t>
    </dgm:pt>
    <dgm:pt modelId="{D19F6B00-14DB-4567-BAD6-EED2E346B879}">
      <dgm:prSet custT="1"/>
      <dgm:spPr/>
      <dgm:t>
        <a:bodyPr/>
        <a:lstStyle/>
        <a:p>
          <a:pPr rtl="0"/>
          <a:r>
            <a:rPr lang="en-IN" sz="1800" b="1" baseline="0" smtClean="0"/>
            <a:t>High Risk –</a:t>
          </a:r>
          <a:r>
            <a:rPr lang="en-IN" sz="1800" baseline="0" smtClean="0"/>
            <a:t> These customers will typically include inter-alia (a) firms with silent partners, (b) politically exposed persons of foreign origin, (c) person with doubtful reputation as per public information available (d) customer based in a high-risk country (e) customer working for a company based in a high-risk country or (f) customer on deputation to a high-risk country by his employer based in a regulated country</a:t>
          </a:r>
          <a:endParaRPr lang="en-US" sz="1800"/>
        </a:p>
      </dgm:t>
    </dgm:pt>
    <dgm:pt modelId="{991AE628-A4C0-4408-923B-23CB1BD8AAE0}" type="parTrans" cxnId="{9C5AEEA9-5B63-4102-B2F3-F4645ECDC711}">
      <dgm:prSet/>
      <dgm:spPr/>
      <dgm:t>
        <a:bodyPr/>
        <a:lstStyle/>
        <a:p>
          <a:endParaRPr lang="en-US" sz="3200"/>
        </a:p>
      </dgm:t>
    </dgm:pt>
    <dgm:pt modelId="{542185C9-A0C0-414C-BC3D-D17457F6142E}" type="sibTrans" cxnId="{9C5AEEA9-5B63-4102-B2F3-F4645ECDC711}">
      <dgm:prSet/>
      <dgm:spPr/>
      <dgm:t>
        <a:bodyPr/>
        <a:lstStyle/>
        <a:p>
          <a:endParaRPr lang="en-US" sz="3200"/>
        </a:p>
      </dgm:t>
    </dgm:pt>
    <dgm:pt modelId="{2C8132C6-0021-4D5F-86C5-A5AC5D58D942}" type="pres">
      <dgm:prSet presAssocID="{93EDD905-B80E-4C87-AA43-98A2EA52C7E3}" presName="Name0" presStyleCnt="0">
        <dgm:presLayoutVars>
          <dgm:chMax val="7"/>
          <dgm:dir/>
          <dgm:animLvl val="lvl"/>
          <dgm:resizeHandles val="exact"/>
        </dgm:presLayoutVars>
      </dgm:prSet>
      <dgm:spPr/>
      <dgm:t>
        <a:bodyPr/>
        <a:lstStyle/>
        <a:p>
          <a:endParaRPr lang="en-US"/>
        </a:p>
      </dgm:t>
    </dgm:pt>
    <dgm:pt modelId="{8CB44CB4-2922-4CED-A787-3CE03ADC5D06}" type="pres">
      <dgm:prSet presAssocID="{343776D9-5328-4CB6-9F09-B8CE46D1D945}" presName="circle1" presStyleLbl="node1" presStyleIdx="0" presStyleCnt="3"/>
      <dgm:spPr/>
    </dgm:pt>
    <dgm:pt modelId="{83D1BE63-EF38-41D7-9670-516C2E84D41F}" type="pres">
      <dgm:prSet presAssocID="{343776D9-5328-4CB6-9F09-B8CE46D1D945}" presName="space" presStyleCnt="0"/>
      <dgm:spPr/>
    </dgm:pt>
    <dgm:pt modelId="{0B7814AF-4DFF-4147-8C8F-35A63A06D9FA}" type="pres">
      <dgm:prSet presAssocID="{343776D9-5328-4CB6-9F09-B8CE46D1D945}" presName="rect1" presStyleLbl="alignAcc1" presStyleIdx="0" presStyleCnt="3"/>
      <dgm:spPr/>
      <dgm:t>
        <a:bodyPr/>
        <a:lstStyle/>
        <a:p>
          <a:endParaRPr lang="en-US"/>
        </a:p>
      </dgm:t>
    </dgm:pt>
    <dgm:pt modelId="{D414C5E1-A859-4B80-942C-5E1796F7FC7E}" type="pres">
      <dgm:prSet presAssocID="{7F7573BE-AA0D-4055-B8D2-CC26575007D3}" presName="vertSpace2" presStyleLbl="node1" presStyleIdx="0" presStyleCnt="3"/>
      <dgm:spPr/>
    </dgm:pt>
    <dgm:pt modelId="{F802EFEF-CBE6-443C-8A3C-62C709400063}" type="pres">
      <dgm:prSet presAssocID="{7F7573BE-AA0D-4055-B8D2-CC26575007D3}" presName="circle2" presStyleLbl="node1" presStyleIdx="1" presStyleCnt="3"/>
      <dgm:spPr/>
    </dgm:pt>
    <dgm:pt modelId="{9EE0089F-C1A0-47A7-A07D-661496A34700}" type="pres">
      <dgm:prSet presAssocID="{7F7573BE-AA0D-4055-B8D2-CC26575007D3}" presName="rect2" presStyleLbl="alignAcc1" presStyleIdx="1" presStyleCnt="3"/>
      <dgm:spPr/>
      <dgm:t>
        <a:bodyPr/>
        <a:lstStyle/>
        <a:p>
          <a:endParaRPr lang="en-US"/>
        </a:p>
      </dgm:t>
    </dgm:pt>
    <dgm:pt modelId="{2B00C918-CAEF-4139-89E9-A18EE656FEC8}" type="pres">
      <dgm:prSet presAssocID="{D19F6B00-14DB-4567-BAD6-EED2E346B879}" presName="vertSpace3" presStyleLbl="node1" presStyleIdx="1" presStyleCnt="3"/>
      <dgm:spPr/>
    </dgm:pt>
    <dgm:pt modelId="{B57008BC-486D-4026-9F60-DAF477D68B2E}" type="pres">
      <dgm:prSet presAssocID="{D19F6B00-14DB-4567-BAD6-EED2E346B879}" presName="circle3" presStyleLbl="node1" presStyleIdx="2" presStyleCnt="3"/>
      <dgm:spPr/>
    </dgm:pt>
    <dgm:pt modelId="{05E4A589-E3A4-4492-ADB4-D7AA10F62DEA}" type="pres">
      <dgm:prSet presAssocID="{D19F6B00-14DB-4567-BAD6-EED2E346B879}" presName="rect3" presStyleLbl="alignAcc1" presStyleIdx="2" presStyleCnt="3"/>
      <dgm:spPr/>
      <dgm:t>
        <a:bodyPr/>
        <a:lstStyle/>
        <a:p>
          <a:endParaRPr lang="en-US"/>
        </a:p>
      </dgm:t>
    </dgm:pt>
    <dgm:pt modelId="{11912BC9-B20B-46DF-9418-19817A0D384E}" type="pres">
      <dgm:prSet presAssocID="{343776D9-5328-4CB6-9F09-B8CE46D1D945}" presName="rect1ParTxNoCh" presStyleLbl="alignAcc1" presStyleIdx="2" presStyleCnt="3">
        <dgm:presLayoutVars>
          <dgm:chMax val="1"/>
          <dgm:bulletEnabled val="1"/>
        </dgm:presLayoutVars>
      </dgm:prSet>
      <dgm:spPr/>
      <dgm:t>
        <a:bodyPr/>
        <a:lstStyle/>
        <a:p>
          <a:endParaRPr lang="en-US"/>
        </a:p>
      </dgm:t>
    </dgm:pt>
    <dgm:pt modelId="{28B6CC86-4F88-448D-A7B8-D7050A02D376}" type="pres">
      <dgm:prSet presAssocID="{7F7573BE-AA0D-4055-B8D2-CC26575007D3}" presName="rect2ParTxNoCh" presStyleLbl="alignAcc1" presStyleIdx="2" presStyleCnt="3">
        <dgm:presLayoutVars>
          <dgm:chMax val="1"/>
          <dgm:bulletEnabled val="1"/>
        </dgm:presLayoutVars>
      </dgm:prSet>
      <dgm:spPr/>
      <dgm:t>
        <a:bodyPr/>
        <a:lstStyle/>
        <a:p>
          <a:endParaRPr lang="en-US"/>
        </a:p>
      </dgm:t>
    </dgm:pt>
    <dgm:pt modelId="{07F223B9-5416-45E1-B103-7CB1F5259584}" type="pres">
      <dgm:prSet presAssocID="{D19F6B00-14DB-4567-BAD6-EED2E346B879}" presName="rect3ParTxNoCh" presStyleLbl="alignAcc1" presStyleIdx="2" presStyleCnt="3">
        <dgm:presLayoutVars>
          <dgm:chMax val="1"/>
          <dgm:bulletEnabled val="1"/>
        </dgm:presLayoutVars>
      </dgm:prSet>
      <dgm:spPr/>
      <dgm:t>
        <a:bodyPr/>
        <a:lstStyle/>
        <a:p>
          <a:endParaRPr lang="en-US"/>
        </a:p>
      </dgm:t>
    </dgm:pt>
  </dgm:ptLst>
  <dgm:cxnLst>
    <dgm:cxn modelId="{A838C38C-131D-45BA-905D-9DFFD81E8FC0}" srcId="{93EDD905-B80E-4C87-AA43-98A2EA52C7E3}" destId="{343776D9-5328-4CB6-9F09-B8CE46D1D945}" srcOrd="0" destOrd="0" parTransId="{642F5C79-7D6F-495B-9C04-D19879597F66}" sibTransId="{7C96590A-7229-4706-ACB4-FB4AFF161516}"/>
    <dgm:cxn modelId="{55CABFDC-3027-48B5-A889-3678A62C8CB1}" type="presOf" srcId="{343776D9-5328-4CB6-9F09-B8CE46D1D945}" destId="{0B7814AF-4DFF-4147-8C8F-35A63A06D9FA}" srcOrd="0" destOrd="0" presId="urn:microsoft.com/office/officeart/2005/8/layout/target3"/>
    <dgm:cxn modelId="{9C5AEEA9-5B63-4102-B2F3-F4645ECDC711}" srcId="{93EDD905-B80E-4C87-AA43-98A2EA52C7E3}" destId="{D19F6B00-14DB-4567-BAD6-EED2E346B879}" srcOrd="2" destOrd="0" parTransId="{991AE628-A4C0-4408-923B-23CB1BD8AAE0}" sibTransId="{542185C9-A0C0-414C-BC3D-D17457F6142E}"/>
    <dgm:cxn modelId="{9D88CC0C-882C-4596-94BA-AE8C3F894FAC}" srcId="{93EDD905-B80E-4C87-AA43-98A2EA52C7E3}" destId="{7F7573BE-AA0D-4055-B8D2-CC26575007D3}" srcOrd="1" destOrd="0" parTransId="{23C97CF8-AF83-4A64-A75F-850303DAB18E}" sibTransId="{2E5051AD-488E-418B-82F1-28611F381A59}"/>
    <dgm:cxn modelId="{21548954-050A-4206-9F1B-5BED626FEB00}" type="presOf" srcId="{D19F6B00-14DB-4567-BAD6-EED2E346B879}" destId="{07F223B9-5416-45E1-B103-7CB1F5259584}" srcOrd="1" destOrd="0" presId="urn:microsoft.com/office/officeart/2005/8/layout/target3"/>
    <dgm:cxn modelId="{0542B871-EB83-4487-9118-7FC6373832FD}" type="presOf" srcId="{D19F6B00-14DB-4567-BAD6-EED2E346B879}" destId="{05E4A589-E3A4-4492-ADB4-D7AA10F62DEA}" srcOrd="0" destOrd="0" presId="urn:microsoft.com/office/officeart/2005/8/layout/target3"/>
    <dgm:cxn modelId="{476DD6BA-6E14-44B8-8D82-388F9CEDD220}" type="presOf" srcId="{93EDD905-B80E-4C87-AA43-98A2EA52C7E3}" destId="{2C8132C6-0021-4D5F-86C5-A5AC5D58D942}" srcOrd="0" destOrd="0" presId="urn:microsoft.com/office/officeart/2005/8/layout/target3"/>
    <dgm:cxn modelId="{5237464E-C73D-4A8C-8DE4-F16AC0523741}" type="presOf" srcId="{7F7573BE-AA0D-4055-B8D2-CC26575007D3}" destId="{28B6CC86-4F88-448D-A7B8-D7050A02D376}" srcOrd="1" destOrd="0" presId="urn:microsoft.com/office/officeart/2005/8/layout/target3"/>
    <dgm:cxn modelId="{6FC24A6F-338D-4F30-995A-A5D3CDC61499}" type="presOf" srcId="{343776D9-5328-4CB6-9F09-B8CE46D1D945}" destId="{11912BC9-B20B-46DF-9418-19817A0D384E}" srcOrd="1" destOrd="0" presId="urn:microsoft.com/office/officeart/2005/8/layout/target3"/>
    <dgm:cxn modelId="{63ACFC2E-A70A-4DC2-BF0E-A0A883FCEE50}" type="presOf" srcId="{7F7573BE-AA0D-4055-B8D2-CC26575007D3}" destId="{9EE0089F-C1A0-47A7-A07D-661496A34700}" srcOrd="0" destOrd="0" presId="urn:microsoft.com/office/officeart/2005/8/layout/target3"/>
    <dgm:cxn modelId="{404E6742-B385-4528-A691-1E3AB067FE47}" type="presParOf" srcId="{2C8132C6-0021-4D5F-86C5-A5AC5D58D942}" destId="{8CB44CB4-2922-4CED-A787-3CE03ADC5D06}" srcOrd="0" destOrd="0" presId="urn:microsoft.com/office/officeart/2005/8/layout/target3"/>
    <dgm:cxn modelId="{9B32D1B9-2D13-4C7B-AF2A-72C344D4683E}" type="presParOf" srcId="{2C8132C6-0021-4D5F-86C5-A5AC5D58D942}" destId="{83D1BE63-EF38-41D7-9670-516C2E84D41F}" srcOrd="1" destOrd="0" presId="urn:microsoft.com/office/officeart/2005/8/layout/target3"/>
    <dgm:cxn modelId="{44DEB779-B35A-417D-8796-B8AE1C79B047}" type="presParOf" srcId="{2C8132C6-0021-4D5F-86C5-A5AC5D58D942}" destId="{0B7814AF-4DFF-4147-8C8F-35A63A06D9FA}" srcOrd="2" destOrd="0" presId="urn:microsoft.com/office/officeart/2005/8/layout/target3"/>
    <dgm:cxn modelId="{C6DA8785-27AA-4316-AA9D-68A18A5C4D94}" type="presParOf" srcId="{2C8132C6-0021-4D5F-86C5-A5AC5D58D942}" destId="{D414C5E1-A859-4B80-942C-5E1796F7FC7E}" srcOrd="3" destOrd="0" presId="urn:microsoft.com/office/officeart/2005/8/layout/target3"/>
    <dgm:cxn modelId="{4FEE2976-4A46-4E34-A3B6-C721C6123AAD}" type="presParOf" srcId="{2C8132C6-0021-4D5F-86C5-A5AC5D58D942}" destId="{F802EFEF-CBE6-443C-8A3C-62C709400063}" srcOrd="4" destOrd="0" presId="urn:microsoft.com/office/officeart/2005/8/layout/target3"/>
    <dgm:cxn modelId="{2483CDAB-FCD0-41AC-9A17-D7B1902254B2}" type="presParOf" srcId="{2C8132C6-0021-4D5F-86C5-A5AC5D58D942}" destId="{9EE0089F-C1A0-47A7-A07D-661496A34700}" srcOrd="5" destOrd="0" presId="urn:microsoft.com/office/officeart/2005/8/layout/target3"/>
    <dgm:cxn modelId="{A5D6ECDD-491A-4521-9948-220F6C67365D}" type="presParOf" srcId="{2C8132C6-0021-4D5F-86C5-A5AC5D58D942}" destId="{2B00C918-CAEF-4139-89E9-A18EE656FEC8}" srcOrd="6" destOrd="0" presId="urn:microsoft.com/office/officeart/2005/8/layout/target3"/>
    <dgm:cxn modelId="{E1C3F438-DEAB-4768-86B6-6AB281A5D271}" type="presParOf" srcId="{2C8132C6-0021-4D5F-86C5-A5AC5D58D942}" destId="{B57008BC-486D-4026-9F60-DAF477D68B2E}" srcOrd="7" destOrd="0" presId="urn:microsoft.com/office/officeart/2005/8/layout/target3"/>
    <dgm:cxn modelId="{2B4E0997-B697-4D4D-A259-151FFA0F2970}" type="presParOf" srcId="{2C8132C6-0021-4D5F-86C5-A5AC5D58D942}" destId="{05E4A589-E3A4-4492-ADB4-D7AA10F62DEA}" srcOrd="8" destOrd="0" presId="urn:microsoft.com/office/officeart/2005/8/layout/target3"/>
    <dgm:cxn modelId="{A9C87097-0810-421D-A1B8-224BA0E6F6F1}" type="presParOf" srcId="{2C8132C6-0021-4D5F-86C5-A5AC5D58D942}" destId="{11912BC9-B20B-46DF-9418-19817A0D384E}" srcOrd="9" destOrd="0" presId="urn:microsoft.com/office/officeart/2005/8/layout/target3"/>
    <dgm:cxn modelId="{4EAF2B7B-6314-4AC5-A174-02B587EB15D0}" type="presParOf" srcId="{2C8132C6-0021-4D5F-86C5-A5AC5D58D942}" destId="{28B6CC86-4F88-448D-A7B8-D7050A02D376}" srcOrd="10" destOrd="0" presId="urn:microsoft.com/office/officeart/2005/8/layout/target3"/>
    <dgm:cxn modelId="{AE235691-7FAD-4484-800C-D08B1742172C}" type="presParOf" srcId="{2C8132C6-0021-4D5F-86C5-A5AC5D58D942}" destId="{07F223B9-5416-45E1-B103-7CB1F5259584}" srcOrd="11"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C9F91FAC-1F35-4649-A79E-3F0CBAB2AC8E}"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CD945812-82C6-4887-B2ED-9274A904B697}">
      <dgm:prSet/>
      <dgm:spPr/>
      <dgm:t>
        <a:bodyPr/>
        <a:lstStyle/>
        <a:p>
          <a:pPr algn="ctr" rtl="0"/>
          <a:r>
            <a:rPr lang="en-US" b="1" i="0" baseline="0" smtClean="0"/>
            <a:t>Risk Categorization</a:t>
          </a:r>
          <a:endParaRPr lang="en-US"/>
        </a:p>
      </dgm:t>
    </dgm:pt>
    <dgm:pt modelId="{F20D642A-E1AB-460C-A57D-3AF34C344573}" type="parTrans" cxnId="{A7E154D2-C4FB-4DDF-9CE6-4E3912F460C6}">
      <dgm:prSet/>
      <dgm:spPr/>
      <dgm:t>
        <a:bodyPr/>
        <a:lstStyle/>
        <a:p>
          <a:endParaRPr lang="en-US"/>
        </a:p>
      </dgm:t>
    </dgm:pt>
    <dgm:pt modelId="{67E5AE4A-49DD-4A61-8084-A47D86CC2C17}" type="sibTrans" cxnId="{A7E154D2-C4FB-4DDF-9CE6-4E3912F460C6}">
      <dgm:prSet/>
      <dgm:spPr/>
      <dgm:t>
        <a:bodyPr/>
        <a:lstStyle/>
        <a:p>
          <a:endParaRPr lang="en-US"/>
        </a:p>
      </dgm:t>
    </dgm:pt>
    <dgm:pt modelId="{7B5525F5-CE82-467F-96CE-6228EE528C50}" type="pres">
      <dgm:prSet presAssocID="{C9F91FAC-1F35-4649-A79E-3F0CBAB2AC8E}" presName="linear" presStyleCnt="0">
        <dgm:presLayoutVars>
          <dgm:animLvl val="lvl"/>
          <dgm:resizeHandles val="exact"/>
        </dgm:presLayoutVars>
      </dgm:prSet>
      <dgm:spPr/>
      <dgm:t>
        <a:bodyPr/>
        <a:lstStyle/>
        <a:p>
          <a:endParaRPr lang="en-US"/>
        </a:p>
      </dgm:t>
    </dgm:pt>
    <dgm:pt modelId="{7DAC7C98-893E-45F6-829B-01B7A1F1754E}" type="pres">
      <dgm:prSet presAssocID="{CD945812-82C6-4887-B2ED-9274A904B697}" presName="parentText" presStyleLbl="node1" presStyleIdx="0" presStyleCnt="1">
        <dgm:presLayoutVars>
          <dgm:chMax val="0"/>
          <dgm:bulletEnabled val="1"/>
        </dgm:presLayoutVars>
      </dgm:prSet>
      <dgm:spPr/>
      <dgm:t>
        <a:bodyPr/>
        <a:lstStyle/>
        <a:p>
          <a:endParaRPr lang="en-US"/>
        </a:p>
      </dgm:t>
    </dgm:pt>
  </dgm:ptLst>
  <dgm:cxnLst>
    <dgm:cxn modelId="{A7E154D2-C4FB-4DDF-9CE6-4E3912F460C6}" srcId="{C9F91FAC-1F35-4649-A79E-3F0CBAB2AC8E}" destId="{CD945812-82C6-4887-B2ED-9274A904B697}" srcOrd="0" destOrd="0" parTransId="{F20D642A-E1AB-460C-A57D-3AF34C344573}" sibTransId="{67E5AE4A-49DD-4A61-8084-A47D86CC2C17}"/>
    <dgm:cxn modelId="{71D8AADC-871C-41DA-ADC4-91EFEB87CC9C}" type="presOf" srcId="{C9F91FAC-1F35-4649-A79E-3F0CBAB2AC8E}" destId="{7B5525F5-CE82-467F-96CE-6228EE528C50}" srcOrd="0" destOrd="0" presId="urn:microsoft.com/office/officeart/2005/8/layout/vList2"/>
    <dgm:cxn modelId="{B0E5607F-2997-4818-9B51-FE6F984C4CFE}" type="presOf" srcId="{CD945812-82C6-4887-B2ED-9274A904B697}" destId="{7DAC7C98-893E-45F6-829B-01B7A1F1754E}" srcOrd="0" destOrd="0" presId="urn:microsoft.com/office/officeart/2005/8/layout/vList2"/>
    <dgm:cxn modelId="{B26A7009-9C93-41CE-98FF-5040B6608DB9}" type="presParOf" srcId="{7B5525F5-CE82-467F-96CE-6228EE528C50}" destId="{7DAC7C98-893E-45F6-829B-01B7A1F1754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E55393D2-1D39-439F-910F-1F66C59ABC3F}" type="doc">
      <dgm:prSet loTypeId="urn:microsoft.com/office/officeart/2005/8/layout/target3" loCatId="relationship" qsTypeId="urn:microsoft.com/office/officeart/2005/8/quickstyle/simple1" qsCatId="simple" csTypeId="urn:microsoft.com/office/officeart/2005/8/colors/colorful2" csCatId="colorful" phldr="1"/>
      <dgm:spPr/>
      <dgm:t>
        <a:bodyPr/>
        <a:lstStyle/>
        <a:p>
          <a:endParaRPr lang="en-US"/>
        </a:p>
      </dgm:t>
    </dgm:pt>
    <dgm:pt modelId="{7C7C66A0-95C3-4F4A-9932-99A45AC41D10}">
      <dgm:prSet/>
      <dgm:spPr/>
      <dgm:t>
        <a:bodyPr/>
        <a:lstStyle/>
        <a:p>
          <a:pPr rtl="0"/>
          <a:r>
            <a:rPr lang="en-IN" baseline="0" dirty="0" smtClean="0"/>
            <a:t>The said ‘high risk customer’ must be subjected to additional diligence and their transactions may be The Company must ensure that diligence initiated in respect of its customers under the KYC norms is kept strictly confidential and not tip-off the concerned customer and/ or his agent</a:t>
          </a:r>
          <a:endParaRPr lang="en-US" dirty="0"/>
        </a:p>
      </dgm:t>
    </dgm:pt>
    <dgm:pt modelId="{A82744E8-01F4-483E-AE34-E506E2F94145}" type="parTrans" cxnId="{B2B7CD17-B3F5-41D7-B870-F1E07A8F2CC5}">
      <dgm:prSet/>
      <dgm:spPr/>
      <dgm:t>
        <a:bodyPr/>
        <a:lstStyle/>
        <a:p>
          <a:endParaRPr lang="en-US"/>
        </a:p>
      </dgm:t>
    </dgm:pt>
    <dgm:pt modelId="{CEE790B6-BCE7-417B-AC3D-CEDDEB203573}" type="sibTrans" cxnId="{B2B7CD17-B3F5-41D7-B870-F1E07A8F2CC5}">
      <dgm:prSet/>
      <dgm:spPr/>
      <dgm:t>
        <a:bodyPr/>
        <a:lstStyle/>
        <a:p>
          <a:endParaRPr lang="en-US"/>
        </a:p>
      </dgm:t>
    </dgm:pt>
    <dgm:pt modelId="{970E3DDC-1BDC-492C-AEFE-F0D6F5A355D3}">
      <dgm:prSet/>
      <dgm:spPr/>
      <dgm:t>
        <a:bodyPr/>
        <a:lstStyle/>
        <a:p>
          <a:pPr rtl="0"/>
          <a:r>
            <a:rPr lang="en-IN" baseline="0" dirty="0" smtClean="0"/>
            <a:t>Moreover, in case of </a:t>
          </a:r>
          <a:r>
            <a:rPr lang="en-IN" b="1" i="1" baseline="0" dirty="0" smtClean="0">
              <a:solidFill>
                <a:srgbClr val="FF0000"/>
              </a:solidFill>
            </a:rPr>
            <a:t>Politically Exposed Person (PEP</a:t>
          </a:r>
          <a:r>
            <a:rPr lang="en-IN" baseline="0" dirty="0" smtClean="0"/>
            <a:t>), the decision to undertake any transaction with such person(s) should be taken at a senior level and no account shall be opened in fictitious/benami name(s)/entity(ies)</a:t>
          </a:r>
          <a:endParaRPr lang="en-US" dirty="0"/>
        </a:p>
      </dgm:t>
    </dgm:pt>
    <dgm:pt modelId="{11A7FF54-C224-4A74-95F1-B5B83BF4CD03}" type="parTrans" cxnId="{B6E2D6B5-DA1B-4E70-B5D8-29FE9F5A23F6}">
      <dgm:prSet/>
      <dgm:spPr/>
      <dgm:t>
        <a:bodyPr/>
        <a:lstStyle/>
        <a:p>
          <a:endParaRPr lang="en-US"/>
        </a:p>
      </dgm:t>
    </dgm:pt>
    <dgm:pt modelId="{19E3EFB0-0D06-4987-A0F1-C295D8D79118}" type="sibTrans" cxnId="{B6E2D6B5-DA1B-4E70-B5D8-29FE9F5A23F6}">
      <dgm:prSet/>
      <dgm:spPr/>
      <dgm:t>
        <a:bodyPr/>
        <a:lstStyle/>
        <a:p>
          <a:endParaRPr lang="en-US"/>
        </a:p>
      </dgm:t>
    </dgm:pt>
    <dgm:pt modelId="{BA3A9DAA-A577-4AF5-8FF3-2A8ADB9DF52D}" type="pres">
      <dgm:prSet presAssocID="{E55393D2-1D39-439F-910F-1F66C59ABC3F}" presName="Name0" presStyleCnt="0">
        <dgm:presLayoutVars>
          <dgm:chMax val="7"/>
          <dgm:dir/>
          <dgm:animLvl val="lvl"/>
          <dgm:resizeHandles val="exact"/>
        </dgm:presLayoutVars>
      </dgm:prSet>
      <dgm:spPr/>
      <dgm:t>
        <a:bodyPr/>
        <a:lstStyle/>
        <a:p>
          <a:endParaRPr lang="en-US"/>
        </a:p>
      </dgm:t>
    </dgm:pt>
    <dgm:pt modelId="{8D4633E7-BA5B-4599-BD2B-4283A1F45CA0}" type="pres">
      <dgm:prSet presAssocID="{7C7C66A0-95C3-4F4A-9932-99A45AC41D10}" presName="circle1" presStyleLbl="node1" presStyleIdx="0" presStyleCnt="2"/>
      <dgm:spPr/>
    </dgm:pt>
    <dgm:pt modelId="{11803E7C-C239-4096-8277-5F47732E8092}" type="pres">
      <dgm:prSet presAssocID="{7C7C66A0-95C3-4F4A-9932-99A45AC41D10}" presName="space" presStyleCnt="0"/>
      <dgm:spPr/>
    </dgm:pt>
    <dgm:pt modelId="{57A338E7-555D-47A6-96E9-D0E5113BC97E}" type="pres">
      <dgm:prSet presAssocID="{7C7C66A0-95C3-4F4A-9932-99A45AC41D10}" presName="rect1" presStyleLbl="alignAcc1" presStyleIdx="0" presStyleCnt="2"/>
      <dgm:spPr/>
      <dgm:t>
        <a:bodyPr/>
        <a:lstStyle/>
        <a:p>
          <a:endParaRPr lang="en-US"/>
        </a:p>
      </dgm:t>
    </dgm:pt>
    <dgm:pt modelId="{73E642EB-496A-4F82-8DA7-031AF0765EEE}" type="pres">
      <dgm:prSet presAssocID="{970E3DDC-1BDC-492C-AEFE-F0D6F5A355D3}" presName="vertSpace2" presStyleLbl="node1" presStyleIdx="0" presStyleCnt="2"/>
      <dgm:spPr/>
    </dgm:pt>
    <dgm:pt modelId="{797E7FE9-DB1C-4F4F-AB57-1E678124900E}" type="pres">
      <dgm:prSet presAssocID="{970E3DDC-1BDC-492C-AEFE-F0D6F5A355D3}" presName="circle2" presStyleLbl="node1" presStyleIdx="1" presStyleCnt="2"/>
      <dgm:spPr/>
    </dgm:pt>
    <dgm:pt modelId="{4E42925F-0B30-4138-A064-AD5D47088B97}" type="pres">
      <dgm:prSet presAssocID="{970E3DDC-1BDC-492C-AEFE-F0D6F5A355D3}" presName="rect2" presStyleLbl="alignAcc1" presStyleIdx="1" presStyleCnt="2"/>
      <dgm:spPr/>
      <dgm:t>
        <a:bodyPr/>
        <a:lstStyle/>
        <a:p>
          <a:endParaRPr lang="en-US"/>
        </a:p>
      </dgm:t>
    </dgm:pt>
    <dgm:pt modelId="{8D923864-6400-41C4-8D7C-DCB9D7EBDD00}" type="pres">
      <dgm:prSet presAssocID="{7C7C66A0-95C3-4F4A-9932-99A45AC41D10}" presName="rect1ParTxNoCh" presStyleLbl="alignAcc1" presStyleIdx="1" presStyleCnt="2">
        <dgm:presLayoutVars>
          <dgm:chMax val="1"/>
          <dgm:bulletEnabled val="1"/>
        </dgm:presLayoutVars>
      </dgm:prSet>
      <dgm:spPr/>
      <dgm:t>
        <a:bodyPr/>
        <a:lstStyle/>
        <a:p>
          <a:endParaRPr lang="en-US"/>
        </a:p>
      </dgm:t>
    </dgm:pt>
    <dgm:pt modelId="{B232764F-66F4-4AA8-91E7-5B7332C9ECD8}" type="pres">
      <dgm:prSet presAssocID="{970E3DDC-1BDC-492C-AEFE-F0D6F5A355D3}" presName="rect2ParTxNoCh" presStyleLbl="alignAcc1" presStyleIdx="1" presStyleCnt="2">
        <dgm:presLayoutVars>
          <dgm:chMax val="1"/>
          <dgm:bulletEnabled val="1"/>
        </dgm:presLayoutVars>
      </dgm:prSet>
      <dgm:spPr/>
      <dgm:t>
        <a:bodyPr/>
        <a:lstStyle/>
        <a:p>
          <a:endParaRPr lang="en-US"/>
        </a:p>
      </dgm:t>
    </dgm:pt>
  </dgm:ptLst>
  <dgm:cxnLst>
    <dgm:cxn modelId="{13189A1B-F3FA-43EE-8BAC-A2BBFDFEAA4C}" type="presOf" srcId="{E55393D2-1D39-439F-910F-1F66C59ABC3F}" destId="{BA3A9DAA-A577-4AF5-8FF3-2A8ADB9DF52D}" srcOrd="0" destOrd="0" presId="urn:microsoft.com/office/officeart/2005/8/layout/target3"/>
    <dgm:cxn modelId="{FAFEF495-2D1D-41F6-BFB1-EEFA07BFDCC0}" type="presOf" srcId="{7C7C66A0-95C3-4F4A-9932-99A45AC41D10}" destId="{8D923864-6400-41C4-8D7C-DCB9D7EBDD00}" srcOrd="1" destOrd="0" presId="urn:microsoft.com/office/officeart/2005/8/layout/target3"/>
    <dgm:cxn modelId="{B6E2D6B5-DA1B-4E70-B5D8-29FE9F5A23F6}" srcId="{E55393D2-1D39-439F-910F-1F66C59ABC3F}" destId="{970E3DDC-1BDC-492C-AEFE-F0D6F5A355D3}" srcOrd="1" destOrd="0" parTransId="{11A7FF54-C224-4A74-95F1-B5B83BF4CD03}" sibTransId="{19E3EFB0-0D06-4987-A0F1-C295D8D79118}"/>
    <dgm:cxn modelId="{529EA032-6306-4D77-8A53-192CBF0EA5A7}" type="presOf" srcId="{7C7C66A0-95C3-4F4A-9932-99A45AC41D10}" destId="{57A338E7-555D-47A6-96E9-D0E5113BC97E}" srcOrd="0" destOrd="0" presId="urn:microsoft.com/office/officeart/2005/8/layout/target3"/>
    <dgm:cxn modelId="{46E6349B-5D7C-46F3-8748-AF65F8A02DD9}" type="presOf" srcId="{970E3DDC-1BDC-492C-AEFE-F0D6F5A355D3}" destId="{4E42925F-0B30-4138-A064-AD5D47088B97}" srcOrd="0" destOrd="0" presId="urn:microsoft.com/office/officeart/2005/8/layout/target3"/>
    <dgm:cxn modelId="{B2B7CD17-B3F5-41D7-B870-F1E07A8F2CC5}" srcId="{E55393D2-1D39-439F-910F-1F66C59ABC3F}" destId="{7C7C66A0-95C3-4F4A-9932-99A45AC41D10}" srcOrd="0" destOrd="0" parTransId="{A82744E8-01F4-483E-AE34-E506E2F94145}" sibTransId="{CEE790B6-BCE7-417B-AC3D-CEDDEB203573}"/>
    <dgm:cxn modelId="{C5314777-E857-411A-9B94-C6E945EF508D}" type="presOf" srcId="{970E3DDC-1BDC-492C-AEFE-F0D6F5A355D3}" destId="{B232764F-66F4-4AA8-91E7-5B7332C9ECD8}" srcOrd="1" destOrd="0" presId="urn:microsoft.com/office/officeart/2005/8/layout/target3"/>
    <dgm:cxn modelId="{7A5F5621-F751-46AE-A5F1-6F790010D700}" type="presParOf" srcId="{BA3A9DAA-A577-4AF5-8FF3-2A8ADB9DF52D}" destId="{8D4633E7-BA5B-4599-BD2B-4283A1F45CA0}" srcOrd="0" destOrd="0" presId="urn:microsoft.com/office/officeart/2005/8/layout/target3"/>
    <dgm:cxn modelId="{E57F48C8-A3ED-4CE3-8D7B-8DE3DD0931CF}" type="presParOf" srcId="{BA3A9DAA-A577-4AF5-8FF3-2A8ADB9DF52D}" destId="{11803E7C-C239-4096-8277-5F47732E8092}" srcOrd="1" destOrd="0" presId="urn:microsoft.com/office/officeart/2005/8/layout/target3"/>
    <dgm:cxn modelId="{E6F28B59-0F80-4818-ACF9-B934C1E47FC1}" type="presParOf" srcId="{BA3A9DAA-A577-4AF5-8FF3-2A8ADB9DF52D}" destId="{57A338E7-555D-47A6-96E9-D0E5113BC97E}" srcOrd="2" destOrd="0" presId="urn:microsoft.com/office/officeart/2005/8/layout/target3"/>
    <dgm:cxn modelId="{A8D33910-14AB-43A4-A4F1-150B82967ADE}" type="presParOf" srcId="{BA3A9DAA-A577-4AF5-8FF3-2A8ADB9DF52D}" destId="{73E642EB-496A-4F82-8DA7-031AF0765EEE}" srcOrd="3" destOrd="0" presId="urn:microsoft.com/office/officeart/2005/8/layout/target3"/>
    <dgm:cxn modelId="{471BFFC7-453F-4FDE-8A80-B151C9C086F8}" type="presParOf" srcId="{BA3A9DAA-A577-4AF5-8FF3-2A8ADB9DF52D}" destId="{797E7FE9-DB1C-4F4F-AB57-1E678124900E}" srcOrd="4" destOrd="0" presId="urn:microsoft.com/office/officeart/2005/8/layout/target3"/>
    <dgm:cxn modelId="{D09CE14C-A833-44A2-B54D-36D323774C53}" type="presParOf" srcId="{BA3A9DAA-A577-4AF5-8FF3-2A8ADB9DF52D}" destId="{4E42925F-0B30-4138-A064-AD5D47088B97}" srcOrd="5" destOrd="0" presId="urn:microsoft.com/office/officeart/2005/8/layout/target3"/>
    <dgm:cxn modelId="{6DCDD22D-573D-4CE4-9609-0C33C22F3013}" type="presParOf" srcId="{BA3A9DAA-A577-4AF5-8FF3-2A8ADB9DF52D}" destId="{8D923864-6400-41C4-8D7C-DCB9D7EBDD00}" srcOrd="6" destOrd="0" presId="urn:microsoft.com/office/officeart/2005/8/layout/target3"/>
    <dgm:cxn modelId="{C1CCC967-5FDD-4866-9E49-5332C8BBE5B0}" type="presParOf" srcId="{BA3A9DAA-A577-4AF5-8FF3-2A8ADB9DF52D}" destId="{B232764F-66F4-4AA8-91E7-5B7332C9ECD8}" srcOrd="7"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808B01BF-2ECF-4572-AC8F-B6B463B3D04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425E0B5-FEF5-4EDF-BA37-5E724E69A2DB}">
      <dgm:prSet/>
      <dgm:spPr/>
      <dgm:t>
        <a:bodyPr/>
        <a:lstStyle/>
        <a:p>
          <a:pPr algn="ctr" rtl="0"/>
          <a:r>
            <a:rPr lang="en-US" b="1" i="0" baseline="0" smtClean="0"/>
            <a:t>Compliance Requirements</a:t>
          </a:r>
          <a:endParaRPr lang="en-US"/>
        </a:p>
      </dgm:t>
    </dgm:pt>
    <dgm:pt modelId="{7A88665C-5897-4A75-A343-3050E69A289A}" type="parTrans" cxnId="{3B1E89E3-670D-4304-BE1C-30C8F2211C27}">
      <dgm:prSet/>
      <dgm:spPr/>
      <dgm:t>
        <a:bodyPr/>
        <a:lstStyle/>
        <a:p>
          <a:endParaRPr lang="en-US"/>
        </a:p>
      </dgm:t>
    </dgm:pt>
    <dgm:pt modelId="{CE229CFE-38D0-4DDD-B2F8-3F4F6317BE6E}" type="sibTrans" cxnId="{3B1E89E3-670D-4304-BE1C-30C8F2211C27}">
      <dgm:prSet/>
      <dgm:spPr/>
      <dgm:t>
        <a:bodyPr/>
        <a:lstStyle/>
        <a:p>
          <a:endParaRPr lang="en-US"/>
        </a:p>
      </dgm:t>
    </dgm:pt>
    <dgm:pt modelId="{9329F3BD-A4D7-4601-AF61-BDAFE82BE54E}" type="pres">
      <dgm:prSet presAssocID="{808B01BF-2ECF-4572-AC8F-B6B463B3D040}" presName="linear" presStyleCnt="0">
        <dgm:presLayoutVars>
          <dgm:animLvl val="lvl"/>
          <dgm:resizeHandles val="exact"/>
        </dgm:presLayoutVars>
      </dgm:prSet>
      <dgm:spPr/>
      <dgm:t>
        <a:bodyPr/>
        <a:lstStyle/>
        <a:p>
          <a:endParaRPr lang="en-US"/>
        </a:p>
      </dgm:t>
    </dgm:pt>
    <dgm:pt modelId="{7255FEED-9147-4E7E-AC0D-B075BC1D1E23}" type="pres">
      <dgm:prSet presAssocID="{7425E0B5-FEF5-4EDF-BA37-5E724E69A2DB}" presName="parentText" presStyleLbl="node1" presStyleIdx="0" presStyleCnt="1">
        <dgm:presLayoutVars>
          <dgm:chMax val="0"/>
          <dgm:bulletEnabled val="1"/>
        </dgm:presLayoutVars>
      </dgm:prSet>
      <dgm:spPr/>
      <dgm:t>
        <a:bodyPr/>
        <a:lstStyle/>
        <a:p>
          <a:endParaRPr lang="en-US"/>
        </a:p>
      </dgm:t>
    </dgm:pt>
  </dgm:ptLst>
  <dgm:cxnLst>
    <dgm:cxn modelId="{C93AAB7E-2F38-47FE-905A-65243ADB8105}" type="presOf" srcId="{808B01BF-2ECF-4572-AC8F-B6B463B3D040}" destId="{9329F3BD-A4D7-4601-AF61-BDAFE82BE54E}" srcOrd="0" destOrd="0" presId="urn:microsoft.com/office/officeart/2005/8/layout/vList2"/>
    <dgm:cxn modelId="{47B150D8-E4AC-4727-8716-1B2011D307E8}" type="presOf" srcId="{7425E0B5-FEF5-4EDF-BA37-5E724E69A2DB}" destId="{7255FEED-9147-4E7E-AC0D-B075BC1D1E23}" srcOrd="0" destOrd="0" presId="urn:microsoft.com/office/officeart/2005/8/layout/vList2"/>
    <dgm:cxn modelId="{3B1E89E3-670D-4304-BE1C-30C8F2211C27}" srcId="{808B01BF-2ECF-4572-AC8F-B6B463B3D040}" destId="{7425E0B5-FEF5-4EDF-BA37-5E724E69A2DB}" srcOrd="0" destOrd="0" parTransId="{7A88665C-5897-4A75-A343-3050E69A289A}" sibTransId="{CE229CFE-38D0-4DDD-B2F8-3F4F6317BE6E}"/>
    <dgm:cxn modelId="{20B722A1-2D4A-41E3-893D-E4BFF4A56070}" type="presParOf" srcId="{9329F3BD-A4D7-4601-AF61-BDAFE82BE54E}" destId="{7255FEED-9147-4E7E-AC0D-B075BC1D1E2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2C3A39E9-4F41-4C60-B17F-4611A366D34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B837AC6-1B95-46A9-9D9C-2A4B231C5380}">
      <dgm:prSet/>
      <dgm:spPr/>
      <dgm:t>
        <a:bodyPr/>
        <a:lstStyle/>
        <a:p>
          <a:pPr algn="ctr" rtl="0"/>
          <a:r>
            <a:rPr lang="en-US" b="1" i="0" baseline="0" smtClean="0"/>
            <a:t>Credit Information Companies</a:t>
          </a:r>
          <a:endParaRPr lang="en-US"/>
        </a:p>
      </dgm:t>
    </dgm:pt>
    <dgm:pt modelId="{14412FAB-84C2-4E35-A3C0-2EEA25F8A71A}" type="parTrans" cxnId="{F045BF63-4ADD-4878-83AF-36DCF58EF0D6}">
      <dgm:prSet/>
      <dgm:spPr/>
      <dgm:t>
        <a:bodyPr/>
        <a:lstStyle/>
        <a:p>
          <a:endParaRPr lang="en-US"/>
        </a:p>
      </dgm:t>
    </dgm:pt>
    <dgm:pt modelId="{F5CEA16C-DC5E-44F3-94C7-D3C18C966E9B}" type="sibTrans" cxnId="{F045BF63-4ADD-4878-83AF-36DCF58EF0D6}">
      <dgm:prSet/>
      <dgm:spPr/>
      <dgm:t>
        <a:bodyPr/>
        <a:lstStyle/>
        <a:p>
          <a:endParaRPr lang="en-US"/>
        </a:p>
      </dgm:t>
    </dgm:pt>
    <dgm:pt modelId="{C96A27D6-F144-4A1E-A3FC-36C275D13C32}" type="pres">
      <dgm:prSet presAssocID="{2C3A39E9-4F41-4C60-B17F-4611A366D344}" presName="linear" presStyleCnt="0">
        <dgm:presLayoutVars>
          <dgm:animLvl val="lvl"/>
          <dgm:resizeHandles val="exact"/>
        </dgm:presLayoutVars>
      </dgm:prSet>
      <dgm:spPr/>
      <dgm:t>
        <a:bodyPr/>
        <a:lstStyle/>
        <a:p>
          <a:endParaRPr lang="en-US"/>
        </a:p>
      </dgm:t>
    </dgm:pt>
    <dgm:pt modelId="{43FDC059-093F-40BA-9781-E1CDCBE67CDA}" type="pres">
      <dgm:prSet presAssocID="{7B837AC6-1B95-46A9-9D9C-2A4B231C5380}" presName="parentText" presStyleLbl="node1" presStyleIdx="0" presStyleCnt="1">
        <dgm:presLayoutVars>
          <dgm:chMax val="0"/>
          <dgm:bulletEnabled val="1"/>
        </dgm:presLayoutVars>
      </dgm:prSet>
      <dgm:spPr/>
      <dgm:t>
        <a:bodyPr/>
        <a:lstStyle/>
        <a:p>
          <a:endParaRPr lang="en-US"/>
        </a:p>
      </dgm:t>
    </dgm:pt>
  </dgm:ptLst>
  <dgm:cxnLst>
    <dgm:cxn modelId="{F045BF63-4ADD-4878-83AF-36DCF58EF0D6}" srcId="{2C3A39E9-4F41-4C60-B17F-4611A366D344}" destId="{7B837AC6-1B95-46A9-9D9C-2A4B231C5380}" srcOrd="0" destOrd="0" parTransId="{14412FAB-84C2-4E35-A3C0-2EEA25F8A71A}" sibTransId="{F5CEA16C-DC5E-44F3-94C7-D3C18C966E9B}"/>
    <dgm:cxn modelId="{EFE058D5-5A65-4436-8454-81C902140F93}" type="presOf" srcId="{7B837AC6-1B95-46A9-9D9C-2A4B231C5380}" destId="{43FDC059-093F-40BA-9781-E1CDCBE67CDA}" srcOrd="0" destOrd="0" presId="urn:microsoft.com/office/officeart/2005/8/layout/vList2"/>
    <dgm:cxn modelId="{316A9BA1-92F7-4907-B84F-11EAB5D12CA5}" type="presOf" srcId="{2C3A39E9-4F41-4C60-B17F-4611A366D344}" destId="{C96A27D6-F144-4A1E-A3FC-36C275D13C32}" srcOrd="0" destOrd="0" presId="urn:microsoft.com/office/officeart/2005/8/layout/vList2"/>
    <dgm:cxn modelId="{EE866B41-3D0C-4520-B4E2-EBB83E197EA7}" type="presParOf" srcId="{C96A27D6-F144-4A1E-A3FC-36C275D13C32}" destId="{43FDC059-093F-40BA-9781-E1CDCBE67CD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CD1B1754-7F1B-4794-883B-FE28CA94844E}"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1973018F-655A-4E13-A616-0D1F075CAF27}">
      <dgm:prSet phldrT="[Text]"/>
      <dgm:spPr/>
      <dgm:t>
        <a:bodyPr/>
        <a:lstStyle/>
        <a:p>
          <a:pPr algn="ctr"/>
          <a:r>
            <a:rPr lang="en-US" dirty="0" smtClean="0"/>
            <a:t>Applicant &amp; Co-Borrower to have a clear CIBIL or no CIBIL record</a:t>
          </a:r>
          <a:endParaRPr lang="en-US" dirty="0"/>
        </a:p>
      </dgm:t>
    </dgm:pt>
    <dgm:pt modelId="{866B48FD-1799-4AFD-AEDE-8B78029CA90B}" type="parTrans" cxnId="{45846779-C86B-4251-A9F5-5719368D923F}">
      <dgm:prSet/>
      <dgm:spPr/>
      <dgm:t>
        <a:bodyPr/>
        <a:lstStyle/>
        <a:p>
          <a:pPr algn="ctr"/>
          <a:endParaRPr lang="en-US"/>
        </a:p>
      </dgm:t>
    </dgm:pt>
    <dgm:pt modelId="{2A62F64B-D574-40F0-B7D1-8A61F07DEC8F}" type="sibTrans" cxnId="{45846779-C86B-4251-A9F5-5719368D923F}">
      <dgm:prSet/>
      <dgm:spPr/>
      <dgm:t>
        <a:bodyPr/>
        <a:lstStyle/>
        <a:p>
          <a:pPr algn="ctr"/>
          <a:endParaRPr lang="en-US"/>
        </a:p>
      </dgm:t>
    </dgm:pt>
    <dgm:pt modelId="{7322E56D-2ACB-4010-A2C9-94A8A949DB3D}">
      <dgm:prSet phldrT="[Text]"/>
      <dgm:spPr/>
      <dgm:t>
        <a:bodyPr/>
        <a:lstStyle/>
        <a:p>
          <a:pPr algn="ctr"/>
          <a:r>
            <a:rPr lang="en-US" dirty="0" smtClean="0"/>
            <a:t>If no CIBIL hit – Equifax, Experian and/or Highmark Credit Information reports to be documented</a:t>
          </a:r>
          <a:endParaRPr lang="en-US" dirty="0"/>
        </a:p>
      </dgm:t>
    </dgm:pt>
    <dgm:pt modelId="{926384A7-FBAB-4F82-9AE3-832CDD304030}" type="parTrans" cxnId="{0253F386-8763-4E25-907D-400D5AD12C02}">
      <dgm:prSet/>
      <dgm:spPr/>
      <dgm:t>
        <a:bodyPr/>
        <a:lstStyle/>
        <a:p>
          <a:pPr algn="ctr"/>
          <a:endParaRPr lang="en-US"/>
        </a:p>
      </dgm:t>
    </dgm:pt>
    <dgm:pt modelId="{514EE77E-77BD-4321-BFEB-8234EC0F335D}" type="sibTrans" cxnId="{0253F386-8763-4E25-907D-400D5AD12C02}">
      <dgm:prSet/>
      <dgm:spPr/>
      <dgm:t>
        <a:bodyPr/>
        <a:lstStyle/>
        <a:p>
          <a:pPr algn="ctr"/>
          <a:endParaRPr lang="en-US"/>
        </a:p>
      </dgm:t>
    </dgm:pt>
    <dgm:pt modelId="{1FD0D178-259D-4B90-88AD-CF44F4257A4F}">
      <dgm:prSet phldrT="[Text]"/>
      <dgm:spPr/>
      <dgm:t>
        <a:bodyPr/>
        <a:lstStyle/>
        <a:p>
          <a:pPr algn="ctr"/>
          <a:r>
            <a:rPr lang="en-US" dirty="0" smtClean="0"/>
            <a:t>CIBIL score low/unsatisfactory  - call to be taken by loan appraiser/decision maker </a:t>
          </a:r>
          <a:endParaRPr lang="en-US" dirty="0"/>
        </a:p>
      </dgm:t>
    </dgm:pt>
    <dgm:pt modelId="{060A3074-092A-4B79-95E8-658B009A1729}" type="parTrans" cxnId="{C4838759-9A7D-48F7-89B7-C57D0222B570}">
      <dgm:prSet/>
      <dgm:spPr/>
      <dgm:t>
        <a:bodyPr/>
        <a:lstStyle/>
        <a:p>
          <a:pPr algn="ctr"/>
          <a:endParaRPr lang="en-US"/>
        </a:p>
      </dgm:t>
    </dgm:pt>
    <dgm:pt modelId="{AEF6D2F8-4E18-446C-9B33-8892CE3B3DD7}" type="sibTrans" cxnId="{C4838759-9A7D-48F7-89B7-C57D0222B570}">
      <dgm:prSet/>
      <dgm:spPr/>
      <dgm:t>
        <a:bodyPr/>
        <a:lstStyle/>
        <a:p>
          <a:pPr algn="ctr"/>
          <a:endParaRPr lang="en-US"/>
        </a:p>
      </dgm:t>
    </dgm:pt>
    <dgm:pt modelId="{9CA4E173-D626-4796-8CA0-3F4F54E79C90}">
      <dgm:prSet/>
      <dgm:spPr/>
      <dgm:t>
        <a:bodyPr/>
        <a:lstStyle/>
        <a:p>
          <a:pPr algn="ctr"/>
          <a:r>
            <a:rPr lang="en-US" dirty="0" smtClean="0"/>
            <a:t>For loans above 50 lacs  - all four CICs reports mandatory</a:t>
          </a:r>
          <a:endParaRPr lang="en-US" dirty="0"/>
        </a:p>
      </dgm:t>
    </dgm:pt>
    <dgm:pt modelId="{1155D2EC-8FDF-49C2-805C-B89FFDD8D533}" type="parTrans" cxnId="{A7DB7E60-A6E6-4694-9443-108148474202}">
      <dgm:prSet/>
      <dgm:spPr/>
      <dgm:t>
        <a:bodyPr/>
        <a:lstStyle/>
        <a:p>
          <a:pPr algn="ctr"/>
          <a:endParaRPr lang="en-US"/>
        </a:p>
      </dgm:t>
    </dgm:pt>
    <dgm:pt modelId="{D2A76BA0-FC2C-4603-AB91-D538FEBE295B}" type="sibTrans" cxnId="{A7DB7E60-A6E6-4694-9443-108148474202}">
      <dgm:prSet/>
      <dgm:spPr/>
      <dgm:t>
        <a:bodyPr/>
        <a:lstStyle/>
        <a:p>
          <a:pPr algn="ctr"/>
          <a:endParaRPr lang="en-US"/>
        </a:p>
      </dgm:t>
    </dgm:pt>
    <dgm:pt modelId="{C273DDC7-9354-4E7A-8122-8C5273C86DBF}" type="pres">
      <dgm:prSet presAssocID="{CD1B1754-7F1B-4794-883B-FE28CA94844E}" presName="Name0" presStyleCnt="0">
        <dgm:presLayoutVars>
          <dgm:chMax/>
          <dgm:chPref val="3"/>
          <dgm:dir/>
          <dgm:animOne val="branch"/>
          <dgm:animLvl val="lvl"/>
        </dgm:presLayoutVars>
      </dgm:prSet>
      <dgm:spPr/>
      <dgm:t>
        <a:bodyPr/>
        <a:lstStyle/>
        <a:p>
          <a:endParaRPr lang="en-US"/>
        </a:p>
      </dgm:t>
    </dgm:pt>
    <dgm:pt modelId="{185C0D3A-B43A-47E7-A9E3-84BDF02FFA21}" type="pres">
      <dgm:prSet presAssocID="{1973018F-655A-4E13-A616-0D1F075CAF27}" presName="composite" presStyleCnt="0"/>
      <dgm:spPr/>
    </dgm:pt>
    <dgm:pt modelId="{A13C69C1-3C80-49F7-8700-F9597C819457}" type="pres">
      <dgm:prSet presAssocID="{1973018F-655A-4E13-A616-0D1F075CAF27}" presName="FirstChild" presStyleLbl="revTx" presStyleIdx="0" presStyleCnt="4">
        <dgm:presLayoutVars>
          <dgm:chMax val="0"/>
          <dgm:chPref val="0"/>
          <dgm:bulletEnabled val="1"/>
        </dgm:presLayoutVars>
      </dgm:prSet>
      <dgm:spPr/>
    </dgm:pt>
    <dgm:pt modelId="{77CE13AA-7D30-4843-B8B4-20973F396818}" type="pres">
      <dgm:prSet presAssocID="{1973018F-655A-4E13-A616-0D1F075CAF27}" presName="Parent" presStyleLbl="alignNode1" presStyleIdx="0" presStyleCnt="4">
        <dgm:presLayoutVars>
          <dgm:chMax val="3"/>
          <dgm:chPref val="3"/>
          <dgm:bulletEnabled val="1"/>
        </dgm:presLayoutVars>
      </dgm:prSet>
      <dgm:spPr/>
      <dgm:t>
        <a:bodyPr/>
        <a:lstStyle/>
        <a:p>
          <a:endParaRPr lang="en-US"/>
        </a:p>
      </dgm:t>
    </dgm:pt>
    <dgm:pt modelId="{F6110A20-A453-4D81-9535-EA415D93E1B0}" type="pres">
      <dgm:prSet presAssocID="{1973018F-655A-4E13-A616-0D1F075CAF27}" presName="Accent" presStyleLbl="parChTrans1D1" presStyleIdx="0" presStyleCnt="4"/>
      <dgm:spPr/>
    </dgm:pt>
    <dgm:pt modelId="{41FE9DCB-85A3-4CE2-BA1A-314B84DBC840}" type="pres">
      <dgm:prSet presAssocID="{2A62F64B-D574-40F0-B7D1-8A61F07DEC8F}" presName="sibTrans" presStyleCnt="0"/>
      <dgm:spPr/>
    </dgm:pt>
    <dgm:pt modelId="{C89E838C-D14F-4542-A319-69E673B3FECA}" type="pres">
      <dgm:prSet presAssocID="{7322E56D-2ACB-4010-A2C9-94A8A949DB3D}" presName="composite" presStyleCnt="0"/>
      <dgm:spPr/>
    </dgm:pt>
    <dgm:pt modelId="{AB3BF237-DA23-48A1-B676-5D41D5EDB9B0}" type="pres">
      <dgm:prSet presAssocID="{7322E56D-2ACB-4010-A2C9-94A8A949DB3D}" presName="FirstChild" presStyleLbl="revTx" presStyleIdx="1" presStyleCnt="4">
        <dgm:presLayoutVars>
          <dgm:chMax val="0"/>
          <dgm:chPref val="0"/>
          <dgm:bulletEnabled val="1"/>
        </dgm:presLayoutVars>
      </dgm:prSet>
      <dgm:spPr/>
    </dgm:pt>
    <dgm:pt modelId="{0F730CBD-37E2-4E0D-AE13-BAFF36E57F18}" type="pres">
      <dgm:prSet presAssocID="{7322E56D-2ACB-4010-A2C9-94A8A949DB3D}" presName="Parent" presStyleLbl="alignNode1" presStyleIdx="1" presStyleCnt="4">
        <dgm:presLayoutVars>
          <dgm:chMax val="3"/>
          <dgm:chPref val="3"/>
          <dgm:bulletEnabled val="1"/>
        </dgm:presLayoutVars>
      </dgm:prSet>
      <dgm:spPr/>
      <dgm:t>
        <a:bodyPr/>
        <a:lstStyle/>
        <a:p>
          <a:endParaRPr lang="en-US"/>
        </a:p>
      </dgm:t>
    </dgm:pt>
    <dgm:pt modelId="{7C2A893F-FFFE-486C-89E1-55EE6F41EB54}" type="pres">
      <dgm:prSet presAssocID="{7322E56D-2ACB-4010-A2C9-94A8A949DB3D}" presName="Accent" presStyleLbl="parChTrans1D1" presStyleIdx="1" presStyleCnt="4"/>
      <dgm:spPr/>
    </dgm:pt>
    <dgm:pt modelId="{80220B4E-3DE8-4E13-9AC3-3CC0F434B5C2}" type="pres">
      <dgm:prSet presAssocID="{514EE77E-77BD-4321-BFEB-8234EC0F335D}" presName="sibTrans" presStyleCnt="0"/>
      <dgm:spPr/>
    </dgm:pt>
    <dgm:pt modelId="{1F68F96B-19DB-44ED-8321-4331FCA5F184}" type="pres">
      <dgm:prSet presAssocID="{1FD0D178-259D-4B90-88AD-CF44F4257A4F}" presName="composite" presStyleCnt="0"/>
      <dgm:spPr/>
    </dgm:pt>
    <dgm:pt modelId="{D27C3AB3-B8A4-4D09-BF76-2B3D33B69D7A}" type="pres">
      <dgm:prSet presAssocID="{1FD0D178-259D-4B90-88AD-CF44F4257A4F}" presName="FirstChild" presStyleLbl="revTx" presStyleIdx="2" presStyleCnt="4">
        <dgm:presLayoutVars>
          <dgm:chMax val="0"/>
          <dgm:chPref val="0"/>
          <dgm:bulletEnabled val="1"/>
        </dgm:presLayoutVars>
      </dgm:prSet>
      <dgm:spPr/>
    </dgm:pt>
    <dgm:pt modelId="{AB02585A-F383-473D-9DA5-E90A94CC31F6}" type="pres">
      <dgm:prSet presAssocID="{1FD0D178-259D-4B90-88AD-CF44F4257A4F}" presName="Parent" presStyleLbl="alignNode1" presStyleIdx="2" presStyleCnt="4">
        <dgm:presLayoutVars>
          <dgm:chMax val="3"/>
          <dgm:chPref val="3"/>
          <dgm:bulletEnabled val="1"/>
        </dgm:presLayoutVars>
      </dgm:prSet>
      <dgm:spPr/>
      <dgm:t>
        <a:bodyPr/>
        <a:lstStyle/>
        <a:p>
          <a:endParaRPr lang="en-US"/>
        </a:p>
      </dgm:t>
    </dgm:pt>
    <dgm:pt modelId="{554ECAB8-FA1B-40B9-B06D-7BB5BAF85F38}" type="pres">
      <dgm:prSet presAssocID="{1FD0D178-259D-4B90-88AD-CF44F4257A4F}" presName="Accent" presStyleLbl="parChTrans1D1" presStyleIdx="2" presStyleCnt="4"/>
      <dgm:spPr/>
    </dgm:pt>
    <dgm:pt modelId="{01006745-6690-4D84-9464-35A0BE00E172}" type="pres">
      <dgm:prSet presAssocID="{AEF6D2F8-4E18-446C-9B33-8892CE3B3DD7}" presName="sibTrans" presStyleCnt="0"/>
      <dgm:spPr/>
    </dgm:pt>
    <dgm:pt modelId="{F47380DF-7D17-4094-9A41-7DA2A3A80FB2}" type="pres">
      <dgm:prSet presAssocID="{9CA4E173-D626-4796-8CA0-3F4F54E79C90}" presName="composite" presStyleCnt="0"/>
      <dgm:spPr/>
    </dgm:pt>
    <dgm:pt modelId="{C59E8A86-6439-4404-BA42-8A5162100690}" type="pres">
      <dgm:prSet presAssocID="{9CA4E173-D626-4796-8CA0-3F4F54E79C90}" presName="FirstChild" presStyleLbl="revTx" presStyleIdx="3" presStyleCnt="4">
        <dgm:presLayoutVars>
          <dgm:chMax val="0"/>
          <dgm:chPref val="0"/>
          <dgm:bulletEnabled val="1"/>
        </dgm:presLayoutVars>
      </dgm:prSet>
      <dgm:spPr/>
    </dgm:pt>
    <dgm:pt modelId="{6AA52306-7E10-4163-A79C-8282D51FAF31}" type="pres">
      <dgm:prSet presAssocID="{9CA4E173-D626-4796-8CA0-3F4F54E79C90}" presName="Parent" presStyleLbl="alignNode1" presStyleIdx="3" presStyleCnt="4">
        <dgm:presLayoutVars>
          <dgm:chMax val="3"/>
          <dgm:chPref val="3"/>
          <dgm:bulletEnabled val="1"/>
        </dgm:presLayoutVars>
      </dgm:prSet>
      <dgm:spPr/>
      <dgm:t>
        <a:bodyPr/>
        <a:lstStyle/>
        <a:p>
          <a:endParaRPr lang="en-US"/>
        </a:p>
      </dgm:t>
    </dgm:pt>
    <dgm:pt modelId="{0161CB46-D1BF-48A9-8D88-487152F5FB2A}" type="pres">
      <dgm:prSet presAssocID="{9CA4E173-D626-4796-8CA0-3F4F54E79C90}" presName="Accent" presStyleLbl="parChTrans1D1" presStyleIdx="3" presStyleCnt="4"/>
      <dgm:spPr/>
    </dgm:pt>
  </dgm:ptLst>
  <dgm:cxnLst>
    <dgm:cxn modelId="{0253F386-8763-4E25-907D-400D5AD12C02}" srcId="{CD1B1754-7F1B-4794-883B-FE28CA94844E}" destId="{7322E56D-2ACB-4010-A2C9-94A8A949DB3D}" srcOrd="1" destOrd="0" parTransId="{926384A7-FBAB-4F82-9AE3-832CDD304030}" sibTransId="{514EE77E-77BD-4321-BFEB-8234EC0F335D}"/>
    <dgm:cxn modelId="{45846779-C86B-4251-A9F5-5719368D923F}" srcId="{CD1B1754-7F1B-4794-883B-FE28CA94844E}" destId="{1973018F-655A-4E13-A616-0D1F075CAF27}" srcOrd="0" destOrd="0" parTransId="{866B48FD-1799-4AFD-AEDE-8B78029CA90B}" sibTransId="{2A62F64B-D574-40F0-B7D1-8A61F07DEC8F}"/>
    <dgm:cxn modelId="{62758A0B-43CA-4055-A944-4C114A56E142}" type="presOf" srcId="{1FD0D178-259D-4B90-88AD-CF44F4257A4F}" destId="{AB02585A-F383-473D-9DA5-E90A94CC31F6}" srcOrd="0" destOrd="0" presId="urn:microsoft.com/office/officeart/2011/layout/TabList"/>
    <dgm:cxn modelId="{0A6F5B37-9CDE-415E-B449-8D30AAFF2853}" type="presOf" srcId="{9CA4E173-D626-4796-8CA0-3F4F54E79C90}" destId="{6AA52306-7E10-4163-A79C-8282D51FAF31}" srcOrd="0" destOrd="0" presId="urn:microsoft.com/office/officeart/2011/layout/TabList"/>
    <dgm:cxn modelId="{C4838759-9A7D-48F7-89B7-C57D0222B570}" srcId="{CD1B1754-7F1B-4794-883B-FE28CA94844E}" destId="{1FD0D178-259D-4B90-88AD-CF44F4257A4F}" srcOrd="2" destOrd="0" parTransId="{060A3074-092A-4B79-95E8-658B009A1729}" sibTransId="{AEF6D2F8-4E18-446C-9B33-8892CE3B3DD7}"/>
    <dgm:cxn modelId="{A7DB7E60-A6E6-4694-9443-108148474202}" srcId="{CD1B1754-7F1B-4794-883B-FE28CA94844E}" destId="{9CA4E173-D626-4796-8CA0-3F4F54E79C90}" srcOrd="3" destOrd="0" parTransId="{1155D2EC-8FDF-49C2-805C-B89FFDD8D533}" sibTransId="{D2A76BA0-FC2C-4603-AB91-D538FEBE295B}"/>
    <dgm:cxn modelId="{981BCA27-83D8-407A-A604-E0FBB85A264F}" type="presOf" srcId="{7322E56D-2ACB-4010-A2C9-94A8A949DB3D}" destId="{0F730CBD-37E2-4E0D-AE13-BAFF36E57F18}" srcOrd="0" destOrd="0" presId="urn:microsoft.com/office/officeart/2011/layout/TabList"/>
    <dgm:cxn modelId="{EC20A819-F981-40FD-A468-3A87113905D2}" type="presOf" srcId="{1973018F-655A-4E13-A616-0D1F075CAF27}" destId="{77CE13AA-7D30-4843-B8B4-20973F396818}" srcOrd="0" destOrd="0" presId="urn:microsoft.com/office/officeart/2011/layout/TabList"/>
    <dgm:cxn modelId="{EDCFC5A7-C306-4A6F-8A2C-516B81630443}" type="presOf" srcId="{CD1B1754-7F1B-4794-883B-FE28CA94844E}" destId="{C273DDC7-9354-4E7A-8122-8C5273C86DBF}" srcOrd="0" destOrd="0" presId="urn:microsoft.com/office/officeart/2011/layout/TabList"/>
    <dgm:cxn modelId="{265CACDB-225E-49E9-AB1B-BF2DF7940D52}" type="presParOf" srcId="{C273DDC7-9354-4E7A-8122-8C5273C86DBF}" destId="{185C0D3A-B43A-47E7-A9E3-84BDF02FFA21}" srcOrd="0" destOrd="0" presId="urn:microsoft.com/office/officeart/2011/layout/TabList"/>
    <dgm:cxn modelId="{D7657C72-2952-4199-8E1F-2AB7A9DBFB2D}" type="presParOf" srcId="{185C0D3A-B43A-47E7-A9E3-84BDF02FFA21}" destId="{A13C69C1-3C80-49F7-8700-F9597C819457}" srcOrd="0" destOrd="0" presId="urn:microsoft.com/office/officeart/2011/layout/TabList"/>
    <dgm:cxn modelId="{2FDB2785-4AC7-49F6-84CE-B4A772694E44}" type="presParOf" srcId="{185C0D3A-B43A-47E7-A9E3-84BDF02FFA21}" destId="{77CE13AA-7D30-4843-B8B4-20973F396818}" srcOrd="1" destOrd="0" presId="urn:microsoft.com/office/officeart/2011/layout/TabList"/>
    <dgm:cxn modelId="{538AB7A4-BE27-4DD3-86EC-27BC2ED733DF}" type="presParOf" srcId="{185C0D3A-B43A-47E7-A9E3-84BDF02FFA21}" destId="{F6110A20-A453-4D81-9535-EA415D93E1B0}" srcOrd="2" destOrd="0" presId="urn:microsoft.com/office/officeart/2011/layout/TabList"/>
    <dgm:cxn modelId="{04C24A0B-E627-41F8-9308-377F09FD04B0}" type="presParOf" srcId="{C273DDC7-9354-4E7A-8122-8C5273C86DBF}" destId="{41FE9DCB-85A3-4CE2-BA1A-314B84DBC840}" srcOrd="1" destOrd="0" presId="urn:microsoft.com/office/officeart/2011/layout/TabList"/>
    <dgm:cxn modelId="{04E369AE-B2B8-434C-9372-5045ADC819DE}" type="presParOf" srcId="{C273DDC7-9354-4E7A-8122-8C5273C86DBF}" destId="{C89E838C-D14F-4542-A319-69E673B3FECA}" srcOrd="2" destOrd="0" presId="urn:microsoft.com/office/officeart/2011/layout/TabList"/>
    <dgm:cxn modelId="{669CFAAB-F771-4CB3-BAE3-6E323824A706}" type="presParOf" srcId="{C89E838C-D14F-4542-A319-69E673B3FECA}" destId="{AB3BF237-DA23-48A1-B676-5D41D5EDB9B0}" srcOrd="0" destOrd="0" presId="urn:microsoft.com/office/officeart/2011/layout/TabList"/>
    <dgm:cxn modelId="{7F322CBC-2482-4D07-B0BD-3301B88D37A0}" type="presParOf" srcId="{C89E838C-D14F-4542-A319-69E673B3FECA}" destId="{0F730CBD-37E2-4E0D-AE13-BAFF36E57F18}" srcOrd="1" destOrd="0" presId="urn:microsoft.com/office/officeart/2011/layout/TabList"/>
    <dgm:cxn modelId="{687E8F55-0BA7-46C9-8531-2D5F37C7CA4C}" type="presParOf" srcId="{C89E838C-D14F-4542-A319-69E673B3FECA}" destId="{7C2A893F-FFFE-486C-89E1-55EE6F41EB54}" srcOrd="2" destOrd="0" presId="urn:microsoft.com/office/officeart/2011/layout/TabList"/>
    <dgm:cxn modelId="{B34F60D1-1B73-4F9A-BF19-DAD3773BC7D2}" type="presParOf" srcId="{C273DDC7-9354-4E7A-8122-8C5273C86DBF}" destId="{80220B4E-3DE8-4E13-9AC3-3CC0F434B5C2}" srcOrd="3" destOrd="0" presId="urn:microsoft.com/office/officeart/2011/layout/TabList"/>
    <dgm:cxn modelId="{6EBBDAF6-119F-4187-BFC0-72AECAA4757E}" type="presParOf" srcId="{C273DDC7-9354-4E7A-8122-8C5273C86DBF}" destId="{1F68F96B-19DB-44ED-8321-4331FCA5F184}" srcOrd="4" destOrd="0" presId="urn:microsoft.com/office/officeart/2011/layout/TabList"/>
    <dgm:cxn modelId="{DB5EC578-D906-48A3-8EE3-EC98D2555CA4}" type="presParOf" srcId="{1F68F96B-19DB-44ED-8321-4331FCA5F184}" destId="{D27C3AB3-B8A4-4D09-BF76-2B3D33B69D7A}" srcOrd="0" destOrd="0" presId="urn:microsoft.com/office/officeart/2011/layout/TabList"/>
    <dgm:cxn modelId="{2B634059-84F1-4A4B-B262-2F2A9FFF6B02}" type="presParOf" srcId="{1F68F96B-19DB-44ED-8321-4331FCA5F184}" destId="{AB02585A-F383-473D-9DA5-E90A94CC31F6}" srcOrd="1" destOrd="0" presId="urn:microsoft.com/office/officeart/2011/layout/TabList"/>
    <dgm:cxn modelId="{5328C081-2641-462F-85CA-6D251EFF9542}" type="presParOf" srcId="{1F68F96B-19DB-44ED-8321-4331FCA5F184}" destId="{554ECAB8-FA1B-40B9-B06D-7BB5BAF85F38}" srcOrd="2" destOrd="0" presId="urn:microsoft.com/office/officeart/2011/layout/TabList"/>
    <dgm:cxn modelId="{0FCD2C5A-4BAA-4FD5-B1B1-C09E3844ACCE}" type="presParOf" srcId="{C273DDC7-9354-4E7A-8122-8C5273C86DBF}" destId="{01006745-6690-4D84-9464-35A0BE00E172}" srcOrd="5" destOrd="0" presId="urn:microsoft.com/office/officeart/2011/layout/TabList"/>
    <dgm:cxn modelId="{EB34F55A-6807-44C1-BCF2-89EC92018349}" type="presParOf" srcId="{C273DDC7-9354-4E7A-8122-8C5273C86DBF}" destId="{F47380DF-7D17-4094-9A41-7DA2A3A80FB2}" srcOrd="6" destOrd="0" presId="urn:microsoft.com/office/officeart/2011/layout/TabList"/>
    <dgm:cxn modelId="{47F3C20D-0110-4495-B2B9-4BD5FA7FD6C7}" type="presParOf" srcId="{F47380DF-7D17-4094-9A41-7DA2A3A80FB2}" destId="{C59E8A86-6439-4404-BA42-8A5162100690}" srcOrd="0" destOrd="0" presId="urn:microsoft.com/office/officeart/2011/layout/TabList"/>
    <dgm:cxn modelId="{BEFC2226-CC46-4309-B262-96044197BC3B}" type="presParOf" srcId="{F47380DF-7D17-4094-9A41-7DA2A3A80FB2}" destId="{6AA52306-7E10-4163-A79C-8282D51FAF31}" srcOrd="1" destOrd="0" presId="urn:microsoft.com/office/officeart/2011/layout/TabList"/>
    <dgm:cxn modelId="{CF834157-E4B9-4B4E-801B-DCB2AF1322BF}" type="presParOf" srcId="{F47380DF-7D17-4094-9A41-7DA2A3A80FB2}" destId="{0161CB46-D1BF-48A9-8D88-487152F5FB2A}" srcOrd="2" destOrd="0" presId="urn:microsoft.com/office/officeart/2011/layout/Tab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7518A922-1E4D-4E30-9CA8-F8423A2A05F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404E01D-C072-44DB-BF99-2D5B48C787F5}">
      <dgm:prSet/>
      <dgm:spPr/>
      <dgm:t>
        <a:bodyPr/>
        <a:lstStyle/>
        <a:p>
          <a:pPr algn="ctr" rtl="0"/>
          <a:r>
            <a:rPr lang="en-US" smtClean="0"/>
            <a:t>CIC Grid to Follow Next Slide</a:t>
          </a:r>
          <a:endParaRPr lang="en-US"/>
        </a:p>
      </dgm:t>
    </dgm:pt>
    <dgm:pt modelId="{723F5FAC-97B5-4BB5-AE5D-E41E7908BBC5}" type="parTrans" cxnId="{7A460588-1D75-41B3-B769-F5B9A4BA97C4}">
      <dgm:prSet/>
      <dgm:spPr/>
      <dgm:t>
        <a:bodyPr/>
        <a:lstStyle/>
        <a:p>
          <a:endParaRPr lang="en-US"/>
        </a:p>
      </dgm:t>
    </dgm:pt>
    <dgm:pt modelId="{173E8D61-81D1-4558-9457-1DF889B5DC84}" type="sibTrans" cxnId="{7A460588-1D75-41B3-B769-F5B9A4BA97C4}">
      <dgm:prSet/>
      <dgm:spPr/>
      <dgm:t>
        <a:bodyPr/>
        <a:lstStyle/>
        <a:p>
          <a:endParaRPr lang="en-US"/>
        </a:p>
      </dgm:t>
    </dgm:pt>
    <dgm:pt modelId="{F52B4514-D952-493C-94EB-2C8C98ED76A8}" type="pres">
      <dgm:prSet presAssocID="{7518A922-1E4D-4E30-9CA8-F8423A2A05F7}" presName="linear" presStyleCnt="0">
        <dgm:presLayoutVars>
          <dgm:animLvl val="lvl"/>
          <dgm:resizeHandles val="exact"/>
        </dgm:presLayoutVars>
      </dgm:prSet>
      <dgm:spPr/>
      <dgm:t>
        <a:bodyPr/>
        <a:lstStyle/>
        <a:p>
          <a:endParaRPr lang="en-US"/>
        </a:p>
      </dgm:t>
    </dgm:pt>
    <dgm:pt modelId="{CA243529-517F-4C44-97E3-A441FFE2DF72}" type="pres">
      <dgm:prSet presAssocID="{0404E01D-C072-44DB-BF99-2D5B48C787F5}" presName="parentText" presStyleLbl="node1" presStyleIdx="0" presStyleCnt="1">
        <dgm:presLayoutVars>
          <dgm:chMax val="0"/>
          <dgm:bulletEnabled val="1"/>
        </dgm:presLayoutVars>
      </dgm:prSet>
      <dgm:spPr/>
      <dgm:t>
        <a:bodyPr/>
        <a:lstStyle/>
        <a:p>
          <a:endParaRPr lang="en-US"/>
        </a:p>
      </dgm:t>
    </dgm:pt>
  </dgm:ptLst>
  <dgm:cxnLst>
    <dgm:cxn modelId="{27825722-EEC5-4CA5-AB47-8D4A22C31E44}" type="presOf" srcId="{7518A922-1E4D-4E30-9CA8-F8423A2A05F7}" destId="{F52B4514-D952-493C-94EB-2C8C98ED76A8}" srcOrd="0" destOrd="0" presId="urn:microsoft.com/office/officeart/2005/8/layout/vList2"/>
    <dgm:cxn modelId="{BCAC9F28-7C59-4763-BF48-51AB4C935F9A}" type="presOf" srcId="{0404E01D-C072-44DB-BF99-2D5B48C787F5}" destId="{CA243529-517F-4C44-97E3-A441FFE2DF72}" srcOrd="0" destOrd="0" presId="urn:microsoft.com/office/officeart/2005/8/layout/vList2"/>
    <dgm:cxn modelId="{7A460588-1D75-41B3-B769-F5B9A4BA97C4}" srcId="{7518A922-1E4D-4E30-9CA8-F8423A2A05F7}" destId="{0404E01D-C072-44DB-BF99-2D5B48C787F5}" srcOrd="0" destOrd="0" parTransId="{723F5FAC-97B5-4BB5-AE5D-E41E7908BBC5}" sibTransId="{173E8D61-81D1-4558-9457-1DF889B5DC84}"/>
    <dgm:cxn modelId="{B0162C19-4772-4E00-A309-5A76A5718DBC}" type="presParOf" srcId="{F52B4514-D952-493C-94EB-2C8C98ED76A8}" destId="{CA243529-517F-4C44-97E3-A441FFE2DF72}"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ABAE6182-AED6-4C46-B826-8AA4F7B01B2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950627BA-CF98-4420-B63E-6322845FDA8E}">
      <dgm:prSet/>
      <dgm:spPr/>
      <dgm:t>
        <a:bodyPr/>
        <a:lstStyle/>
        <a:p>
          <a:pPr rtl="0"/>
          <a:r>
            <a:rPr lang="en-US" smtClean="0"/>
            <a:t>Need for Verifications Matrix up next</a:t>
          </a:r>
          <a:endParaRPr lang="en-US"/>
        </a:p>
      </dgm:t>
    </dgm:pt>
    <dgm:pt modelId="{1E8A0D07-4247-48BF-AA15-F4F12C6151A0}" type="parTrans" cxnId="{EDE88A5D-B54A-4352-8EFB-96CA18D2D31E}">
      <dgm:prSet/>
      <dgm:spPr/>
      <dgm:t>
        <a:bodyPr/>
        <a:lstStyle/>
        <a:p>
          <a:endParaRPr lang="en-US"/>
        </a:p>
      </dgm:t>
    </dgm:pt>
    <dgm:pt modelId="{3D65316B-D269-4277-B1BC-28ECA9A7F6CD}" type="sibTrans" cxnId="{EDE88A5D-B54A-4352-8EFB-96CA18D2D31E}">
      <dgm:prSet/>
      <dgm:spPr/>
      <dgm:t>
        <a:bodyPr/>
        <a:lstStyle/>
        <a:p>
          <a:endParaRPr lang="en-US"/>
        </a:p>
      </dgm:t>
    </dgm:pt>
    <dgm:pt modelId="{6599FE41-BAFE-43FB-B5F3-412D64B0FA4F}" type="pres">
      <dgm:prSet presAssocID="{ABAE6182-AED6-4C46-B826-8AA4F7B01B27}" presName="linear" presStyleCnt="0">
        <dgm:presLayoutVars>
          <dgm:animLvl val="lvl"/>
          <dgm:resizeHandles val="exact"/>
        </dgm:presLayoutVars>
      </dgm:prSet>
      <dgm:spPr/>
      <dgm:t>
        <a:bodyPr/>
        <a:lstStyle/>
        <a:p>
          <a:endParaRPr lang="en-US"/>
        </a:p>
      </dgm:t>
    </dgm:pt>
    <dgm:pt modelId="{2331FBF7-4C6B-4A44-B9C6-337AD53FB4E7}" type="pres">
      <dgm:prSet presAssocID="{950627BA-CF98-4420-B63E-6322845FDA8E}" presName="parentText" presStyleLbl="node1" presStyleIdx="0" presStyleCnt="1">
        <dgm:presLayoutVars>
          <dgm:chMax val="0"/>
          <dgm:bulletEnabled val="1"/>
        </dgm:presLayoutVars>
      </dgm:prSet>
      <dgm:spPr/>
      <dgm:t>
        <a:bodyPr/>
        <a:lstStyle/>
        <a:p>
          <a:endParaRPr lang="en-US"/>
        </a:p>
      </dgm:t>
    </dgm:pt>
  </dgm:ptLst>
  <dgm:cxnLst>
    <dgm:cxn modelId="{0166B517-72A0-42CF-BF9D-F7846A185050}" type="presOf" srcId="{950627BA-CF98-4420-B63E-6322845FDA8E}" destId="{2331FBF7-4C6B-4A44-B9C6-337AD53FB4E7}" srcOrd="0" destOrd="0" presId="urn:microsoft.com/office/officeart/2005/8/layout/vList2"/>
    <dgm:cxn modelId="{EDE88A5D-B54A-4352-8EFB-96CA18D2D31E}" srcId="{ABAE6182-AED6-4C46-B826-8AA4F7B01B27}" destId="{950627BA-CF98-4420-B63E-6322845FDA8E}" srcOrd="0" destOrd="0" parTransId="{1E8A0D07-4247-48BF-AA15-F4F12C6151A0}" sibTransId="{3D65316B-D269-4277-B1BC-28ECA9A7F6CD}"/>
    <dgm:cxn modelId="{B498E84B-A84B-42FC-8CB0-DDE835B39657}" type="presOf" srcId="{ABAE6182-AED6-4C46-B826-8AA4F7B01B27}" destId="{6599FE41-BAFE-43FB-B5F3-412D64B0FA4F}" srcOrd="0" destOrd="0" presId="urn:microsoft.com/office/officeart/2005/8/layout/vList2"/>
    <dgm:cxn modelId="{F0E5FE14-5FB9-4C6F-ADE5-7D602E1A7D99}" type="presParOf" srcId="{6599FE41-BAFE-43FB-B5F3-412D64B0FA4F}" destId="{2331FBF7-4C6B-4A44-B9C6-337AD53FB4E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2D6C3728-E74F-47DB-921E-055DAFC30F42}" type="doc">
      <dgm:prSet loTypeId="urn:microsoft.com/office/officeart/2005/8/layout/target2" loCatId="relationship" qsTypeId="urn:microsoft.com/office/officeart/2005/8/quickstyle/simple1" qsCatId="simple" csTypeId="urn:microsoft.com/office/officeart/2005/8/colors/accent2_5" csCatId="accent2"/>
      <dgm:spPr/>
      <dgm:t>
        <a:bodyPr/>
        <a:lstStyle/>
        <a:p>
          <a:endParaRPr lang="en-US"/>
        </a:p>
      </dgm:t>
    </dgm:pt>
    <dgm:pt modelId="{09724158-8093-40FA-956F-C57E257A605B}">
      <dgm:prSet/>
      <dgm:spPr/>
      <dgm:t>
        <a:bodyPr/>
        <a:lstStyle/>
        <a:p>
          <a:pPr algn="ctr" rtl="0"/>
          <a:r>
            <a:rPr lang="en-US" baseline="0" dirty="0" smtClean="0"/>
            <a:t>Minimum permissible tenure is 1 year</a:t>
          </a:r>
          <a:endParaRPr lang="en-US" dirty="0"/>
        </a:p>
      </dgm:t>
    </dgm:pt>
    <dgm:pt modelId="{BD10896A-5523-4F17-92B1-F85996DDDCAE}" type="parTrans" cxnId="{4340E531-909E-4EB7-87E8-142E60B3A315}">
      <dgm:prSet/>
      <dgm:spPr/>
      <dgm:t>
        <a:bodyPr/>
        <a:lstStyle/>
        <a:p>
          <a:pPr algn="ctr"/>
          <a:endParaRPr lang="en-US"/>
        </a:p>
      </dgm:t>
    </dgm:pt>
    <dgm:pt modelId="{4B708943-4F8B-4D82-970A-5CC0E97D5B94}" type="sibTrans" cxnId="{4340E531-909E-4EB7-87E8-142E60B3A315}">
      <dgm:prSet/>
      <dgm:spPr/>
      <dgm:t>
        <a:bodyPr/>
        <a:lstStyle/>
        <a:p>
          <a:pPr algn="ctr"/>
          <a:endParaRPr lang="en-US"/>
        </a:p>
      </dgm:t>
    </dgm:pt>
    <dgm:pt modelId="{6212A497-A8B1-4937-A156-DE3441A378CD}">
      <dgm:prSet/>
      <dgm:spPr/>
      <dgm:t>
        <a:bodyPr/>
        <a:lstStyle/>
        <a:p>
          <a:pPr algn="ctr" rtl="0"/>
          <a:r>
            <a:rPr lang="en-US" baseline="0" smtClean="0"/>
            <a:t>Maximum permissible tenure including moratorium and grace period is 15 years</a:t>
          </a:r>
          <a:endParaRPr lang="en-US"/>
        </a:p>
      </dgm:t>
    </dgm:pt>
    <dgm:pt modelId="{3939D65D-36DE-4CE7-A642-3854575D882E}" type="parTrans" cxnId="{E79DD781-549A-49CE-86CE-D50F49FEF6B6}">
      <dgm:prSet/>
      <dgm:spPr/>
      <dgm:t>
        <a:bodyPr/>
        <a:lstStyle/>
        <a:p>
          <a:pPr algn="ctr"/>
          <a:endParaRPr lang="en-US"/>
        </a:p>
      </dgm:t>
    </dgm:pt>
    <dgm:pt modelId="{5307CA1C-5429-48BB-BC5B-0417CBD4F53D}" type="sibTrans" cxnId="{E79DD781-549A-49CE-86CE-D50F49FEF6B6}">
      <dgm:prSet/>
      <dgm:spPr/>
      <dgm:t>
        <a:bodyPr/>
        <a:lstStyle/>
        <a:p>
          <a:pPr algn="ctr"/>
          <a:endParaRPr lang="en-US"/>
        </a:p>
      </dgm:t>
    </dgm:pt>
    <dgm:pt modelId="{3F78C3E2-8E57-4862-B9C7-6B9494DED06C}" type="pres">
      <dgm:prSet presAssocID="{2D6C3728-E74F-47DB-921E-055DAFC30F42}" presName="Name0" presStyleCnt="0">
        <dgm:presLayoutVars>
          <dgm:chMax val="3"/>
          <dgm:chPref val="1"/>
          <dgm:dir/>
          <dgm:animLvl val="lvl"/>
          <dgm:resizeHandles/>
        </dgm:presLayoutVars>
      </dgm:prSet>
      <dgm:spPr/>
      <dgm:t>
        <a:bodyPr/>
        <a:lstStyle/>
        <a:p>
          <a:endParaRPr lang="en-US"/>
        </a:p>
      </dgm:t>
    </dgm:pt>
    <dgm:pt modelId="{3176E1E1-9122-46DD-B863-AC2ABEEE53BC}" type="pres">
      <dgm:prSet presAssocID="{2D6C3728-E74F-47DB-921E-055DAFC30F42}" presName="outerBox" presStyleCnt="0"/>
      <dgm:spPr/>
    </dgm:pt>
    <dgm:pt modelId="{2A4357ED-D8CD-4D77-9D56-9D3D80339ED0}" type="pres">
      <dgm:prSet presAssocID="{2D6C3728-E74F-47DB-921E-055DAFC30F42}" presName="outerBoxParent" presStyleLbl="node1" presStyleIdx="0" presStyleCnt="2" custLinFactNeighborX="-2228" custLinFactNeighborY="-24251"/>
      <dgm:spPr/>
      <dgm:t>
        <a:bodyPr/>
        <a:lstStyle/>
        <a:p>
          <a:endParaRPr lang="en-US"/>
        </a:p>
      </dgm:t>
    </dgm:pt>
    <dgm:pt modelId="{A0A2BF32-4ECE-45D3-A7D0-127E81F930AB}" type="pres">
      <dgm:prSet presAssocID="{2D6C3728-E74F-47DB-921E-055DAFC30F42}" presName="outerBoxChildren" presStyleCnt="0"/>
      <dgm:spPr/>
    </dgm:pt>
    <dgm:pt modelId="{1CF8DBB2-20A4-4B6E-9A40-09D7F327AD88}" type="pres">
      <dgm:prSet presAssocID="{2D6C3728-E74F-47DB-921E-055DAFC30F42}" presName="middleBox" presStyleCnt="0"/>
      <dgm:spPr/>
    </dgm:pt>
    <dgm:pt modelId="{CFEDEE56-33A6-40E0-984C-E617A18C7213}" type="pres">
      <dgm:prSet presAssocID="{2D6C3728-E74F-47DB-921E-055DAFC30F42}" presName="middleBoxParent" presStyleLbl="node1" presStyleIdx="1" presStyleCnt="2"/>
      <dgm:spPr/>
      <dgm:t>
        <a:bodyPr/>
        <a:lstStyle/>
        <a:p>
          <a:endParaRPr lang="en-US"/>
        </a:p>
      </dgm:t>
    </dgm:pt>
    <dgm:pt modelId="{F2A4B2AC-00B8-4085-8EF8-D3EF6920FE9D}" type="pres">
      <dgm:prSet presAssocID="{2D6C3728-E74F-47DB-921E-055DAFC30F42}" presName="middleBoxChildren" presStyleCnt="0"/>
      <dgm:spPr/>
    </dgm:pt>
  </dgm:ptLst>
  <dgm:cxnLst>
    <dgm:cxn modelId="{90C3277A-F271-4FBD-88CD-6CDB4E5EF67A}" type="presOf" srcId="{6212A497-A8B1-4937-A156-DE3441A378CD}" destId="{CFEDEE56-33A6-40E0-984C-E617A18C7213}" srcOrd="0" destOrd="0" presId="urn:microsoft.com/office/officeart/2005/8/layout/target2"/>
    <dgm:cxn modelId="{E79DD781-549A-49CE-86CE-D50F49FEF6B6}" srcId="{2D6C3728-E74F-47DB-921E-055DAFC30F42}" destId="{6212A497-A8B1-4937-A156-DE3441A378CD}" srcOrd="1" destOrd="0" parTransId="{3939D65D-36DE-4CE7-A642-3854575D882E}" sibTransId="{5307CA1C-5429-48BB-BC5B-0417CBD4F53D}"/>
    <dgm:cxn modelId="{91F1F773-786A-4F7D-A14F-753750D28851}" type="presOf" srcId="{09724158-8093-40FA-956F-C57E257A605B}" destId="{2A4357ED-D8CD-4D77-9D56-9D3D80339ED0}" srcOrd="0" destOrd="0" presId="urn:microsoft.com/office/officeart/2005/8/layout/target2"/>
    <dgm:cxn modelId="{1B5D2FDC-98C4-4136-816B-9C6DB7095F0F}" type="presOf" srcId="{2D6C3728-E74F-47DB-921E-055DAFC30F42}" destId="{3F78C3E2-8E57-4862-B9C7-6B9494DED06C}" srcOrd="0" destOrd="0" presId="urn:microsoft.com/office/officeart/2005/8/layout/target2"/>
    <dgm:cxn modelId="{4340E531-909E-4EB7-87E8-142E60B3A315}" srcId="{2D6C3728-E74F-47DB-921E-055DAFC30F42}" destId="{09724158-8093-40FA-956F-C57E257A605B}" srcOrd="0" destOrd="0" parTransId="{BD10896A-5523-4F17-92B1-F85996DDDCAE}" sibTransId="{4B708943-4F8B-4D82-970A-5CC0E97D5B94}"/>
    <dgm:cxn modelId="{9D46C130-60B0-433E-B5E1-F0FE5558FA7C}" type="presParOf" srcId="{3F78C3E2-8E57-4862-B9C7-6B9494DED06C}" destId="{3176E1E1-9122-46DD-B863-AC2ABEEE53BC}" srcOrd="0" destOrd="0" presId="urn:microsoft.com/office/officeart/2005/8/layout/target2"/>
    <dgm:cxn modelId="{AC19BC01-EF80-498B-BCC0-DADD14CFA95F}" type="presParOf" srcId="{3176E1E1-9122-46DD-B863-AC2ABEEE53BC}" destId="{2A4357ED-D8CD-4D77-9D56-9D3D80339ED0}" srcOrd="0" destOrd="0" presId="urn:microsoft.com/office/officeart/2005/8/layout/target2"/>
    <dgm:cxn modelId="{9B3550FE-98C9-4CA7-BF9B-29266BD581B6}" type="presParOf" srcId="{3176E1E1-9122-46DD-B863-AC2ABEEE53BC}" destId="{A0A2BF32-4ECE-45D3-A7D0-127E81F930AB}" srcOrd="1" destOrd="0" presId="urn:microsoft.com/office/officeart/2005/8/layout/target2"/>
    <dgm:cxn modelId="{32C5C6D9-FD3C-4E51-842A-4225983D3679}" type="presParOf" srcId="{3F78C3E2-8E57-4862-B9C7-6B9494DED06C}" destId="{1CF8DBB2-20A4-4B6E-9A40-09D7F327AD88}" srcOrd="1" destOrd="0" presId="urn:microsoft.com/office/officeart/2005/8/layout/target2"/>
    <dgm:cxn modelId="{624EC39B-651C-40A1-B324-11A8442ECEE9}" type="presParOf" srcId="{1CF8DBB2-20A4-4B6E-9A40-09D7F327AD88}" destId="{CFEDEE56-33A6-40E0-984C-E617A18C7213}" srcOrd="0" destOrd="0" presId="urn:microsoft.com/office/officeart/2005/8/layout/target2"/>
    <dgm:cxn modelId="{2FFA2B04-7DD1-439A-A993-E6B096D006EC}" type="presParOf" srcId="{1CF8DBB2-20A4-4B6E-9A40-09D7F327AD88}" destId="{F2A4B2AC-00B8-4085-8EF8-D3EF6920FE9D}" srcOrd="1" destOrd="0" presId="urn:microsoft.com/office/officeart/2005/8/layout/targe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65AB852-F8B7-4C44-B15B-9A0B0186D15D}" type="doc">
      <dgm:prSet loTypeId="urn:microsoft.com/office/officeart/2005/8/layout/vList5" loCatId="list" qsTypeId="urn:microsoft.com/office/officeart/2005/8/quickstyle/simple1" qsCatId="simple" csTypeId="urn:microsoft.com/office/officeart/2005/8/colors/colorful4" csCatId="colorful"/>
      <dgm:spPr/>
      <dgm:t>
        <a:bodyPr/>
        <a:lstStyle/>
        <a:p>
          <a:endParaRPr lang="en-US"/>
        </a:p>
      </dgm:t>
    </dgm:pt>
    <dgm:pt modelId="{B7EE9A8E-0D8D-41BA-839C-57117E2FC1FA}">
      <dgm:prSet custT="1"/>
      <dgm:spPr/>
      <dgm:t>
        <a:bodyPr/>
        <a:lstStyle/>
        <a:p>
          <a:pPr algn="ctr" rtl="0"/>
          <a:r>
            <a:rPr lang="en-US" sz="2400" b="1" i="0" baseline="0" smtClean="0"/>
            <a:t>Credit Norms</a:t>
          </a:r>
          <a:endParaRPr lang="en-US" sz="2400"/>
        </a:p>
      </dgm:t>
    </dgm:pt>
    <dgm:pt modelId="{CF4312E1-03F8-4324-AA99-9BB06A4AB427}" type="parTrans" cxnId="{AD4C14E9-7962-49A4-8163-9F7A9CAA2C5A}">
      <dgm:prSet/>
      <dgm:spPr/>
      <dgm:t>
        <a:bodyPr/>
        <a:lstStyle/>
        <a:p>
          <a:pPr algn="ctr"/>
          <a:endParaRPr lang="en-US"/>
        </a:p>
      </dgm:t>
    </dgm:pt>
    <dgm:pt modelId="{2157C23D-2CA1-44E6-83B5-B39D2D92A41C}" type="sibTrans" cxnId="{AD4C14E9-7962-49A4-8163-9F7A9CAA2C5A}">
      <dgm:prSet/>
      <dgm:spPr/>
      <dgm:t>
        <a:bodyPr/>
        <a:lstStyle/>
        <a:p>
          <a:pPr algn="ctr"/>
          <a:endParaRPr lang="en-US"/>
        </a:p>
      </dgm:t>
    </dgm:pt>
    <dgm:pt modelId="{0ADFE020-B4D1-4E25-AF4C-A0EDDA496528}" type="pres">
      <dgm:prSet presAssocID="{165AB852-F8B7-4C44-B15B-9A0B0186D15D}" presName="Name0" presStyleCnt="0">
        <dgm:presLayoutVars>
          <dgm:dir/>
          <dgm:animLvl val="lvl"/>
          <dgm:resizeHandles val="exact"/>
        </dgm:presLayoutVars>
      </dgm:prSet>
      <dgm:spPr/>
      <dgm:t>
        <a:bodyPr/>
        <a:lstStyle/>
        <a:p>
          <a:endParaRPr lang="en-US"/>
        </a:p>
      </dgm:t>
    </dgm:pt>
    <dgm:pt modelId="{A5C21C48-FBA1-43A5-B977-7B99FEEE0D89}" type="pres">
      <dgm:prSet presAssocID="{B7EE9A8E-0D8D-41BA-839C-57117E2FC1FA}" presName="linNode" presStyleCnt="0"/>
      <dgm:spPr/>
      <dgm:t>
        <a:bodyPr/>
        <a:lstStyle/>
        <a:p>
          <a:endParaRPr lang="en-US"/>
        </a:p>
      </dgm:t>
    </dgm:pt>
    <dgm:pt modelId="{2F9ED206-24D4-4315-AC9A-DE273D9A9AFB}" type="pres">
      <dgm:prSet presAssocID="{B7EE9A8E-0D8D-41BA-839C-57117E2FC1FA}" presName="parentText" presStyleLbl="node1" presStyleIdx="0" presStyleCnt="1">
        <dgm:presLayoutVars>
          <dgm:chMax val="1"/>
          <dgm:bulletEnabled val="1"/>
        </dgm:presLayoutVars>
      </dgm:prSet>
      <dgm:spPr/>
      <dgm:t>
        <a:bodyPr/>
        <a:lstStyle/>
        <a:p>
          <a:endParaRPr lang="en-US"/>
        </a:p>
      </dgm:t>
    </dgm:pt>
  </dgm:ptLst>
  <dgm:cxnLst>
    <dgm:cxn modelId="{AD4C14E9-7962-49A4-8163-9F7A9CAA2C5A}" srcId="{165AB852-F8B7-4C44-B15B-9A0B0186D15D}" destId="{B7EE9A8E-0D8D-41BA-839C-57117E2FC1FA}" srcOrd="0" destOrd="0" parTransId="{CF4312E1-03F8-4324-AA99-9BB06A4AB427}" sibTransId="{2157C23D-2CA1-44E6-83B5-B39D2D92A41C}"/>
    <dgm:cxn modelId="{231FE4F8-BA3B-43EA-9C5E-67D98C13D715}" type="presOf" srcId="{165AB852-F8B7-4C44-B15B-9A0B0186D15D}" destId="{0ADFE020-B4D1-4E25-AF4C-A0EDDA496528}" srcOrd="0" destOrd="0" presId="urn:microsoft.com/office/officeart/2005/8/layout/vList5"/>
    <dgm:cxn modelId="{65540A89-9B01-4A68-B1B6-C4CC80133CA1}" type="presOf" srcId="{B7EE9A8E-0D8D-41BA-839C-57117E2FC1FA}" destId="{2F9ED206-24D4-4315-AC9A-DE273D9A9AFB}" srcOrd="0" destOrd="0" presId="urn:microsoft.com/office/officeart/2005/8/layout/vList5"/>
    <dgm:cxn modelId="{96CEF561-6D92-47EA-85F9-5DB8F0E0CA3D}" type="presParOf" srcId="{0ADFE020-B4D1-4E25-AF4C-A0EDDA496528}" destId="{A5C21C48-FBA1-43A5-B977-7B99FEEE0D89}" srcOrd="0" destOrd="0" presId="urn:microsoft.com/office/officeart/2005/8/layout/vList5"/>
    <dgm:cxn modelId="{96485264-968B-4043-BB5D-F39E9FD1AE60}" type="presParOf" srcId="{A5C21C48-FBA1-43A5-B977-7B99FEEE0D89}" destId="{2F9ED206-24D4-4315-AC9A-DE273D9A9AFB}"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E53D5601-3BBE-4DE4-AF6F-1A20580A091D}"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3FF4AAC3-8F74-4AF4-82D4-43DAD7E579F8}">
      <dgm:prSet/>
      <dgm:spPr/>
      <dgm:t>
        <a:bodyPr/>
        <a:lstStyle/>
        <a:p>
          <a:pPr algn="ctr" rtl="0"/>
          <a:r>
            <a:rPr lang="en-US" b="1" i="0" baseline="0" smtClean="0"/>
            <a:t>Repayment Modes</a:t>
          </a:r>
          <a:endParaRPr lang="en-US"/>
        </a:p>
      </dgm:t>
    </dgm:pt>
    <dgm:pt modelId="{B83CB24C-E5E6-4712-BDE4-0E2E0C44FCDD}" type="parTrans" cxnId="{4754F98F-2164-4C5B-A43D-8034C27C558B}">
      <dgm:prSet/>
      <dgm:spPr/>
      <dgm:t>
        <a:bodyPr/>
        <a:lstStyle/>
        <a:p>
          <a:endParaRPr lang="en-US"/>
        </a:p>
      </dgm:t>
    </dgm:pt>
    <dgm:pt modelId="{557E121C-2811-4044-BEC7-8883BFB1C59E}" type="sibTrans" cxnId="{4754F98F-2164-4C5B-A43D-8034C27C558B}">
      <dgm:prSet/>
      <dgm:spPr/>
      <dgm:t>
        <a:bodyPr/>
        <a:lstStyle/>
        <a:p>
          <a:endParaRPr lang="en-US"/>
        </a:p>
      </dgm:t>
    </dgm:pt>
    <dgm:pt modelId="{06DE77E5-4049-4CC8-95AB-F906890A70C9}" type="pres">
      <dgm:prSet presAssocID="{E53D5601-3BBE-4DE4-AF6F-1A20580A091D}" presName="linear" presStyleCnt="0">
        <dgm:presLayoutVars>
          <dgm:animLvl val="lvl"/>
          <dgm:resizeHandles val="exact"/>
        </dgm:presLayoutVars>
      </dgm:prSet>
      <dgm:spPr/>
      <dgm:t>
        <a:bodyPr/>
        <a:lstStyle/>
        <a:p>
          <a:endParaRPr lang="en-US"/>
        </a:p>
      </dgm:t>
    </dgm:pt>
    <dgm:pt modelId="{CC180DAA-C739-4EB8-8D20-0F2A1BA120D3}" type="pres">
      <dgm:prSet presAssocID="{3FF4AAC3-8F74-4AF4-82D4-43DAD7E579F8}" presName="parentText" presStyleLbl="node1" presStyleIdx="0" presStyleCnt="1">
        <dgm:presLayoutVars>
          <dgm:chMax val="0"/>
          <dgm:bulletEnabled val="1"/>
        </dgm:presLayoutVars>
      </dgm:prSet>
      <dgm:spPr/>
      <dgm:t>
        <a:bodyPr/>
        <a:lstStyle/>
        <a:p>
          <a:endParaRPr lang="en-US"/>
        </a:p>
      </dgm:t>
    </dgm:pt>
  </dgm:ptLst>
  <dgm:cxnLst>
    <dgm:cxn modelId="{7CDE7146-BA7C-4603-A8FD-8A90E134FD24}" type="presOf" srcId="{E53D5601-3BBE-4DE4-AF6F-1A20580A091D}" destId="{06DE77E5-4049-4CC8-95AB-F906890A70C9}" srcOrd="0" destOrd="0" presId="urn:microsoft.com/office/officeart/2005/8/layout/vList2"/>
    <dgm:cxn modelId="{4754F98F-2164-4C5B-A43D-8034C27C558B}" srcId="{E53D5601-3BBE-4DE4-AF6F-1A20580A091D}" destId="{3FF4AAC3-8F74-4AF4-82D4-43DAD7E579F8}" srcOrd="0" destOrd="0" parTransId="{B83CB24C-E5E6-4712-BDE4-0E2E0C44FCDD}" sibTransId="{557E121C-2811-4044-BEC7-8883BFB1C59E}"/>
    <dgm:cxn modelId="{1AEB0E9A-A32A-494D-9D55-8C2E897E2165}" type="presOf" srcId="{3FF4AAC3-8F74-4AF4-82D4-43DAD7E579F8}" destId="{CC180DAA-C739-4EB8-8D20-0F2A1BA120D3}" srcOrd="0" destOrd="0" presId="urn:microsoft.com/office/officeart/2005/8/layout/vList2"/>
    <dgm:cxn modelId="{547C0312-6422-4AD6-A4E5-E4554BABBC30}" type="presParOf" srcId="{06DE77E5-4049-4CC8-95AB-F906890A70C9}" destId="{CC180DAA-C739-4EB8-8D20-0F2A1BA120D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7A145F05-419C-4DE3-8AA5-6E3C754D847B}" type="doc">
      <dgm:prSet loTypeId="urn:microsoft.com/office/officeart/2005/8/layout/pList2" loCatId="list" qsTypeId="urn:microsoft.com/office/officeart/2005/8/quickstyle/simple1" qsCatId="simple" csTypeId="urn:microsoft.com/office/officeart/2005/8/colors/colorful3" csCatId="colorful" phldr="1"/>
      <dgm:spPr/>
    </dgm:pt>
    <dgm:pt modelId="{07A359D4-C797-4718-8ECC-EBE092E6C010}">
      <dgm:prSet phldrT="[Text]" custT="1"/>
      <dgm:spPr/>
      <dgm:t>
        <a:bodyPr/>
        <a:lstStyle/>
        <a:p>
          <a:r>
            <a:rPr lang="en-US" sz="2000" dirty="0" smtClean="0">
              <a:solidFill>
                <a:srgbClr val="C00000"/>
              </a:solidFill>
            </a:rPr>
            <a:t>Moratorium/No Interest &amp; No Principal </a:t>
          </a:r>
        </a:p>
        <a:p>
          <a:r>
            <a:rPr lang="en-US" sz="1800" dirty="0" smtClean="0"/>
            <a:t>Principal + Interest (EMI) starts post course completion</a:t>
          </a:r>
        </a:p>
        <a:p>
          <a:r>
            <a:rPr lang="en-US" sz="1800" dirty="0" smtClean="0"/>
            <a:t>Interest accrues and adds to principal when EMI starts</a:t>
          </a:r>
          <a:endParaRPr lang="en-US" sz="1800" dirty="0"/>
        </a:p>
      </dgm:t>
    </dgm:pt>
    <dgm:pt modelId="{C61AA6CA-208A-4C8A-9A80-9AFDC443DFF8}" type="parTrans" cxnId="{4011ACC7-9562-4052-AAFA-3449A4233CE2}">
      <dgm:prSet/>
      <dgm:spPr/>
      <dgm:t>
        <a:bodyPr/>
        <a:lstStyle/>
        <a:p>
          <a:endParaRPr lang="en-US"/>
        </a:p>
      </dgm:t>
    </dgm:pt>
    <dgm:pt modelId="{E8BD6484-2BC0-4DC3-B0A7-090767D602CC}" type="sibTrans" cxnId="{4011ACC7-9562-4052-AAFA-3449A4233CE2}">
      <dgm:prSet/>
      <dgm:spPr/>
      <dgm:t>
        <a:bodyPr/>
        <a:lstStyle/>
        <a:p>
          <a:endParaRPr lang="en-US"/>
        </a:p>
      </dgm:t>
    </dgm:pt>
    <dgm:pt modelId="{B4B502C5-BC36-425B-A7D6-36FC0B05BB8C}">
      <dgm:prSet phldrT="[Text]" custT="1"/>
      <dgm:spPr/>
      <dgm:t>
        <a:bodyPr/>
        <a:lstStyle/>
        <a:p>
          <a:r>
            <a:rPr lang="en-US" sz="2000" dirty="0" smtClean="0">
              <a:solidFill>
                <a:schemeClr val="tx2">
                  <a:lumMod val="40000"/>
                  <a:lumOff val="60000"/>
                </a:schemeClr>
              </a:solidFill>
            </a:rPr>
            <a:t>Loan Interest Repayment</a:t>
          </a:r>
        </a:p>
        <a:p>
          <a:r>
            <a:rPr lang="en-US" sz="1800" dirty="0" smtClean="0"/>
            <a:t>Simple Interest starts immediately after first instalment/tranche</a:t>
          </a:r>
        </a:p>
        <a:p>
          <a:r>
            <a:rPr lang="en-US" sz="1800" dirty="0" smtClean="0"/>
            <a:t>Interest changes each time disbursement made, based on total amt disbursed till date</a:t>
          </a:r>
          <a:endParaRPr lang="en-US" sz="1800" dirty="0"/>
        </a:p>
      </dgm:t>
    </dgm:pt>
    <dgm:pt modelId="{A6A1BFA1-DF84-4409-88BA-2C18E8E72C6F}" type="parTrans" cxnId="{D4DC2FB0-56BE-4DA1-B7C3-6D3A67EE6F10}">
      <dgm:prSet/>
      <dgm:spPr/>
      <dgm:t>
        <a:bodyPr/>
        <a:lstStyle/>
        <a:p>
          <a:endParaRPr lang="en-US"/>
        </a:p>
      </dgm:t>
    </dgm:pt>
    <dgm:pt modelId="{918F1F0E-5CDD-48AC-B44C-C2DC917D8EA9}" type="sibTrans" cxnId="{D4DC2FB0-56BE-4DA1-B7C3-6D3A67EE6F10}">
      <dgm:prSet/>
      <dgm:spPr/>
      <dgm:t>
        <a:bodyPr/>
        <a:lstStyle/>
        <a:p>
          <a:endParaRPr lang="en-US"/>
        </a:p>
      </dgm:t>
    </dgm:pt>
    <dgm:pt modelId="{F3EEA36E-2214-456A-9F6C-7B8330639143}">
      <dgm:prSet phldrT="[Text]" custT="1"/>
      <dgm:spPr/>
      <dgm:t>
        <a:bodyPr/>
        <a:lstStyle/>
        <a:p>
          <a:r>
            <a:rPr lang="en-US" sz="2000" dirty="0" smtClean="0">
              <a:solidFill>
                <a:srgbClr val="FFFF00"/>
              </a:solidFill>
            </a:rPr>
            <a:t>Partial Interest Repayment</a:t>
          </a:r>
        </a:p>
        <a:p>
          <a:r>
            <a:rPr lang="en-US" sz="1800" dirty="0" smtClean="0"/>
            <a:t>Part repayment of SI starts immediately after first instalment/tranche</a:t>
          </a:r>
        </a:p>
        <a:p>
          <a:r>
            <a:rPr lang="en-US" sz="1200" dirty="0" smtClean="0"/>
            <a:t> </a:t>
          </a:r>
        </a:p>
        <a:p>
          <a:endParaRPr lang="en-US" sz="1200" dirty="0"/>
        </a:p>
      </dgm:t>
    </dgm:pt>
    <dgm:pt modelId="{9E7B1081-F3EA-4652-885D-FECBDBF0F2BF}" type="parTrans" cxnId="{679FCDD2-AE18-49E3-8BB7-583ABD71E354}">
      <dgm:prSet/>
      <dgm:spPr/>
      <dgm:t>
        <a:bodyPr/>
        <a:lstStyle/>
        <a:p>
          <a:endParaRPr lang="en-US"/>
        </a:p>
      </dgm:t>
    </dgm:pt>
    <dgm:pt modelId="{658F7998-DA91-48EA-AF7C-B900732903BB}" type="sibTrans" cxnId="{679FCDD2-AE18-49E3-8BB7-583ABD71E354}">
      <dgm:prSet/>
      <dgm:spPr/>
      <dgm:t>
        <a:bodyPr/>
        <a:lstStyle/>
        <a:p>
          <a:endParaRPr lang="en-US"/>
        </a:p>
      </dgm:t>
    </dgm:pt>
    <dgm:pt modelId="{E01823B7-757B-4083-9234-4A482F3EFCDA}" type="pres">
      <dgm:prSet presAssocID="{7A145F05-419C-4DE3-8AA5-6E3C754D847B}" presName="Name0" presStyleCnt="0">
        <dgm:presLayoutVars>
          <dgm:dir/>
          <dgm:resizeHandles val="exact"/>
        </dgm:presLayoutVars>
      </dgm:prSet>
      <dgm:spPr/>
    </dgm:pt>
    <dgm:pt modelId="{27690097-4B66-4C3D-BD98-81105871A754}" type="pres">
      <dgm:prSet presAssocID="{7A145F05-419C-4DE3-8AA5-6E3C754D847B}" presName="bkgdShp" presStyleLbl="alignAccFollowNode1" presStyleIdx="0" presStyleCnt="1" custLinFactNeighborY="-10695"/>
      <dgm:spPr/>
    </dgm:pt>
    <dgm:pt modelId="{49B4AFEC-959C-44E8-8D30-D418CEF8C6F8}" type="pres">
      <dgm:prSet presAssocID="{7A145F05-419C-4DE3-8AA5-6E3C754D847B}" presName="linComp" presStyleCnt="0"/>
      <dgm:spPr/>
    </dgm:pt>
    <dgm:pt modelId="{765E17C0-FB63-42F2-8C59-2E36FC7538A0}" type="pres">
      <dgm:prSet presAssocID="{07A359D4-C797-4718-8ECC-EBE092E6C010}" presName="compNode" presStyleCnt="0"/>
      <dgm:spPr/>
    </dgm:pt>
    <dgm:pt modelId="{48E81A98-A90B-464B-AA61-A5672E0EB47B}" type="pres">
      <dgm:prSet presAssocID="{07A359D4-C797-4718-8ECC-EBE092E6C010}" presName="node" presStyleLbl="node1" presStyleIdx="0" presStyleCnt="3">
        <dgm:presLayoutVars>
          <dgm:bulletEnabled val="1"/>
        </dgm:presLayoutVars>
      </dgm:prSet>
      <dgm:spPr/>
      <dgm:t>
        <a:bodyPr/>
        <a:lstStyle/>
        <a:p>
          <a:endParaRPr lang="en-US"/>
        </a:p>
      </dgm:t>
    </dgm:pt>
    <dgm:pt modelId="{C5F1AD1B-1496-4D8B-AAE0-1818298FB9D0}" type="pres">
      <dgm:prSet presAssocID="{07A359D4-C797-4718-8ECC-EBE092E6C010}" presName="invisiNode" presStyleLbl="node1" presStyleIdx="0" presStyleCnt="3"/>
      <dgm:spPr/>
    </dgm:pt>
    <dgm:pt modelId="{8663AFFE-92B4-4A81-9C95-671901F1A218}" type="pres">
      <dgm:prSet presAssocID="{07A359D4-C797-4718-8ECC-EBE092E6C010}"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a:ext>
            </a:extLst>
          </a:blip>
          <a:srcRect/>
          <a:stretch>
            <a:fillRect t="-27000" b="-27000"/>
          </a:stretch>
        </a:blipFill>
      </dgm:spPr>
    </dgm:pt>
    <dgm:pt modelId="{858EE3DA-5323-4A1B-BE96-C1CEF6F2A9C7}" type="pres">
      <dgm:prSet presAssocID="{E8BD6484-2BC0-4DC3-B0A7-090767D602CC}" presName="sibTrans" presStyleLbl="sibTrans2D1" presStyleIdx="0" presStyleCnt="0"/>
      <dgm:spPr/>
      <dgm:t>
        <a:bodyPr/>
        <a:lstStyle/>
        <a:p>
          <a:endParaRPr lang="en-US"/>
        </a:p>
      </dgm:t>
    </dgm:pt>
    <dgm:pt modelId="{FE79E540-588D-4193-BB7A-235C62F6AA68}" type="pres">
      <dgm:prSet presAssocID="{B4B502C5-BC36-425B-A7D6-36FC0B05BB8C}" presName="compNode" presStyleCnt="0"/>
      <dgm:spPr/>
    </dgm:pt>
    <dgm:pt modelId="{CB7C5A4C-C319-4EDB-A055-4530F0E0EB35}" type="pres">
      <dgm:prSet presAssocID="{B4B502C5-BC36-425B-A7D6-36FC0B05BB8C}" presName="node" presStyleLbl="node1" presStyleIdx="1" presStyleCnt="3">
        <dgm:presLayoutVars>
          <dgm:bulletEnabled val="1"/>
        </dgm:presLayoutVars>
      </dgm:prSet>
      <dgm:spPr/>
      <dgm:t>
        <a:bodyPr/>
        <a:lstStyle/>
        <a:p>
          <a:endParaRPr lang="en-US"/>
        </a:p>
      </dgm:t>
    </dgm:pt>
    <dgm:pt modelId="{2A4C0725-E97F-425D-A5CD-A3F0182A2D86}" type="pres">
      <dgm:prSet presAssocID="{B4B502C5-BC36-425B-A7D6-36FC0B05BB8C}" presName="invisiNode" presStyleLbl="node1" presStyleIdx="1" presStyleCnt="3"/>
      <dgm:spPr/>
    </dgm:pt>
    <dgm:pt modelId="{DAA8D121-B227-4094-8629-79B0415E8E95}" type="pres">
      <dgm:prSet presAssocID="{B4B502C5-BC36-425B-A7D6-36FC0B05BB8C}"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a:ext>
            </a:extLst>
          </a:blip>
          <a:srcRect/>
          <a:stretch>
            <a:fillRect t="-58000" b="-58000"/>
          </a:stretch>
        </a:blipFill>
      </dgm:spPr>
    </dgm:pt>
    <dgm:pt modelId="{853505A0-2A9C-4BEA-8268-96E99B3C6789}" type="pres">
      <dgm:prSet presAssocID="{918F1F0E-5CDD-48AC-B44C-C2DC917D8EA9}" presName="sibTrans" presStyleLbl="sibTrans2D1" presStyleIdx="0" presStyleCnt="0"/>
      <dgm:spPr/>
      <dgm:t>
        <a:bodyPr/>
        <a:lstStyle/>
        <a:p>
          <a:endParaRPr lang="en-US"/>
        </a:p>
      </dgm:t>
    </dgm:pt>
    <dgm:pt modelId="{59CB05D4-F7D1-4E1B-9234-A9BCA19E2DA8}" type="pres">
      <dgm:prSet presAssocID="{F3EEA36E-2214-456A-9F6C-7B8330639143}" presName="compNode" presStyleCnt="0"/>
      <dgm:spPr/>
    </dgm:pt>
    <dgm:pt modelId="{A7F06413-B54D-4F2C-87ED-D60B84D3ABFC}" type="pres">
      <dgm:prSet presAssocID="{F3EEA36E-2214-456A-9F6C-7B8330639143}" presName="node" presStyleLbl="node1" presStyleIdx="2" presStyleCnt="3">
        <dgm:presLayoutVars>
          <dgm:bulletEnabled val="1"/>
        </dgm:presLayoutVars>
      </dgm:prSet>
      <dgm:spPr/>
      <dgm:t>
        <a:bodyPr/>
        <a:lstStyle/>
        <a:p>
          <a:endParaRPr lang="en-US"/>
        </a:p>
      </dgm:t>
    </dgm:pt>
    <dgm:pt modelId="{BD48A6C6-3DF9-49B8-8B0D-60F82CB7B2EE}" type="pres">
      <dgm:prSet presAssocID="{F3EEA36E-2214-456A-9F6C-7B8330639143}" presName="invisiNode" presStyleLbl="node1" presStyleIdx="2" presStyleCnt="3"/>
      <dgm:spPr/>
    </dgm:pt>
    <dgm:pt modelId="{D5CB06B7-CA18-4257-AF13-402F95B7E23F}" type="pres">
      <dgm:prSet presAssocID="{F3EEA36E-2214-456A-9F6C-7B8330639143}" presName="imagNode" presStyleLbl="fgImgPlace1" presStyleIdx="2" presStyleCnt="3"/>
      <dgm:spPr>
        <a:blipFill>
          <a:blip xmlns:r="http://schemas.openxmlformats.org/officeDocument/2006/relationships" r:embed="rId3" cstate="email">
            <a:extLst>
              <a:ext uri="{28A0092B-C50C-407E-A947-70E740481C1C}">
                <a14:useLocalDpi xmlns:a14="http://schemas.microsoft.com/office/drawing/2010/main"/>
              </a:ext>
            </a:extLst>
          </a:blip>
          <a:srcRect/>
          <a:stretch>
            <a:fillRect t="-22000" b="-22000"/>
          </a:stretch>
        </a:blipFill>
      </dgm:spPr>
    </dgm:pt>
  </dgm:ptLst>
  <dgm:cxnLst>
    <dgm:cxn modelId="{AA5F4F26-D844-4155-A45A-2866AB43785A}" type="presOf" srcId="{07A359D4-C797-4718-8ECC-EBE092E6C010}" destId="{48E81A98-A90B-464B-AA61-A5672E0EB47B}" srcOrd="0" destOrd="0" presId="urn:microsoft.com/office/officeart/2005/8/layout/pList2"/>
    <dgm:cxn modelId="{4011ACC7-9562-4052-AAFA-3449A4233CE2}" srcId="{7A145F05-419C-4DE3-8AA5-6E3C754D847B}" destId="{07A359D4-C797-4718-8ECC-EBE092E6C010}" srcOrd="0" destOrd="0" parTransId="{C61AA6CA-208A-4C8A-9A80-9AFDC443DFF8}" sibTransId="{E8BD6484-2BC0-4DC3-B0A7-090767D602CC}"/>
    <dgm:cxn modelId="{54EABDA9-D227-437E-983C-ABD0C1135F5E}" type="presOf" srcId="{7A145F05-419C-4DE3-8AA5-6E3C754D847B}" destId="{E01823B7-757B-4083-9234-4A482F3EFCDA}" srcOrd="0" destOrd="0" presId="urn:microsoft.com/office/officeart/2005/8/layout/pList2"/>
    <dgm:cxn modelId="{679FCDD2-AE18-49E3-8BB7-583ABD71E354}" srcId="{7A145F05-419C-4DE3-8AA5-6E3C754D847B}" destId="{F3EEA36E-2214-456A-9F6C-7B8330639143}" srcOrd="2" destOrd="0" parTransId="{9E7B1081-F3EA-4652-885D-FECBDBF0F2BF}" sibTransId="{658F7998-DA91-48EA-AF7C-B900732903BB}"/>
    <dgm:cxn modelId="{5E4355B8-5C4F-40C9-8FFD-0A4C8DE3BA93}" type="presOf" srcId="{918F1F0E-5CDD-48AC-B44C-C2DC917D8EA9}" destId="{853505A0-2A9C-4BEA-8268-96E99B3C6789}" srcOrd="0" destOrd="0" presId="urn:microsoft.com/office/officeart/2005/8/layout/pList2"/>
    <dgm:cxn modelId="{D4DC2FB0-56BE-4DA1-B7C3-6D3A67EE6F10}" srcId="{7A145F05-419C-4DE3-8AA5-6E3C754D847B}" destId="{B4B502C5-BC36-425B-A7D6-36FC0B05BB8C}" srcOrd="1" destOrd="0" parTransId="{A6A1BFA1-DF84-4409-88BA-2C18E8E72C6F}" sibTransId="{918F1F0E-5CDD-48AC-B44C-C2DC917D8EA9}"/>
    <dgm:cxn modelId="{35AFD3D3-49F5-42E5-AD3F-99B135DD1E19}" type="presOf" srcId="{F3EEA36E-2214-456A-9F6C-7B8330639143}" destId="{A7F06413-B54D-4F2C-87ED-D60B84D3ABFC}" srcOrd="0" destOrd="0" presId="urn:microsoft.com/office/officeart/2005/8/layout/pList2"/>
    <dgm:cxn modelId="{846C8D4A-5156-4F0F-B3C5-D0825E986418}" type="presOf" srcId="{B4B502C5-BC36-425B-A7D6-36FC0B05BB8C}" destId="{CB7C5A4C-C319-4EDB-A055-4530F0E0EB35}" srcOrd="0" destOrd="0" presId="urn:microsoft.com/office/officeart/2005/8/layout/pList2"/>
    <dgm:cxn modelId="{6F13C07B-265E-4124-8F3E-CE1DD66F7959}" type="presOf" srcId="{E8BD6484-2BC0-4DC3-B0A7-090767D602CC}" destId="{858EE3DA-5323-4A1B-BE96-C1CEF6F2A9C7}" srcOrd="0" destOrd="0" presId="urn:microsoft.com/office/officeart/2005/8/layout/pList2"/>
    <dgm:cxn modelId="{8FF2E891-4388-4AAD-906D-07C15A82201A}" type="presParOf" srcId="{E01823B7-757B-4083-9234-4A482F3EFCDA}" destId="{27690097-4B66-4C3D-BD98-81105871A754}" srcOrd="0" destOrd="0" presId="urn:microsoft.com/office/officeart/2005/8/layout/pList2"/>
    <dgm:cxn modelId="{C375BCBD-E780-46D2-B673-5CAD87AD3C00}" type="presParOf" srcId="{E01823B7-757B-4083-9234-4A482F3EFCDA}" destId="{49B4AFEC-959C-44E8-8D30-D418CEF8C6F8}" srcOrd="1" destOrd="0" presId="urn:microsoft.com/office/officeart/2005/8/layout/pList2"/>
    <dgm:cxn modelId="{6C950B07-C175-463E-B92E-DC48683959CD}" type="presParOf" srcId="{49B4AFEC-959C-44E8-8D30-D418CEF8C6F8}" destId="{765E17C0-FB63-42F2-8C59-2E36FC7538A0}" srcOrd="0" destOrd="0" presId="urn:microsoft.com/office/officeart/2005/8/layout/pList2"/>
    <dgm:cxn modelId="{2A36BC4E-5931-4316-9E67-59A9A99287EB}" type="presParOf" srcId="{765E17C0-FB63-42F2-8C59-2E36FC7538A0}" destId="{48E81A98-A90B-464B-AA61-A5672E0EB47B}" srcOrd="0" destOrd="0" presId="urn:microsoft.com/office/officeart/2005/8/layout/pList2"/>
    <dgm:cxn modelId="{550E31F7-C756-445F-82EC-17E9AAB6C304}" type="presParOf" srcId="{765E17C0-FB63-42F2-8C59-2E36FC7538A0}" destId="{C5F1AD1B-1496-4D8B-AAE0-1818298FB9D0}" srcOrd="1" destOrd="0" presId="urn:microsoft.com/office/officeart/2005/8/layout/pList2"/>
    <dgm:cxn modelId="{70964FF3-2BDD-4C8C-BB6E-58C2CE1A1F2D}" type="presParOf" srcId="{765E17C0-FB63-42F2-8C59-2E36FC7538A0}" destId="{8663AFFE-92B4-4A81-9C95-671901F1A218}" srcOrd="2" destOrd="0" presId="urn:microsoft.com/office/officeart/2005/8/layout/pList2"/>
    <dgm:cxn modelId="{3514290E-2F7F-4007-A958-90751EC6A731}" type="presParOf" srcId="{49B4AFEC-959C-44E8-8D30-D418CEF8C6F8}" destId="{858EE3DA-5323-4A1B-BE96-C1CEF6F2A9C7}" srcOrd="1" destOrd="0" presId="urn:microsoft.com/office/officeart/2005/8/layout/pList2"/>
    <dgm:cxn modelId="{1B728E9A-877A-43A3-A86F-5034A967C11A}" type="presParOf" srcId="{49B4AFEC-959C-44E8-8D30-D418CEF8C6F8}" destId="{FE79E540-588D-4193-BB7A-235C62F6AA68}" srcOrd="2" destOrd="0" presId="urn:microsoft.com/office/officeart/2005/8/layout/pList2"/>
    <dgm:cxn modelId="{43E47558-54CE-4176-81C2-10F15B375B83}" type="presParOf" srcId="{FE79E540-588D-4193-BB7A-235C62F6AA68}" destId="{CB7C5A4C-C319-4EDB-A055-4530F0E0EB35}" srcOrd="0" destOrd="0" presId="urn:microsoft.com/office/officeart/2005/8/layout/pList2"/>
    <dgm:cxn modelId="{0C8EF3C4-DEE1-4B5C-A53D-0711741ECE47}" type="presParOf" srcId="{FE79E540-588D-4193-BB7A-235C62F6AA68}" destId="{2A4C0725-E97F-425D-A5CD-A3F0182A2D86}" srcOrd="1" destOrd="0" presId="urn:microsoft.com/office/officeart/2005/8/layout/pList2"/>
    <dgm:cxn modelId="{44056981-7C8D-44ED-B42D-ABB697492913}" type="presParOf" srcId="{FE79E540-588D-4193-BB7A-235C62F6AA68}" destId="{DAA8D121-B227-4094-8629-79B0415E8E95}" srcOrd="2" destOrd="0" presId="urn:microsoft.com/office/officeart/2005/8/layout/pList2"/>
    <dgm:cxn modelId="{0215B7D3-F6BD-4ECF-8338-880D36E4EE20}" type="presParOf" srcId="{49B4AFEC-959C-44E8-8D30-D418CEF8C6F8}" destId="{853505A0-2A9C-4BEA-8268-96E99B3C6789}" srcOrd="3" destOrd="0" presId="urn:microsoft.com/office/officeart/2005/8/layout/pList2"/>
    <dgm:cxn modelId="{16A0D085-FC81-4F49-905F-C48744488BC2}" type="presParOf" srcId="{49B4AFEC-959C-44E8-8D30-D418CEF8C6F8}" destId="{59CB05D4-F7D1-4E1B-9234-A9BCA19E2DA8}" srcOrd="4" destOrd="0" presId="urn:microsoft.com/office/officeart/2005/8/layout/pList2"/>
    <dgm:cxn modelId="{354CDDC1-9A36-4758-9B3B-93975E38E98F}" type="presParOf" srcId="{59CB05D4-F7D1-4E1B-9234-A9BCA19E2DA8}" destId="{A7F06413-B54D-4F2C-87ED-D60B84D3ABFC}" srcOrd="0" destOrd="0" presId="urn:microsoft.com/office/officeart/2005/8/layout/pList2"/>
    <dgm:cxn modelId="{37F8A6EC-D86A-4173-857E-D56DE7076BB9}" type="presParOf" srcId="{59CB05D4-F7D1-4E1B-9234-A9BCA19E2DA8}" destId="{BD48A6C6-3DF9-49B8-8B0D-60F82CB7B2EE}" srcOrd="1" destOrd="0" presId="urn:microsoft.com/office/officeart/2005/8/layout/pList2"/>
    <dgm:cxn modelId="{08C12EEB-103C-400C-B3AF-13CEA4F23726}" type="presParOf" srcId="{59CB05D4-F7D1-4E1B-9234-A9BCA19E2DA8}" destId="{D5CB06B7-CA18-4257-AF13-402F95B7E23F}" srcOrd="2" destOrd="0" presId="urn:microsoft.com/office/officeart/2005/8/layout/p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A863F2D8-CC0E-4498-A3AE-E4282927EC1B}"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6D51A3BF-B489-4617-BADB-48C6638B1E43}">
      <dgm:prSet/>
      <dgm:spPr/>
      <dgm:t>
        <a:bodyPr/>
        <a:lstStyle/>
        <a:p>
          <a:pPr algn="ctr" rtl="0"/>
          <a:r>
            <a:rPr lang="en-US" b="1" i="0" baseline="0" smtClean="0"/>
            <a:t>ROI: Base + Spread </a:t>
          </a:r>
          <a:endParaRPr lang="en-US"/>
        </a:p>
      </dgm:t>
    </dgm:pt>
    <dgm:pt modelId="{8B92463F-C61A-4CB9-B77E-1B4C7348981B}" type="parTrans" cxnId="{933066A6-AEBD-41F6-904C-6D4413DC9FB5}">
      <dgm:prSet/>
      <dgm:spPr/>
      <dgm:t>
        <a:bodyPr/>
        <a:lstStyle/>
        <a:p>
          <a:endParaRPr lang="en-US"/>
        </a:p>
      </dgm:t>
    </dgm:pt>
    <dgm:pt modelId="{37E4837A-3E1A-41D4-9C35-E49A0BD962A4}" type="sibTrans" cxnId="{933066A6-AEBD-41F6-904C-6D4413DC9FB5}">
      <dgm:prSet/>
      <dgm:spPr/>
      <dgm:t>
        <a:bodyPr/>
        <a:lstStyle/>
        <a:p>
          <a:endParaRPr lang="en-US"/>
        </a:p>
      </dgm:t>
    </dgm:pt>
    <dgm:pt modelId="{CFEBCFFA-CF6A-4573-969B-467B5778179D}" type="pres">
      <dgm:prSet presAssocID="{A863F2D8-CC0E-4498-A3AE-E4282927EC1B}" presName="linear" presStyleCnt="0">
        <dgm:presLayoutVars>
          <dgm:animLvl val="lvl"/>
          <dgm:resizeHandles val="exact"/>
        </dgm:presLayoutVars>
      </dgm:prSet>
      <dgm:spPr/>
      <dgm:t>
        <a:bodyPr/>
        <a:lstStyle/>
        <a:p>
          <a:endParaRPr lang="en-US"/>
        </a:p>
      </dgm:t>
    </dgm:pt>
    <dgm:pt modelId="{44F55406-AAB6-49AC-A5A3-27213D00159D}" type="pres">
      <dgm:prSet presAssocID="{6D51A3BF-B489-4617-BADB-48C6638B1E43}" presName="parentText" presStyleLbl="node1" presStyleIdx="0" presStyleCnt="1">
        <dgm:presLayoutVars>
          <dgm:chMax val="0"/>
          <dgm:bulletEnabled val="1"/>
        </dgm:presLayoutVars>
      </dgm:prSet>
      <dgm:spPr/>
      <dgm:t>
        <a:bodyPr/>
        <a:lstStyle/>
        <a:p>
          <a:endParaRPr lang="en-US"/>
        </a:p>
      </dgm:t>
    </dgm:pt>
  </dgm:ptLst>
  <dgm:cxnLst>
    <dgm:cxn modelId="{E31567BD-334C-44DB-A7FF-C8F0F15D6917}" type="presOf" srcId="{A863F2D8-CC0E-4498-A3AE-E4282927EC1B}" destId="{CFEBCFFA-CF6A-4573-969B-467B5778179D}" srcOrd="0" destOrd="0" presId="urn:microsoft.com/office/officeart/2005/8/layout/vList2"/>
    <dgm:cxn modelId="{BFD5F5C7-503B-4C4E-8A85-D5EBA6483109}" type="presOf" srcId="{6D51A3BF-B489-4617-BADB-48C6638B1E43}" destId="{44F55406-AAB6-49AC-A5A3-27213D00159D}" srcOrd="0" destOrd="0" presId="urn:microsoft.com/office/officeart/2005/8/layout/vList2"/>
    <dgm:cxn modelId="{933066A6-AEBD-41F6-904C-6D4413DC9FB5}" srcId="{A863F2D8-CC0E-4498-A3AE-E4282927EC1B}" destId="{6D51A3BF-B489-4617-BADB-48C6638B1E43}" srcOrd="0" destOrd="0" parTransId="{8B92463F-C61A-4CB9-B77E-1B4C7348981B}" sibTransId="{37E4837A-3E1A-41D4-9C35-E49A0BD962A4}"/>
    <dgm:cxn modelId="{FF5CB0CF-731C-41E4-AC85-EE9F5D094432}" type="presParOf" srcId="{CFEBCFFA-CF6A-4573-969B-467B5778179D}" destId="{44F55406-AAB6-49AC-A5A3-27213D0015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BB746490-907A-43A3-A3CB-F682DD219877}" type="doc">
      <dgm:prSet loTypeId="urn:diagrams.loki3.com/BracketList" loCatId="list" qsTypeId="urn:microsoft.com/office/officeart/2005/8/quickstyle/simple1" qsCatId="simple" csTypeId="urn:microsoft.com/office/officeart/2005/8/colors/colorful3" csCatId="colorful" phldr="1"/>
      <dgm:spPr/>
      <dgm:t>
        <a:bodyPr/>
        <a:lstStyle/>
        <a:p>
          <a:endParaRPr lang="en-US"/>
        </a:p>
      </dgm:t>
    </dgm:pt>
    <dgm:pt modelId="{8BD18C90-6CB9-421E-8029-49AF7C2A5C72}">
      <dgm:prSet phldrT="[Text]"/>
      <dgm:spPr/>
      <dgm:t>
        <a:bodyPr/>
        <a:lstStyle/>
        <a:p>
          <a:r>
            <a:rPr lang="en-US" b="1" dirty="0" smtClean="0"/>
            <a:t>Auxilo’s Benchmark Lending Rate</a:t>
          </a:r>
          <a:endParaRPr lang="en-US" b="1" dirty="0"/>
        </a:p>
      </dgm:t>
    </dgm:pt>
    <dgm:pt modelId="{3711E0E9-D078-4EE3-9A6F-3735FFF3BB0B}" type="parTrans" cxnId="{7EA4F397-BEAC-4639-8201-D8F77D87B937}">
      <dgm:prSet/>
      <dgm:spPr/>
      <dgm:t>
        <a:bodyPr/>
        <a:lstStyle/>
        <a:p>
          <a:endParaRPr lang="en-US"/>
        </a:p>
      </dgm:t>
    </dgm:pt>
    <dgm:pt modelId="{C56005E5-F761-4875-87C9-6469125FD53F}" type="sibTrans" cxnId="{7EA4F397-BEAC-4639-8201-D8F77D87B937}">
      <dgm:prSet/>
      <dgm:spPr/>
      <dgm:t>
        <a:bodyPr/>
        <a:lstStyle/>
        <a:p>
          <a:endParaRPr lang="en-US"/>
        </a:p>
      </dgm:t>
    </dgm:pt>
    <dgm:pt modelId="{53A7F307-F694-41D3-AF1A-EE5C1758327C}">
      <dgm:prSet phldrT="[Text]"/>
      <dgm:spPr/>
      <dgm:t>
        <a:bodyPr/>
        <a:lstStyle/>
        <a:p>
          <a:r>
            <a:rPr lang="en-US" dirty="0" smtClean="0"/>
            <a:t>Specified from Time to Time </a:t>
          </a:r>
          <a:endParaRPr lang="en-US" dirty="0"/>
        </a:p>
      </dgm:t>
    </dgm:pt>
    <dgm:pt modelId="{8B99CF85-A4D2-43B0-A322-F5B67843444A}" type="parTrans" cxnId="{E4BCD963-7EE4-4BE9-BE89-A98DE6A959B6}">
      <dgm:prSet/>
      <dgm:spPr/>
      <dgm:t>
        <a:bodyPr/>
        <a:lstStyle/>
        <a:p>
          <a:endParaRPr lang="en-US"/>
        </a:p>
      </dgm:t>
    </dgm:pt>
    <dgm:pt modelId="{114E400F-BD3C-4E7F-9D53-B65B10F15E59}" type="sibTrans" cxnId="{E4BCD963-7EE4-4BE9-BE89-A98DE6A959B6}">
      <dgm:prSet/>
      <dgm:spPr/>
      <dgm:t>
        <a:bodyPr/>
        <a:lstStyle/>
        <a:p>
          <a:endParaRPr lang="en-US"/>
        </a:p>
      </dgm:t>
    </dgm:pt>
    <dgm:pt modelId="{3C7F537C-42C8-4E07-9CE9-E0365726A283}">
      <dgm:prSet phldrT="[Text]"/>
      <dgm:spPr/>
      <dgm:t>
        <a:bodyPr/>
        <a:lstStyle/>
        <a:p>
          <a:r>
            <a:rPr lang="en-US" dirty="0" smtClean="0"/>
            <a:t>Floating ROI</a:t>
          </a:r>
          <a:endParaRPr lang="en-US" dirty="0"/>
        </a:p>
      </dgm:t>
    </dgm:pt>
    <dgm:pt modelId="{4AC5A4BE-E1F1-45ED-A28D-07903101E471}" type="parTrans" cxnId="{87B11730-0574-41C9-8D9D-407650CAEBAE}">
      <dgm:prSet/>
      <dgm:spPr/>
      <dgm:t>
        <a:bodyPr/>
        <a:lstStyle/>
        <a:p>
          <a:endParaRPr lang="en-US"/>
        </a:p>
      </dgm:t>
    </dgm:pt>
    <dgm:pt modelId="{E8E7EAD1-F8E3-48DF-8553-D4F0E7D710AB}" type="sibTrans" cxnId="{87B11730-0574-41C9-8D9D-407650CAEBAE}">
      <dgm:prSet/>
      <dgm:spPr/>
      <dgm:t>
        <a:bodyPr/>
        <a:lstStyle/>
        <a:p>
          <a:endParaRPr lang="en-US"/>
        </a:p>
      </dgm:t>
    </dgm:pt>
    <dgm:pt modelId="{BE6D2C31-6155-4D0D-AB2F-D50AFED81556}">
      <dgm:prSet phldrT="[Text]"/>
      <dgm:spPr/>
      <dgm:t>
        <a:bodyPr/>
        <a:lstStyle/>
        <a:p>
          <a:r>
            <a:rPr lang="en-US" b="1" dirty="0" smtClean="0"/>
            <a:t>ROI = ABLR +/- Spread % per annum</a:t>
          </a:r>
          <a:endParaRPr lang="en-US" b="1" dirty="0"/>
        </a:p>
      </dgm:t>
    </dgm:pt>
    <dgm:pt modelId="{2428DD7F-E218-4423-93AC-F3946126B21D}" type="parTrans" cxnId="{F08CC782-7CB6-40D0-8706-AC33DE28688D}">
      <dgm:prSet/>
      <dgm:spPr/>
      <dgm:t>
        <a:bodyPr/>
        <a:lstStyle/>
        <a:p>
          <a:endParaRPr lang="en-US"/>
        </a:p>
      </dgm:t>
    </dgm:pt>
    <dgm:pt modelId="{D160F27B-211E-4CA4-9FDD-09C0872751C0}" type="sibTrans" cxnId="{F08CC782-7CB6-40D0-8706-AC33DE28688D}">
      <dgm:prSet/>
      <dgm:spPr/>
      <dgm:t>
        <a:bodyPr/>
        <a:lstStyle/>
        <a:p>
          <a:endParaRPr lang="en-US"/>
        </a:p>
      </dgm:t>
    </dgm:pt>
    <dgm:pt modelId="{F008B4DA-3645-40D4-88C9-FA1707BEC819}">
      <dgm:prSet phldrT="[Text]"/>
      <dgm:spPr/>
      <dgm:t>
        <a:bodyPr/>
        <a:lstStyle/>
        <a:p>
          <a:r>
            <a:rPr lang="en-US" dirty="0" smtClean="0"/>
            <a:t>Spread is the risk profile of the case</a:t>
          </a:r>
          <a:endParaRPr lang="en-US" dirty="0"/>
        </a:p>
      </dgm:t>
    </dgm:pt>
    <dgm:pt modelId="{AA9EF99A-D9F2-4290-AFFF-3A3631F345F2}" type="parTrans" cxnId="{7CE9B629-1EAF-4100-8A15-94727AAD9219}">
      <dgm:prSet/>
      <dgm:spPr/>
      <dgm:t>
        <a:bodyPr/>
        <a:lstStyle/>
        <a:p>
          <a:endParaRPr lang="en-US"/>
        </a:p>
      </dgm:t>
    </dgm:pt>
    <dgm:pt modelId="{F468E662-68D1-487D-9D75-902BD67C7F77}" type="sibTrans" cxnId="{7CE9B629-1EAF-4100-8A15-94727AAD9219}">
      <dgm:prSet/>
      <dgm:spPr/>
      <dgm:t>
        <a:bodyPr/>
        <a:lstStyle/>
        <a:p>
          <a:endParaRPr lang="en-US"/>
        </a:p>
      </dgm:t>
    </dgm:pt>
    <dgm:pt modelId="{3065C004-1AC4-4D4B-A16C-F5493CFA1FCA}">
      <dgm:prSet phldrT="[Text]"/>
      <dgm:spPr/>
      <dgm:t>
        <a:bodyPr/>
        <a:lstStyle/>
        <a:p>
          <a:r>
            <a:rPr lang="en-US" b="1" dirty="0" smtClean="0"/>
            <a:t>Factors in Spread</a:t>
          </a:r>
          <a:endParaRPr lang="en-US" b="1" dirty="0"/>
        </a:p>
      </dgm:t>
    </dgm:pt>
    <dgm:pt modelId="{5363C88B-B996-4701-B578-F041E6797187}" type="parTrans" cxnId="{E887B073-D429-4728-9BFB-6E39E2B344E1}">
      <dgm:prSet/>
      <dgm:spPr/>
      <dgm:t>
        <a:bodyPr/>
        <a:lstStyle/>
        <a:p>
          <a:endParaRPr lang="en-US"/>
        </a:p>
      </dgm:t>
    </dgm:pt>
    <dgm:pt modelId="{192A7169-718A-485B-9014-2BCE0FC10190}" type="sibTrans" cxnId="{E887B073-D429-4728-9BFB-6E39E2B344E1}">
      <dgm:prSet/>
      <dgm:spPr/>
      <dgm:t>
        <a:bodyPr/>
        <a:lstStyle/>
        <a:p>
          <a:endParaRPr lang="en-US"/>
        </a:p>
      </dgm:t>
    </dgm:pt>
    <dgm:pt modelId="{405DEC06-CB2A-48E4-B1E6-BD494AE20EDF}">
      <dgm:prSet phldrT="[Text]"/>
      <dgm:spPr/>
      <dgm:t>
        <a:bodyPr/>
        <a:lstStyle/>
        <a:p>
          <a:r>
            <a:rPr lang="en-US" dirty="0" smtClean="0"/>
            <a:t>Academic Background</a:t>
          </a:r>
        </a:p>
        <a:p>
          <a:r>
            <a:rPr lang="en-US" dirty="0" smtClean="0"/>
            <a:t>Employability of Selected course from Selected college</a:t>
          </a:r>
        </a:p>
        <a:p>
          <a:r>
            <a:rPr lang="en-US" dirty="0" smtClean="0"/>
            <a:t>Ranking &amp; Placement record of institute </a:t>
          </a:r>
          <a:endParaRPr lang="en-US" dirty="0"/>
        </a:p>
      </dgm:t>
    </dgm:pt>
    <dgm:pt modelId="{BB76DEE3-F4B4-4AFC-AF59-5A0B1A142151}" type="parTrans" cxnId="{7EEEAF38-7CAB-4D25-9FC2-503830662310}">
      <dgm:prSet/>
      <dgm:spPr/>
      <dgm:t>
        <a:bodyPr/>
        <a:lstStyle/>
        <a:p>
          <a:endParaRPr lang="en-US"/>
        </a:p>
      </dgm:t>
    </dgm:pt>
    <dgm:pt modelId="{D32ADA23-50BD-4664-BDD5-1BBDE772181F}" type="sibTrans" cxnId="{7EEEAF38-7CAB-4D25-9FC2-503830662310}">
      <dgm:prSet/>
      <dgm:spPr/>
      <dgm:t>
        <a:bodyPr/>
        <a:lstStyle/>
        <a:p>
          <a:endParaRPr lang="en-US"/>
        </a:p>
      </dgm:t>
    </dgm:pt>
    <dgm:pt modelId="{10188972-5DCF-4914-AACE-BED2C67434F4}">
      <dgm:prSet phldrT="[Text]"/>
      <dgm:spPr/>
      <dgm:t>
        <a:bodyPr/>
        <a:lstStyle/>
        <a:p>
          <a:r>
            <a:rPr lang="en-US" dirty="0" smtClean="0"/>
            <a:t>Loan Amount</a:t>
          </a:r>
          <a:endParaRPr lang="en-US" dirty="0"/>
        </a:p>
      </dgm:t>
    </dgm:pt>
    <dgm:pt modelId="{4AAB139D-199F-49B6-B894-04A03945165A}" type="parTrans" cxnId="{93B41EAB-D14D-454A-B96A-05E9FE2B4A32}">
      <dgm:prSet/>
      <dgm:spPr/>
      <dgm:t>
        <a:bodyPr/>
        <a:lstStyle/>
        <a:p>
          <a:endParaRPr lang="en-US"/>
        </a:p>
      </dgm:t>
    </dgm:pt>
    <dgm:pt modelId="{C4F37620-8050-4A87-BB13-B1A6668E6796}" type="sibTrans" cxnId="{93B41EAB-D14D-454A-B96A-05E9FE2B4A32}">
      <dgm:prSet/>
      <dgm:spPr/>
      <dgm:t>
        <a:bodyPr/>
        <a:lstStyle/>
        <a:p>
          <a:endParaRPr lang="en-US"/>
        </a:p>
      </dgm:t>
    </dgm:pt>
    <dgm:pt modelId="{4B539CAE-7C17-4F95-9E45-4165D9CBC927}">
      <dgm:prSet phldrT="[Text]"/>
      <dgm:spPr/>
      <dgm:t>
        <a:bodyPr/>
        <a:lstStyle/>
        <a:p>
          <a:r>
            <a:rPr lang="en-US" dirty="0" smtClean="0"/>
            <a:t>Loan Repayment Capability</a:t>
          </a:r>
          <a:endParaRPr lang="en-US" dirty="0"/>
        </a:p>
      </dgm:t>
    </dgm:pt>
    <dgm:pt modelId="{180BD474-75F9-41F4-8972-2D3D51802E71}" type="parTrans" cxnId="{24B81104-75C2-4666-AB7E-E9E8D2BB6993}">
      <dgm:prSet/>
      <dgm:spPr/>
      <dgm:t>
        <a:bodyPr/>
        <a:lstStyle/>
        <a:p>
          <a:endParaRPr lang="en-US"/>
        </a:p>
      </dgm:t>
    </dgm:pt>
    <dgm:pt modelId="{26ADC1C6-C403-4598-9E60-76A59BA26680}" type="sibTrans" cxnId="{24B81104-75C2-4666-AB7E-E9E8D2BB6993}">
      <dgm:prSet/>
      <dgm:spPr/>
      <dgm:t>
        <a:bodyPr/>
        <a:lstStyle/>
        <a:p>
          <a:endParaRPr lang="en-US"/>
        </a:p>
      </dgm:t>
    </dgm:pt>
    <dgm:pt modelId="{AC270588-BFA7-4E59-8929-98F3770785A0}">
      <dgm:prSet phldrT="[Text]"/>
      <dgm:spPr/>
      <dgm:t>
        <a:bodyPr/>
        <a:lstStyle/>
        <a:p>
          <a:r>
            <a:rPr lang="en-US" dirty="0" smtClean="0"/>
            <a:t>Credit History of Co-Applicant</a:t>
          </a:r>
          <a:endParaRPr lang="en-US" dirty="0"/>
        </a:p>
      </dgm:t>
    </dgm:pt>
    <dgm:pt modelId="{DFD9D98A-D519-4164-95C1-66FF72F24717}" type="parTrans" cxnId="{D8DD8175-E63B-4625-A8AD-83BBD214D2B6}">
      <dgm:prSet/>
      <dgm:spPr/>
      <dgm:t>
        <a:bodyPr/>
        <a:lstStyle/>
        <a:p>
          <a:endParaRPr lang="en-US"/>
        </a:p>
      </dgm:t>
    </dgm:pt>
    <dgm:pt modelId="{C1413FD7-5BA5-4C48-8E07-E97213941D73}" type="sibTrans" cxnId="{D8DD8175-E63B-4625-A8AD-83BBD214D2B6}">
      <dgm:prSet/>
      <dgm:spPr/>
      <dgm:t>
        <a:bodyPr/>
        <a:lstStyle/>
        <a:p>
          <a:endParaRPr lang="en-US"/>
        </a:p>
      </dgm:t>
    </dgm:pt>
    <dgm:pt modelId="{8C347255-6EC5-454A-8C4D-A213D1530236}">
      <dgm:prSet phldrT="[Text]"/>
      <dgm:spPr/>
      <dgm:t>
        <a:bodyPr/>
        <a:lstStyle/>
        <a:p>
          <a:r>
            <a:rPr lang="en-US" dirty="0" smtClean="0"/>
            <a:t>Credit Score of Co-applicant</a:t>
          </a:r>
          <a:endParaRPr lang="en-US" dirty="0"/>
        </a:p>
      </dgm:t>
    </dgm:pt>
    <dgm:pt modelId="{F4103C02-7AF7-4A46-8CFF-61D12337037A}" type="parTrans" cxnId="{6498A557-BBDA-4355-BF66-C80173DEDE32}">
      <dgm:prSet/>
      <dgm:spPr/>
      <dgm:t>
        <a:bodyPr/>
        <a:lstStyle/>
        <a:p>
          <a:endParaRPr lang="en-US"/>
        </a:p>
      </dgm:t>
    </dgm:pt>
    <dgm:pt modelId="{3351A859-42A0-4C72-B04E-A6338F3A81B4}" type="sibTrans" cxnId="{6498A557-BBDA-4355-BF66-C80173DEDE32}">
      <dgm:prSet/>
      <dgm:spPr/>
      <dgm:t>
        <a:bodyPr/>
        <a:lstStyle/>
        <a:p>
          <a:endParaRPr lang="en-US"/>
        </a:p>
      </dgm:t>
    </dgm:pt>
    <dgm:pt modelId="{8F311EC4-7CFC-4165-9C35-59A715F9F830}">
      <dgm:prSet phldrT="[Text]"/>
      <dgm:spPr/>
      <dgm:t>
        <a:bodyPr/>
        <a:lstStyle/>
        <a:p>
          <a:r>
            <a:rPr lang="en-US" dirty="0" smtClean="0"/>
            <a:t>Collateral Value</a:t>
          </a:r>
          <a:endParaRPr lang="en-US" dirty="0"/>
        </a:p>
      </dgm:t>
    </dgm:pt>
    <dgm:pt modelId="{C28DD9E4-39A1-438E-B13C-686E17211AB3}" type="parTrans" cxnId="{7F60A39B-A638-409E-88E5-9846173931B0}">
      <dgm:prSet/>
      <dgm:spPr/>
      <dgm:t>
        <a:bodyPr/>
        <a:lstStyle/>
        <a:p>
          <a:endParaRPr lang="en-US"/>
        </a:p>
      </dgm:t>
    </dgm:pt>
    <dgm:pt modelId="{928522C2-7FDB-4282-B366-228750CD7E16}" type="sibTrans" cxnId="{7F60A39B-A638-409E-88E5-9846173931B0}">
      <dgm:prSet/>
      <dgm:spPr/>
      <dgm:t>
        <a:bodyPr/>
        <a:lstStyle/>
        <a:p>
          <a:endParaRPr lang="en-US"/>
        </a:p>
      </dgm:t>
    </dgm:pt>
    <dgm:pt modelId="{AE67A5A3-3219-4C90-BA35-578564174251}">
      <dgm:prSet phldrT="[Text]"/>
      <dgm:spPr/>
      <dgm:t>
        <a:bodyPr/>
        <a:lstStyle/>
        <a:p>
          <a:r>
            <a:rPr lang="en-US" dirty="0" smtClean="0"/>
            <a:t>Repayment Type</a:t>
          </a:r>
          <a:endParaRPr lang="en-US" dirty="0"/>
        </a:p>
      </dgm:t>
    </dgm:pt>
    <dgm:pt modelId="{0025F425-35E2-40D9-A759-169ACDCA4FD9}" type="parTrans" cxnId="{4CBAC383-DD2B-4D99-AB70-9DC19FCF8A72}">
      <dgm:prSet/>
      <dgm:spPr/>
      <dgm:t>
        <a:bodyPr/>
        <a:lstStyle/>
        <a:p>
          <a:endParaRPr lang="en-US"/>
        </a:p>
      </dgm:t>
    </dgm:pt>
    <dgm:pt modelId="{D4420506-A41B-4021-9F90-4D129A9A8284}" type="sibTrans" cxnId="{4CBAC383-DD2B-4D99-AB70-9DC19FCF8A72}">
      <dgm:prSet/>
      <dgm:spPr/>
      <dgm:t>
        <a:bodyPr/>
        <a:lstStyle/>
        <a:p>
          <a:endParaRPr lang="en-US"/>
        </a:p>
      </dgm:t>
    </dgm:pt>
    <dgm:pt modelId="{D5AD7159-B00C-4DEC-87F5-D6B193B8452B}" type="pres">
      <dgm:prSet presAssocID="{BB746490-907A-43A3-A3CB-F682DD219877}" presName="Name0" presStyleCnt="0">
        <dgm:presLayoutVars>
          <dgm:dir/>
          <dgm:animLvl val="lvl"/>
          <dgm:resizeHandles val="exact"/>
        </dgm:presLayoutVars>
      </dgm:prSet>
      <dgm:spPr/>
      <dgm:t>
        <a:bodyPr/>
        <a:lstStyle/>
        <a:p>
          <a:endParaRPr lang="en-US"/>
        </a:p>
      </dgm:t>
    </dgm:pt>
    <dgm:pt modelId="{DCDCAB77-6490-4B95-8A4F-61B7D63BEC87}" type="pres">
      <dgm:prSet presAssocID="{8BD18C90-6CB9-421E-8029-49AF7C2A5C72}" presName="linNode" presStyleCnt="0"/>
      <dgm:spPr/>
      <dgm:t>
        <a:bodyPr/>
        <a:lstStyle/>
        <a:p>
          <a:endParaRPr lang="en-US"/>
        </a:p>
      </dgm:t>
    </dgm:pt>
    <dgm:pt modelId="{B047F564-0C62-4936-8842-2DCEE1551F7D}" type="pres">
      <dgm:prSet presAssocID="{8BD18C90-6CB9-421E-8029-49AF7C2A5C72}" presName="parTx" presStyleLbl="revTx" presStyleIdx="0" presStyleCnt="3">
        <dgm:presLayoutVars>
          <dgm:chMax val="1"/>
          <dgm:bulletEnabled val="1"/>
        </dgm:presLayoutVars>
      </dgm:prSet>
      <dgm:spPr/>
      <dgm:t>
        <a:bodyPr/>
        <a:lstStyle/>
        <a:p>
          <a:endParaRPr lang="en-US"/>
        </a:p>
      </dgm:t>
    </dgm:pt>
    <dgm:pt modelId="{D9959CCB-741D-48C5-B807-BCF29022747B}" type="pres">
      <dgm:prSet presAssocID="{8BD18C90-6CB9-421E-8029-49AF7C2A5C72}" presName="bracket" presStyleLbl="parChTrans1D1" presStyleIdx="0" presStyleCnt="3"/>
      <dgm:spPr/>
      <dgm:t>
        <a:bodyPr/>
        <a:lstStyle/>
        <a:p>
          <a:endParaRPr lang="en-US"/>
        </a:p>
      </dgm:t>
    </dgm:pt>
    <dgm:pt modelId="{ED0DEEC1-98A1-4F3D-86E7-46E24B06204C}" type="pres">
      <dgm:prSet presAssocID="{8BD18C90-6CB9-421E-8029-49AF7C2A5C72}" presName="spH" presStyleCnt="0"/>
      <dgm:spPr/>
      <dgm:t>
        <a:bodyPr/>
        <a:lstStyle/>
        <a:p>
          <a:endParaRPr lang="en-US"/>
        </a:p>
      </dgm:t>
    </dgm:pt>
    <dgm:pt modelId="{DBA51F4E-6030-45DA-810E-BE47D4E15EE2}" type="pres">
      <dgm:prSet presAssocID="{8BD18C90-6CB9-421E-8029-49AF7C2A5C72}" presName="desTx" presStyleLbl="node1" presStyleIdx="0" presStyleCnt="3">
        <dgm:presLayoutVars>
          <dgm:bulletEnabled val="1"/>
        </dgm:presLayoutVars>
      </dgm:prSet>
      <dgm:spPr/>
      <dgm:t>
        <a:bodyPr/>
        <a:lstStyle/>
        <a:p>
          <a:endParaRPr lang="en-US"/>
        </a:p>
      </dgm:t>
    </dgm:pt>
    <dgm:pt modelId="{A0570FAF-C4B3-4106-81AB-3FEFD491D242}" type="pres">
      <dgm:prSet presAssocID="{C56005E5-F761-4875-87C9-6469125FD53F}" presName="spV" presStyleCnt="0"/>
      <dgm:spPr/>
      <dgm:t>
        <a:bodyPr/>
        <a:lstStyle/>
        <a:p>
          <a:endParaRPr lang="en-US"/>
        </a:p>
      </dgm:t>
    </dgm:pt>
    <dgm:pt modelId="{9306676A-026A-415B-8DE6-2CB947D92234}" type="pres">
      <dgm:prSet presAssocID="{BE6D2C31-6155-4D0D-AB2F-D50AFED81556}" presName="linNode" presStyleCnt="0"/>
      <dgm:spPr/>
      <dgm:t>
        <a:bodyPr/>
        <a:lstStyle/>
        <a:p>
          <a:endParaRPr lang="en-US"/>
        </a:p>
      </dgm:t>
    </dgm:pt>
    <dgm:pt modelId="{37849716-B869-4A46-AA44-DA8E3C23E6A4}" type="pres">
      <dgm:prSet presAssocID="{BE6D2C31-6155-4D0D-AB2F-D50AFED81556}" presName="parTx" presStyleLbl="revTx" presStyleIdx="1" presStyleCnt="3">
        <dgm:presLayoutVars>
          <dgm:chMax val="1"/>
          <dgm:bulletEnabled val="1"/>
        </dgm:presLayoutVars>
      </dgm:prSet>
      <dgm:spPr/>
      <dgm:t>
        <a:bodyPr/>
        <a:lstStyle/>
        <a:p>
          <a:endParaRPr lang="en-US"/>
        </a:p>
      </dgm:t>
    </dgm:pt>
    <dgm:pt modelId="{4F1738D3-DDAA-4D45-BE6B-DCF9D4C7085A}" type="pres">
      <dgm:prSet presAssocID="{BE6D2C31-6155-4D0D-AB2F-D50AFED81556}" presName="bracket" presStyleLbl="parChTrans1D1" presStyleIdx="1" presStyleCnt="3"/>
      <dgm:spPr/>
      <dgm:t>
        <a:bodyPr/>
        <a:lstStyle/>
        <a:p>
          <a:endParaRPr lang="en-US"/>
        </a:p>
      </dgm:t>
    </dgm:pt>
    <dgm:pt modelId="{2BE62CE8-5D69-4D88-A45D-72C1113E7D2A}" type="pres">
      <dgm:prSet presAssocID="{BE6D2C31-6155-4D0D-AB2F-D50AFED81556}" presName="spH" presStyleCnt="0"/>
      <dgm:spPr/>
      <dgm:t>
        <a:bodyPr/>
        <a:lstStyle/>
        <a:p>
          <a:endParaRPr lang="en-US"/>
        </a:p>
      </dgm:t>
    </dgm:pt>
    <dgm:pt modelId="{9DAB911B-26D8-4F5E-B81A-C39BC65245B9}" type="pres">
      <dgm:prSet presAssocID="{BE6D2C31-6155-4D0D-AB2F-D50AFED81556}" presName="desTx" presStyleLbl="node1" presStyleIdx="1" presStyleCnt="3">
        <dgm:presLayoutVars>
          <dgm:bulletEnabled val="1"/>
        </dgm:presLayoutVars>
      </dgm:prSet>
      <dgm:spPr/>
      <dgm:t>
        <a:bodyPr/>
        <a:lstStyle/>
        <a:p>
          <a:endParaRPr lang="en-US"/>
        </a:p>
      </dgm:t>
    </dgm:pt>
    <dgm:pt modelId="{2991ED68-BA68-452F-AE9A-43154E5DF460}" type="pres">
      <dgm:prSet presAssocID="{D160F27B-211E-4CA4-9FDD-09C0872751C0}" presName="spV" presStyleCnt="0"/>
      <dgm:spPr/>
      <dgm:t>
        <a:bodyPr/>
        <a:lstStyle/>
        <a:p>
          <a:endParaRPr lang="en-US"/>
        </a:p>
      </dgm:t>
    </dgm:pt>
    <dgm:pt modelId="{44A7CCD1-65AE-4B66-B495-C58A8228B4E8}" type="pres">
      <dgm:prSet presAssocID="{3065C004-1AC4-4D4B-A16C-F5493CFA1FCA}" presName="linNode" presStyleCnt="0"/>
      <dgm:spPr/>
      <dgm:t>
        <a:bodyPr/>
        <a:lstStyle/>
        <a:p>
          <a:endParaRPr lang="en-US"/>
        </a:p>
      </dgm:t>
    </dgm:pt>
    <dgm:pt modelId="{3650EB99-265C-4C85-A1E2-143BABB7E864}" type="pres">
      <dgm:prSet presAssocID="{3065C004-1AC4-4D4B-A16C-F5493CFA1FCA}" presName="parTx" presStyleLbl="revTx" presStyleIdx="2" presStyleCnt="3">
        <dgm:presLayoutVars>
          <dgm:chMax val="1"/>
          <dgm:bulletEnabled val="1"/>
        </dgm:presLayoutVars>
      </dgm:prSet>
      <dgm:spPr/>
      <dgm:t>
        <a:bodyPr/>
        <a:lstStyle/>
        <a:p>
          <a:endParaRPr lang="en-US"/>
        </a:p>
      </dgm:t>
    </dgm:pt>
    <dgm:pt modelId="{BEBF72A3-B5C6-4650-A995-18D6F2DCADA3}" type="pres">
      <dgm:prSet presAssocID="{3065C004-1AC4-4D4B-A16C-F5493CFA1FCA}" presName="bracket" presStyleLbl="parChTrans1D1" presStyleIdx="2" presStyleCnt="3"/>
      <dgm:spPr/>
      <dgm:t>
        <a:bodyPr/>
        <a:lstStyle/>
        <a:p>
          <a:endParaRPr lang="en-US"/>
        </a:p>
      </dgm:t>
    </dgm:pt>
    <dgm:pt modelId="{29F80CC1-720B-4FAF-9EAF-BFEA1D6EB157}" type="pres">
      <dgm:prSet presAssocID="{3065C004-1AC4-4D4B-A16C-F5493CFA1FCA}" presName="spH" presStyleCnt="0"/>
      <dgm:spPr/>
      <dgm:t>
        <a:bodyPr/>
        <a:lstStyle/>
        <a:p>
          <a:endParaRPr lang="en-US"/>
        </a:p>
      </dgm:t>
    </dgm:pt>
    <dgm:pt modelId="{5A021951-876F-48D8-A91F-93F7861657E3}" type="pres">
      <dgm:prSet presAssocID="{3065C004-1AC4-4D4B-A16C-F5493CFA1FCA}" presName="desTx" presStyleLbl="node1" presStyleIdx="2" presStyleCnt="3">
        <dgm:presLayoutVars>
          <dgm:bulletEnabled val="1"/>
        </dgm:presLayoutVars>
      </dgm:prSet>
      <dgm:spPr/>
      <dgm:t>
        <a:bodyPr/>
        <a:lstStyle/>
        <a:p>
          <a:endParaRPr lang="en-US"/>
        </a:p>
      </dgm:t>
    </dgm:pt>
  </dgm:ptLst>
  <dgm:cxnLst>
    <dgm:cxn modelId="{7EA4F397-BEAC-4639-8201-D8F77D87B937}" srcId="{BB746490-907A-43A3-A3CB-F682DD219877}" destId="{8BD18C90-6CB9-421E-8029-49AF7C2A5C72}" srcOrd="0" destOrd="0" parTransId="{3711E0E9-D078-4EE3-9A6F-3735FFF3BB0B}" sibTransId="{C56005E5-F761-4875-87C9-6469125FD53F}"/>
    <dgm:cxn modelId="{7CE9F728-48FA-443D-B8EC-64B9D5C75917}" type="presOf" srcId="{8BD18C90-6CB9-421E-8029-49AF7C2A5C72}" destId="{B047F564-0C62-4936-8842-2DCEE1551F7D}" srcOrd="0" destOrd="0" presId="urn:diagrams.loki3.com/BracketList"/>
    <dgm:cxn modelId="{D8DD8175-E63B-4625-A8AD-83BBD214D2B6}" srcId="{3065C004-1AC4-4D4B-A16C-F5493CFA1FCA}" destId="{AC270588-BFA7-4E59-8929-98F3770785A0}" srcOrd="3" destOrd="0" parTransId="{DFD9D98A-D519-4164-95C1-66FF72F24717}" sibTransId="{C1413FD7-5BA5-4C48-8E07-E97213941D73}"/>
    <dgm:cxn modelId="{7CE9B629-1EAF-4100-8A15-94727AAD9219}" srcId="{BE6D2C31-6155-4D0D-AB2F-D50AFED81556}" destId="{F008B4DA-3645-40D4-88C9-FA1707BEC819}" srcOrd="0" destOrd="0" parTransId="{AA9EF99A-D9F2-4290-AFFF-3A3631F345F2}" sibTransId="{F468E662-68D1-487D-9D75-902BD67C7F77}"/>
    <dgm:cxn modelId="{F08CC782-7CB6-40D0-8706-AC33DE28688D}" srcId="{BB746490-907A-43A3-A3CB-F682DD219877}" destId="{BE6D2C31-6155-4D0D-AB2F-D50AFED81556}" srcOrd="1" destOrd="0" parTransId="{2428DD7F-E218-4423-93AC-F3946126B21D}" sibTransId="{D160F27B-211E-4CA4-9FDD-09C0872751C0}"/>
    <dgm:cxn modelId="{4CBAC383-DD2B-4D99-AB70-9DC19FCF8A72}" srcId="{3065C004-1AC4-4D4B-A16C-F5493CFA1FCA}" destId="{AE67A5A3-3219-4C90-BA35-578564174251}" srcOrd="6" destOrd="0" parTransId="{0025F425-35E2-40D9-A759-169ACDCA4FD9}" sibTransId="{D4420506-A41B-4021-9F90-4D129A9A8284}"/>
    <dgm:cxn modelId="{B594050D-E83D-44CD-B543-B6453C54150C}" type="presOf" srcId="{405DEC06-CB2A-48E4-B1E6-BD494AE20EDF}" destId="{5A021951-876F-48D8-A91F-93F7861657E3}" srcOrd="0" destOrd="0" presId="urn:diagrams.loki3.com/BracketList"/>
    <dgm:cxn modelId="{E4BCD963-7EE4-4BE9-BE89-A98DE6A959B6}" srcId="{8BD18C90-6CB9-421E-8029-49AF7C2A5C72}" destId="{53A7F307-F694-41D3-AF1A-EE5C1758327C}" srcOrd="0" destOrd="0" parTransId="{8B99CF85-A4D2-43B0-A322-F5B67843444A}" sibTransId="{114E400F-BD3C-4E7F-9D53-B65B10F15E59}"/>
    <dgm:cxn modelId="{D8F274BC-1740-4FCE-967B-4BE54C2B5C71}" type="presOf" srcId="{10188972-5DCF-4914-AACE-BED2C67434F4}" destId="{5A021951-876F-48D8-A91F-93F7861657E3}" srcOrd="0" destOrd="1" presId="urn:diagrams.loki3.com/BracketList"/>
    <dgm:cxn modelId="{9E52C387-EBF4-4BC8-A437-5AB390DCD88B}" type="presOf" srcId="{BE6D2C31-6155-4D0D-AB2F-D50AFED81556}" destId="{37849716-B869-4A46-AA44-DA8E3C23E6A4}" srcOrd="0" destOrd="0" presId="urn:diagrams.loki3.com/BracketList"/>
    <dgm:cxn modelId="{7F60A39B-A638-409E-88E5-9846173931B0}" srcId="{3065C004-1AC4-4D4B-A16C-F5493CFA1FCA}" destId="{8F311EC4-7CFC-4165-9C35-59A715F9F830}" srcOrd="5" destOrd="0" parTransId="{C28DD9E4-39A1-438E-B13C-686E17211AB3}" sibTransId="{928522C2-7FDB-4282-B366-228750CD7E16}"/>
    <dgm:cxn modelId="{199194BD-3493-4719-882E-48926C9B8086}" type="presOf" srcId="{3065C004-1AC4-4D4B-A16C-F5493CFA1FCA}" destId="{3650EB99-265C-4C85-A1E2-143BABB7E864}" srcOrd="0" destOrd="0" presId="urn:diagrams.loki3.com/BracketList"/>
    <dgm:cxn modelId="{87B11730-0574-41C9-8D9D-407650CAEBAE}" srcId="{8BD18C90-6CB9-421E-8029-49AF7C2A5C72}" destId="{3C7F537C-42C8-4E07-9CE9-E0365726A283}" srcOrd="1" destOrd="0" parTransId="{4AC5A4BE-E1F1-45ED-A28D-07903101E471}" sibTransId="{E8E7EAD1-F8E3-48DF-8553-D4F0E7D710AB}"/>
    <dgm:cxn modelId="{B4963EA5-EFCB-44F1-BF80-C18B924649B9}" type="presOf" srcId="{4B539CAE-7C17-4F95-9E45-4165D9CBC927}" destId="{5A021951-876F-48D8-A91F-93F7861657E3}" srcOrd="0" destOrd="2" presId="urn:diagrams.loki3.com/BracketList"/>
    <dgm:cxn modelId="{F9AEB0F7-7EC7-44DA-AC5D-FC9773E60AF5}" type="presOf" srcId="{AC270588-BFA7-4E59-8929-98F3770785A0}" destId="{5A021951-876F-48D8-A91F-93F7861657E3}" srcOrd="0" destOrd="3" presId="urn:diagrams.loki3.com/BracketList"/>
    <dgm:cxn modelId="{62256A8A-B5C3-45E1-8C80-DF8295C433CB}" type="presOf" srcId="{3C7F537C-42C8-4E07-9CE9-E0365726A283}" destId="{DBA51F4E-6030-45DA-810E-BE47D4E15EE2}" srcOrd="0" destOrd="1" presId="urn:diagrams.loki3.com/BracketList"/>
    <dgm:cxn modelId="{426EE059-A782-43FD-9D9B-6CF318BE62B5}" type="presOf" srcId="{8F311EC4-7CFC-4165-9C35-59A715F9F830}" destId="{5A021951-876F-48D8-A91F-93F7861657E3}" srcOrd="0" destOrd="5" presId="urn:diagrams.loki3.com/BracketList"/>
    <dgm:cxn modelId="{A9E088C5-E578-4BC3-A30C-740D19DBB49C}" type="presOf" srcId="{F008B4DA-3645-40D4-88C9-FA1707BEC819}" destId="{9DAB911B-26D8-4F5E-B81A-C39BC65245B9}" srcOrd="0" destOrd="0" presId="urn:diagrams.loki3.com/BracketList"/>
    <dgm:cxn modelId="{4DF35DCB-A042-4C98-9F15-173BF6C50686}" type="presOf" srcId="{8C347255-6EC5-454A-8C4D-A213D1530236}" destId="{5A021951-876F-48D8-A91F-93F7861657E3}" srcOrd="0" destOrd="4" presId="urn:diagrams.loki3.com/BracketList"/>
    <dgm:cxn modelId="{24B81104-75C2-4666-AB7E-E9E8D2BB6993}" srcId="{3065C004-1AC4-4D4B-A16C-F5493CFA1FCA}" destId="{4B539CAE-7C17-4F95-9E45-4165D9CBC927}" srcOrd="2" destOrd="0" parTransId="{180BD474-75F9-41F4-8972-2D3D51802E71}" sibTransId="{26ADC1C6-C403-4598-9E60-76A59BA26680}"/>
    <dgm:cxn modelId="{997D9CD1-907D-4C0B-B8A1-1D1617644652}" type="presOf" srcId="{BB746490-907A-43A3-A3CB-F682DD219877}" destId="{D5AD7159-B00C-4DEC-87F5-D6B193B8452B}" srcOrd="0" destOrd="0" presId="urn:diagrams.loki3.com/BracketList"/>
    <dgm:cxn modelId="{C186374F-DAAA-4C82-B813-65D0CA5B705C}" type="presOf" srcId="{53A7F307-F694-41D3-AF1A-EE5C1758327C}" destId="{DBA51F4E-6030-45DA-810E-BE47D4E15EE2}" srcOrd="0" destOrd="0" presId="urn:diagrams.loki3.com/BracketList"/>
    <dgm:cxn modelId="{7EEEAF38-7CAB-4D25-9FC2-503830662310}" srcId="{3065C004-1AC4-4D4B-A16C-F5493CFA1FCA}" destId="{405DEC06-CB2A-48E4-B1E6-BD494AE20EDF}" srcOrd="0" destOrd="0" parTransId="{BB76DEE3-F4B4-4AFC-AF59-5A0B1A142151}" sibTransId="{D32ADA23-50BD-4664-BDD5-1BBDE772181F}"/>
    <dgm:cxn modelId="{E887B073-D429-4728-9BFB-6E39E2B344E1}" srcId="{BB746490-907A-43A3-A3CB-F682DD219877}" destId="{3065C004-1AC4-4D4B-A16C-F5493CFA1FCA}" srcOrd="2" destOrd="0" parTransId="{5363C88B-B996-4701-B578-F041E6797187}" sibTransId="{192A7169-718A-485B-9014-2BCE0FC10190}"/>
    <dgm:cxn modelId="{6498A557-BBDA-4355-BF66-C80173DEDE32}" srcId="{3065C004-1AC4-4D4B-A16C-F5493CFA1FCA}" destId="{8C347255-6EC5-454A-8C4D-A213D1530236}" srcOrd="4" destOrd="0" parTransId="{F4103C02-7AF7-4A46-8CFF-61D12337037A}" sibTransId="{3351A859-42A0-4C72-B04E-A6338F3A81B4}"/>
    <dgm:cxn modelId="{9333DB1E-2C4D-406F-8C5D-3EE3562350C5}" type="presOf" srcId="{AE67A5A3-3219-4C90-BA35-578564174251}" destId="{5A021951-876F-48D8-A91F-93F7861657E3}" srcOrd="0" destOrd="6" presId="urn:diagrams.loki3.com/BracketList"/>
    <dgm:cxn modelId="{93B41EAB-D14D-454A-B96A-05E9FE2B4A32}" srcId="{3065C004-1AC4-4D4B-A16C-F5493CFA1FCA}" destId="{10188972-5DCF-4914-AACE-BED2C67434F4}" srcOrd="1" destOrd="0" parTransId="{4AAB139D-199F-49B6-B894-04A03945165A}" sibTransId="{C4F37620-8050-4A87-BB13-B1A6668E6796}"/>
    <dgm:cxn modelId="{98DD4662-AE10-48C2-91AC-A9B0E0647BCA}" type="presParOf" srcId="{D5AD7159-B00C-4DEC-87F5-D6B193B8452B}" destId="{DCDCAB77-6490-4B95-8A4F-61B7D63BEC87}" srcOrd="0" destOrd="0" presId="urn:diagrams.loki3.com/BracketList"/>
    <dgm:cxn modelId="{BE2C0EB3-4A04-432B-817B-B440DE237B64}" type="presParOf" srcId="{DCDCAB77-6490-4B95-8A4F-61B7D63BEC87}" destId="{B047F564-0C62-4936-8842-2DCEE1551F7D}" srcOrd="0" destOrd="0" presId="urn:diagrams.loki3.com/BracketList"/>
    <dgm:cxn modelId="{91C92971-B317-409B-A608-126493907AF8}" type="presParOf" srcId="{DCDCAB77-6490-4B95-8A4F-61B7D63BEC87}" destId="{D9959CCB-741D-48C5-B807-BCF29022747B}" srcOrd="1" destOrd="0" presId="urn:diagrams.loki3.com/BracketList"/>
    <dgm:cxn modelId="{C2AFA9E8-5B3A-42AB-9F4C-F00FAC3AFFA2}" type="presParOf" srcId="{DCDCAB77-6490-4B95-8A4F-61B7D63BEC87}" destId="{ED0DEEC1-98A1-4F3D-86E7-46E24B06204C}" srcOrd="2" destOrd="0" presId="urn:diagrams.loki3.com/BracketList"/>
    <dgm:cxn modelId="{244E43FD-C083-4E4F-A4AC-8BCC429D071D}" type="presParOf" srcId="{DCDCAB77-6490-4B95-8A4F-61B7D63BEC87}" destId="{DBA51F4E-6030-45DA-810E-BE47D4E15EE2}" srcOrd="3" destOrd="0" presId="urn:diagrams.loki3.com/BracketList"/>
    <dgm:cxn modelId="{A884E615-6A51-43FB-8C26-9D053E4A00CC}" type="presParOf" srcId="{D5AD7159-B00C-4DEC-87F5-D6B193B8452B}" destId="{A0570FAF-C4B3-4106-81AB-3FEFD491D242}" srcOrd="1" destOrd="0" presId="urn:diagrams.loki3.com/BracketList"/>
    <dgm:cxn modelId="{96141071-A872-43D1-97B3-570DE3DCB8F9}" type="presParOf" srcId="{D5AD7159-B00C-4DEC-87F5-D6B193B8452B}" destId="{9306676A-026A-415B-8DE6-2CB947D92234}" srcOrd="2" destOrd="0" presId="urn:diagrams.loki3.com/BracketList"/>
    <dgm:cxn modelId="{39A7A0F4-978A-47D0-8A06-0EFEB6F201CD}" type="presParOf" srcId="{9306676A-026A-415B-8DE6-2CB947D92234}" destId="{37849716-B869-4A46-AA44-DA8E3C23E6A4}" srcOrd="0" destOrd="0" presId="urn:diagrams.loki3.com/BracketList"/>
    <dgm:cxn modelId="{FAD79ADB-6D92-4B2C-8DD7-47BC5220D921}" type="presParOf" srcId="{9306676A-026A-415B-8DE6-2CB947D92234}" destId="{4F1738D3-DDAA-4D45-BE6B-DCF9D4C7085A}" srcOrd="1" destOrd="0" presId="urn:diagrams.loki3.com/BracketList"/>
    <dgm:cxn modelId="{4F8905E4-E7CB-4692-84CE-F703513ECD19}" type="presParOf" srcId="{9306676A-026A-415B-8DE6-2CB947D92234}" destId="{2BE62CE8-5D69-4D88-A45D-72C1113E7D2A}" srcOrd="2" destOrd="0" presId="urn:diagrams.loki3.com/BracketList"/>
    <dgm:cxn modelId="{5B888525-F40C-4A4E-86AE-285B307A48D6}" type="presParOf" srcId="{9306676A-026A-415B-8DE6-2CB947D92234}" destId="{9DAB911B-26D8-4F5E-B81A-C39BC65245B9}" srcOrd="3" destOrd="0" presId="urn:diagrams.loki3.com/BracketList"/>
    <dgm:cxn modelId="{6D16577A-DB68-41D5-A1C7-A3F86E71D3A2}" type="presParOf" srcId="{D5AD7159-B00C-4DEC-87F5-D6B193B8452B}" destId="{2991ED68-BA68-452F-AE9A-43154E5DF460}" srcOrd="3" destOrd="0" presId="urn:diagrams.loki3.com/BracketList"/>
    <dgm:cxn modelId="{F1BE4E5C-FE4D-4D69-8B32-2BC670A7CC63}" type="presParOf" srcId="{D5AD7159-B00C-4DEC-87F5-D6B193B8452B}" destId="{44A7CCD1-65AE-4B66-B495-C58A8228B4E8}" srcOrd="4" destOrd="0" presId="urn:diagrams.loki3.com/BracketList"/>
    <dgm:cxn modelId="{F3442774-09B9-484E-886F-B2B71ECE3064}" type="presParOf" srcId="{44A7CCD1-65AE-4B66-B495-C58A8228B4E8}" destId="{3650EB99-265C-4C85-A1E2-143BABB7E864}" srcOrd="0" destOrd="0" presId="urn:diagrams.loki3.com/BracketList"/>
    <dgm:cxn modelId="{017933B9-27BF-4BF8-B3F4-0B96F2B244CD}" type="presParOf" srcId="{44A7CCD1-65AE-4B66-B495-C58A8228B4E8}" destId="{BEBF72A3-B5C6-4650-A995-18D6F2DCADA3}" srcOrd="1" destOrd="0" presId="urn:diagrams.loki3.com/BracketList"/>
    <dgm:cxn modelId="{0004727C-50B6-4F92-8083-3097CA0037FD}" type="presParOf" srcId="{44A7CCD1-65AE-4B66-B495-C58A8228B4E8}" destId="{29F80CC1-720B-4FAF-9EAF-BFEA1D6EB157}" srcOrd="2" destOrd="0" presId="urn:diagrams.loki3.com/BracketList"/>
    <dgm:cxn modelId="{8E7CB501-0111-4365-B8AA-9DEE9C25A4BD}" type="presParOf" srcId="{44A7CCD1-65AE-4B66-B495-C58A8228B4E8}" destId="{5A021951-876F-48D8-A91F-93F7861657E3}" srcOrd="3"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B574A388-084B-4854-B814-4EAB4A78A0A7}"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81B5FB58-D8B6-4308-ABF7-57082E5BFB00}">
      <dgm:prSet/>
      <dgm:spPr/>
      <dgm:t>
        <a:bodyPr/>
        <a:lstStyle/>
        <a:p>
          <a:pPr algn="ctr" rtl="0"/>
          <a:r>
            <a:rPr lang="en-US" b="1" i="0" baseline="0" smtClean="0"/>
            <a:t>Loan Sanctioning</a:t>
          </a:r>
          <a:endParaRPr lang="en-US"/>
        </a:p>
      </dgm:t>
    </dgm:pt>
    <dgm:pt modelId="{9911737E-59DD-40C4-94E6-4A30B41F2F8F}" type="parTrans" cxnId="{027F7D45-EBC4-4716-997C-44E306A18E83}">
      <dgm:prSet/>
      <dgm:spPr/>
      <dgm:t>
        <a:bodyPr/>
        <a:lstStyle/>
        <a:p>
          <a:endParaRPr lang="en-US"/>
        </a:p>
      </dgm:t>
    </dgm:pt>
    <dgm:pt modelId="{16EDD0C9-1EBC-4B3B-AC5C-429CE715BA5B}" type="sibTrans" cxnId="{027F7D45-EBC4-4716-997C-44E306A18E83}">
      <dgm:prSet/>
      <dgm:spPr/>
      <dgm:t>
        <a:bodyPr/>
        <a:lstStyle/>
        <a:p>
          <a:endParaRPr lang="en-US"/>
        </a:p>
      </dgm:t>
    </dgm:pt>
    <dgm:pt modelId="{BB71FF5C-361C-49AD-B438-A6E4931AC6C4}" type="pres">
      <dgm:prSet presAssocID="{B574A388-084B-4854-B814-4EAB4A78A0A7}" presName="linear" presStyleCnt="0">
        <dgm:presLayoutVars>
          <dgm:animLvl val="lvl"/>
          <dgm:resizeHandles val="exact"/>
        </dgm:presLayoutVars>
      </dgm:prSet>
      <dgm:spPr/>
      <dgm:t>
        <a:bodyPr/>
        <a:lstStyle/>
        <a:p>
          <a:endParaRPr lang="en-US"/>
        </a:p>
      </dgm:t>
    </dgm:pt>
    <dgm:pt modelId="{9EC736DA-9790-48C6-9AEB-AAFDC6738EAD}" type="pres">
      <dgm:prSet presAssocID="{81B5FB58-D8B6-4308-ABF7-57082E5BFB00}" presName="parentText" presStyleLbl="node1" presStyleIdx="0" presStyleCnt="1">
        <dgm:presLayoutVars>
          <dgm:chMax val="0"/>
          <dgm:bulletEnabled val="1"/>
        </dgm:presLayoutVars>
      </dgm:prSet>
      <dgm:spPr/>
      <dgm:t>
        <a:bodyPr/>
        <a:lstStyle/>
        <a:p>
          <a:endParaRPr lang="en-US"/>
        </a:p>
      </dgm:t>
    </dgm:pt>
  </dgm:ptLst>
  <dgm:cxnLst>
    <dgm:cxn modelId="{615063E5-E6F9-4760-85B8-482747ECCC0E}" type="presOf" srcId="{B574A388-084B-4854-B814-4EAB4A78A0A7}" destId="{BB71FF5C-361C-49AD-B438-A6E4931AC6C4}" srcOrd="0" destOrd="0" presId="urn:microsoft.com/office/officeart/2005/8/layout/vList2"/>
    <dgm:cxn modelId="{FA877819-38E0-48FB-9884-CBF658301B5A}" type="presOf" srcId="{81B5FB58-D8B6-4308-ABF7-57082E5BFB00}" destId="{9EC736DA-9790-48C6-9AEB-AAFDC6738EAD}" srcOrd="0" destOrd="0" presId="urn:microsoft.com/office/officeart/2005/8/layout/vList2"/>
    <dgm:cxn modelId="{027F7D45-EBC4-4716-997C-44E306A18E83}" srcId="{B574A388-084B-4854-B814-4EAB4A78A0A7}" destId="{81B5FB58-D8B6-4308-ABF7-57082E5BFB00}" srcOrd="0" destOrd="0" parTransId="{9911737E-59DD-40C4-94E6-4A30B41F2F8F}" sibTransId="{16EDD0C9-1EBC-4B3B-AC5C-429CE715BA5B}"/>
    <dgm:cxn modelId="{2C170709-AF80-4A2B-8950-2A6DAB5625C5}" type="presParOf" srcId="{BB71FF5C-361C-49AD-B438-A6E4931AC6C4}" destId="{9EC736DA-9790-48C6-9AEB-AAFDC6738EA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47061EED-5E8B-460C-A57C-52BF94A00635}" type="doc">
      <dgm:prSet loTypeId="urn:microsoft.com/office/officeart/2005/8/layout/hProcess7" loCatId="list" qsTypeId="urn:microsoft.com/office/officeart/2005/8/quickstyle/simple1" qsCatId="simple" csTypeId="urn:microsoft.com/office/officeart/2005/8/colors/colorful2" csCatId="colorful" phldr="1"/>
      <dgm:spPr/>
      <dgm:t>
        <a:bodyPr/>
        <a:lstStyle/>
        <a:p>
          <a:endParaRPr lang="en-US"/>
        </a:p>
      </dgm:t>
    </dgm:pt>
    <dgm:pt modelId="{18662253-452D-4D5F-90D0-BDD06BB68B51}">
      <dgm:prSet phldrT="[Text]"/>
      <dgm:spPr/>
      <dgm:t>
        <a:bodyPr/>
        <a:lstStyle/>
        <a:p>
          <a:r>
            <a:rPr lang="en-US" dirty="0" smtClean="0">
              <a:solidFill>
                <a:srgbClr val="00B0F0"/>
              </a:solidFill>
            </a:rPr>
            <a:t>Process</a:t>
          </a:r>
          <a:endParaRPr lang="en-US" dirty="0">
            <a:solidFill>
              <a:srgbClr val="00B0F0"/>
            </a:solidFill>
          </a:endParaRPr>
        </a:p>
      </dgm:t>
    </dgm:pt>
    <dgm:pt modelId="{BCE6AD5B-7DF7-4BA4-B710-BDAE97B58019}" type="parTrans" cxnId="{27A9F9D8-7F76-4E44-82E5-ADA2F8A86E9E}">
      <dgm:prSet/>
      <dgm:spPr/>
      <dgm:t>
        <a:bodyPr/>
        <a:lstStyle/>
        <a:p>
          <a:endParaRPr lang="en-US"/>
        </a:p>
      </dgm:t>
    </dgm:pt>
    <dgm:pt modelId="{690BBC40-00D2-4CA7-9DF7-12803BCF5904}" type="sibTrans" cxnId="{27A9F9D8-7F76-4E44-82E5-ADA2F8A86E9E}">
      <dgm:prSet/>
      <dgm:spPr/>
      <dgm:t>
        <a:bodyPr/>
        <a:lstStyle/>
        <a:p>
          <a:endParaRPr lang="en-US"/>
        </a:p>
      </dgm:t>
    </dgm:pt>
    <dgm:pt modelId="{D1CC03F4-92A2-4AFE-A7A6-FA34947EA1DF}">
      <dgm:prSet phldrT="[Text]"/>
      <dgm:spPr/>
      <dgm:t>
        <a:bodyPr/>
        <a:lstStyle/>
        <a:p>
          <a:pPr algn="ctr"/>
          <a:r>
            <a:rPr lang="en-US" dirty="0" smtClean="0"/>
            <a:t>Auxilo shall process loans without admission confirmation letter</a:t>
          </a:r>
          <a:endParaRPr lang="en-US" dirty="0"/>
        </a:p>
      </dgm:t>
    </dgm:pt>
    <dgm:pt modelId="{BAA62FCE-EDC5-4757-BB1B-46AC674911B8}" type="parTrans" cxnId="{B6F59D66-1726-4133-A745-5E38123EF342}">
      <dgm:prSet/>
      <dgm:spPr/>
      <dgm:t>
        <a:bodyPr/>
        <a:lstStyle/>
        <a:p>
          <a:endParaRPr lang="en-US"/>
        </a:p>
      </dgm:t>
    </dgm:pt>
    <dgm:pt modelId="{2E0FB29D-0DF4-4BC4-AE8C-153773388ECC}" type="sibTrans" cxnId="{B6F59D66-1726-4133-A745-5E38123EF342}">
      <dgm:prSet/>
      <dgm:spPr/>
      <dgm:t>
        <a:bodyPr/>
        <a:lstStyle/>
        <a:p>
          <a:endParaRPr lang="en-US"/>
        </a:p>
      </dgm:t>
    </dgm:pt>
    <dgm:pt modelId="{252C7429-6B01-402E-AFA2-44CB54AD4606}">
      <dgm:prSet phldrT="[Text]"/>
      <dgm:spPr/>
      <dgm:t>
        <a:bodyPr/>
        <a:lstStyle/>
        <a:p>
          <a:r>
            <a:rPr lang="en-US" dirty="0" smtClean="0">
              <a:solidFill>
                <a:srgbClr val="FFC000"/>
              </a:solidFill>
            </a:rPr>
            <a:t>Basis</a:t>
          </a:r>
          <a:endParaRPr lang="en-US" dirty="0">
            <a:solidFill>
              <a:srgbClr val="FFC000"/>
            </a:solidFill>
          </a:endParaRPr>
        </a:p>
      </dgm:t>
    </dgm:pt>
    <dgm:pt modelId="{504862F9-819D-47E2-8732-92CC1DD5A9DA}" type="parTrans" cxnId="{6FB35FA1-65BC-4B3C-89F7-FA93276113CA}">
      <dgm:prSet/>
      <dgm:spPr/>
      <dgm:t>
        <a:bodyPr/>
        <a:lstStyle/>
        <a:p>
          <a:endParaRPr lang="en-US"/>
        </a:p>
      </dgm:t>
    </dgm:pt>
    <dgm:pt modelId="{7013D63F-5FA5-4939-AC30-9B358A2946FD}" type="sibTrans" cxnId="{6FB35FA1-65BC-4B3C-89F7-FA93276113CA}">
      <dgm:prSet/>
      <dgm:spPr/>
      <dgm:t>
        <a:bodyPr/>
        <a:lstStyle/>
        <a:p>
          <a:endParaRPr lang="en-US"/>
        </a:p>
      </dgm:t>
    </dgm:pt>
    <dgm:pt modelId="{57491FBF-6672-4BD3-9682-E81B77FE4B1D}">
      <dgm:prSet phldrT="[Text]"/>
      <dgm:spPr/>
      <dgm:t>
        <a:bodyPr/>
        <a:lstStyle/>
        <a:p>
          <a:pPr algn="ctr"/>
          <a:r>
            <a:rPr lang="en-US" dirty="0" smtClean="0"/>
            <a:t>Academics</a:t>
          </a:r>
        </a:p>
        <a:p>
          <a:pPr algn="ctr"/>
          <a:r>
            <a:rPr lang="en-US" dirty="0" smtClean="0"/>
            <a:t>Course</a:t>
          </a:r>
        </a:p>
        <a:p>
          <a:pPr algn="ctr"/>
          <a:r>
            <a:rPr lang="en-US" dirty="0" smtClean="0"/>
            <a:t>Country</a:t>
          </a:r>
        </a:p>
        <a:p>
          <a:pPr algn="ctr"/>
          <a:r>
            <a:rPr lang="en-US" dirty="0" smtClean="0"/>
            <a:t>Strength</a:t>
          </a:r>
        </a:p>
        <a:p>
          <a:pPr algn="ctr"/>
          <a:r>
            <a:rPr lang="en-US" dirty="0" smtClean="0"/>
            <a:t>Collateral</a:t>
          </a:r>
        </a:p>
      </dgm:t>
    </dgm:pt>
    <dgm:pt modelId="{41FE976C-5014-44ED-ACAF-79CD34D6955E}" type="parTrans" cxnId="{DC2217DB-BF11-4AA4-A779-5BE48C2EFFF2}">
      <dgm:prSet/>
      <dgm:spPr/>
      <dgm:t>
        <a:bodyPr/>
        <a:lstStyle/>
        <a:p>
          <a:endParaRPr lang="en-US"/>
        </a:p>
      </dgm:t>
    </dgm:pt>
    <dgm:pt modelId="{BF489117-8679-4CAD-83BA-15C1814F2253}" type="sibTrans" cxnId="{DC2217DB-BF11-4AA4-A779-5BE48C2EFFF2}">
      <dgm:prSet/>
      <dgm:spPr/>
      <dgm:t>
        <a:bodyPr/>
        <a:lstStyle/>
        <a:p>
          <a:endParaRPr lang="en-US"/>
        </a:p>
      </dgm:t>
    </dgm:pt>
    <dgm:pt modelId="{EFFF1B69-47BB-4BA4-ADDF-D25A4531B927}">
      <dgm:prSet phldrT="[Text]"/>
      <dgm:spPr/>
      <dgm:t>
        <a:bodyPr/>
        <a:lstStyle/>
        <a:p>
          <a:r>
            <a:rPr lang="en-US" dirty="0" smtClean="0">
              <a:solidFill>
                <a:srgbClr val="002060"/>
              </a:solidFill>
            </a:rPr>
            <a:t>Once subjective approved</a:t>
          </a:r>
          <a:endParaRPr lang="en-US" dirty="0">
            <a:solidFill>
              <a:srgbClr val="002060"/>
            </a:solidFill>
          </a:endParaRPr>
        </a:p>
      </dgm:t>
    </dgm:pt>
    <dgm:pt modelId="{1BCC5CA6-D388-4326-8356-08FDCDFB21C2}" type="parTrans" cxnId="{27CA7449-089C-4B52-946E-32192D42DAC9}">
      <dgm:prSet/>
      <dgm:spPr/>
      <dgm:t>
        <a:bodyPr/>
        <a:lstStyle/>
        <a:p>
          <a:endParaRPr lang="en-US"/>
        </a:p>
      </dgm:t>
    </dgm:pt>
    <dgm:pt modelId="{A19770F4-8D0B-4454-A398-3AA7200280FB}" type="sibTrans" cxnId="{27CA7449-089C-4B52-946E-32192D42DAC9}">
      <dgm:prSet/>
      <dgm:spPr/>
      <dgm:t>
        <a:bodyPr/>
        <a:lstStyle/>
        <a:p>
          <a:endParaRPr lang="en-US"/>
        </a:p>
      </dgm:t>
    </dgm:pt>
    <dgm:pt modelId="{CF7AC5FE-6C5E-4B88-B0C0-77D76447E44E}">
      <dgm:prSet phldrT="[Text]"/>
      <dgm:spPr/>
      <dgm:t>
        <a:bodyPr/>
        <a:lstStyle/>
        <a:p>
          <a:pPr algn="ctr"/>
          <a:r>
            <a:rPr lang="en-US" dirty="0" smtClean="0"/>
            <a:t>CEM coordinates with customer to collect admission letter &amp; verifies from credit team</a:t>
          </a:r>
          <a:endParaRPr lang="en-US" dirty="0"/>
        </a:p>
      </dgm:t>
    </dgm:pt>
    <dgm:pt modelId="{9CE6F29D-A711-4614-8A96-E80715C1D2FF}" type="parTrans" cxnId="{639E57AA-DDB7-4E26-9EAD-E0034ADACFAB}">
      <dgm:prSet/>
      <dgm:spPr/>
      <dgm:t>
        <a:bodyPr/>
        <a:lstStyle/>
        <a:p>
          <a:endParaRPr lang="en-US"/>
        </a:p>
      </dgm:t>
    </dgm:pt>
    <dgm:pt modelId="{FB63A3A9-8567-4186-AE15-E1916EAA4CD2}" type="sibTrans" cxnId="{639E57AA-DDB7-4E26-9EAD-E0034ADACFAB}">
      <dgm:prSet/>
      <dgm:spPr/>
      <dgm:t>
        <a:bodyPr/>
        <a:lstStyle/>
        <a:p>
          <a:endParaRPr lang="en-US"/>
        </a:p>
      </dgm:t>
    </dgm:pt>
    <dgm:pt modelId="{FD6E382A-4792-4C27-89FA-926F956787B7}" type="pres">
      <dgm:prSet presAssocID="{47061EED-5E8B-460C-A57C-52BF94A00635}" presName="Name0" presStyleCnt="0">
        <dgm:presLayoutVars>
          <dgm:dir/>
          <dgm:animLvl val="lvl"/>
          <dgm:resizeHandles val="exact"/>
        </dgm:presLayoutVars>
      </dgm:prSet>
      <dgm:spPr/>
      <dgm:t>
        <a:bodyPr/>
        <a:lstStyle/>
        <a:p>
          <a:endParaRPr lang="en-US"/>
        </a:p>
      </dgm:t>
    </dgm:pt>
    <dgm:pt modelId="{3CBED50D-E32B-49A7-A79E-20EE88211D57}" type="pres">
      <dgm:prSet presAssocID="{18662253-452D-4D5F-90D0-BDD06BB68B51}" presName="compositeNode" presStyleCnt="0">
        <dgm:presLayoutVars>
          <dgm:bulletEnabled val="1"/>
        </dgm:presLayoutVars>
      </dgm:prSet>
      <dgm:spPr/>
    </dgm:pt>
    <dgm:pt modelId="{E6758116-ECDD-4CFD-B1E0-256E7920FFA2}" type="pres">
      <dgm:prSet presAssocID="{18662253-452D-4D5F-90D0-BDD06BB68B51}" presName="bgRect" presStyleLbl="node1" presStyleIdx="0" presStyleCnt="3"/>
      <dgm:spPr/>
      <dgm:t>
        <a:bodyPr/>
        <a:lstStyle/>
        <a:p>
          <a:endParaRPr lang="en-US"/>
        </a:p>
      </dgm:t>
    </dgm:pt>
    <dgm:pt modelId="{300FF368-E132-446D-9E6F-ACAA768C5CCB}" type="pres">
      <dgm:prSet presAssocID="{18662253-452D-4D5F-90D0-BDD06BB68B51}" presName="parentNode" presStyleLbl="node1" presStyleIdx="0" presStyleCnt="3">
        <dgm:presLayoutVars>
          <dgm:chMax val="0"/>
          <dgm:bulletEnabled val="1"/>
        </dgm:presLayoutVars>
      </dgm:prSet>
      <dgm:spPr/>
      <dgm:t>
        <a:bodyPr/>
        <a:lstStyle/>
        <a:p>
          <a:endParaRPr lang="en-US"/>
        </a:p>
      </dgm:t>
    </dgm:pt>
    <dgm:pt modelId="{C1B89BD3-E0CF-4F73-9C34-A722DE9F4A6B}" type="pres">
      <dgm:prSet presAssocID="{18662253-452D-4D5F-90D0-BDD06BB68B51}" presName="childNode" presStyleLbl="node1" presStyleIdx="0" presStyleCnt="3">
        <dgm:presLayoutVars>
          <dgm:bulletEnabled val="1"/>
        </dgm:presLayoutVars>
      </dgm:prSet>
      <dgm:spPr/>
      <dgm:t>
        <a:bodyPr/>
        <a:lstStyle/>
        <a:p>
          <a:endParaRPr lang="en-US"/>
        </a:p>
      </dgm:t>
    </dgm:pt>
    <dgm:pt modelId="{8C5E92BE-121E-439A-A0C3-1853BACAE673}" type="pres">
      <dgm:prSet presAssocID="{690BBC40-00D2-4CA7-9DF7-12803BCF5904}" presName="hSp" presStyleCnt="0"/>
      <dgm:spPr/>
    </dgm:pt>
    <dgm:pt modelId="{B096DA8E-28DF-4565-BE11-EC195C675E7D}" type="pres">
      <dgm:prSet presAssocID="{690BBC40-00D2-4CA7-9DF7-12803BCF5904}" presName="vProcSp" presStyleCnt="0"/>
      <dgm:spPr/>
    </dgm:pt>
    <dgm:pt modelId="{1DC53FAA-2E53-4272-B781-A52155A89525}" type="pres">
      <dgm:prSet presAssocID="{690BBC40-00D2-4CA7-9DF7-12803BCF5904}" presName="vSp1" presStyleCnt="0"/>
      <dgm:spPr/>
    </dgm:pt>
    <dgm:pt modelId="{F08AB0B0-9E79-490E-AFCF-2F71598F8AA1}" type="pres">
      <dgm:prSet presAssocID="{690BBC40-00D2-4CA7-9DF7-12803BCF5904}" presName="simulatedConn" presStyleLbl="solidFgAcc1" presStyleIdx="0" presStyleCnt="2"/>
      <dgm:spPr/>
    </dgm:pt>
    <dgm:pt modelId="{D615CA9E-715A-40B9-BC5C-1CF45201C54B}" type="pres">
      <dgm:prSet presAssocID="{690BBC40-00D2-4CA7-9DF7-12803BCF5904}" presName="vSp2" presStyleCnt="0"/>
      <dgm:spPr/>
    </dgm:pt>
    <dgm:pt modelId="{591207A7-E104-4388-AFF9-362D8A772FF4}" type="pres">
      <dgm:prSet presAssocID="{690BBC40-00D2-4CA7-9DF7-12803BCF5904}" presName="sibTrans" presStyleCnt="0"/>
      <dgm:spPr/>
    </dgm:pt>
    <dgm:pt modelId="{394339DB-8E06-435F-BA80-63418DC4CB21}" type="pres">
      <dgm:prSet presAssocID="{252C7429-6B01-402E-AFA2-44CB54AD4606}" presName="compositeNode" presStyleCnt="0">
        <dgm:presLayoutVars>
          <dgm:bulletEnabled val="1"/>
        </dgm:presLayoutVars>
      </dgm:prSet>
      <dgm:spPr/>
    </dgm:pt>
    <dgm:pt modelId="{AD2B4836-5AC0-4C6A-B5AE-A2AEE492961B}" type="pres">
      <dgm:prSet presAssocID="{252C7429-6B01-402E-AFA2-44CB54AD4606}" presName="bgRect" presStyleLbl="node1" presStyleIdx="1" presStyleCnt="3"/>
      <dgm:spPr/>
      <dgm:t>
        <a:bodyPr/>
        <a:lstStyle/>
        <a:p>
          <a:endParaRPr lang="en-US"/>
        </a:p>
      </dgm:t>
    </dgm:pt>
    <dgm:pt modelId="{00590ABF-4B00-4FFB-BEF1-DBF6B8AE7E44}" type="pres">
      <dgm:prSet presAssocID="{252C7429-6B01-402E-AFA2-44CB54AD4606}" presName="parentNode" presStyleLbl="node1" presStyleIdx="1" presStyleCnt="3">
        <dgm:presLayoutVars>
          <dgm:chMax val="0"/>
          <dgm:bulletEnabled val="1"/>
        </dgm:presLayoutVars>
      </dgm:prSet>
      <dgm:spPr/>
      <dgm:t>
        <a:bodyPr/>
        <a:lstStyle/>
        <a:p>
          <a:endParaRPr lang="en-US"/>
        </a:p>
      </dgm:t>
    </dgm:pt>
    <dgm:pt modelId="{7E85D751-2268-492E-84C7-E343705E08E9}" type="pres">
      <dgm:prSet presAssocID="{252C7429-6B01-402E-AFA2-44CB54AD4606}" presName="childNode" presStyleLbl="node1" presStyleIdx="1" presStyleCnt="3">
        <dgm:presLayoutVars>
          <dgm:bulletEnabled val="1"/>
        </dgm:presLayoutVars>
      </dgm:prSet>
      <dgm:spPr/>
      <dgm:t>
        <a:bodyPr/>
        <a:lstStyle/>
        <a:p>
          <a:endParaRPr lang="en-US"/>
        </a:p>
      </dgm:t>
    </dgm:pt>
    <dgm:pt modelId="{52A6C76B-8CBB-47C2-8862-59180CB08980}" type="pres">
      <dgm:prSet presAssocID="{7013D63F-5FA5-4939-AC30-9B358A2946FD}" presName="hSp" presStyleCnt="0"/>
      <dgm:spPr/>
    </dgm:pt>
    <dgm:pt modelId="{7E2E821E-4719-4204-A695-27717A90FFB7}" type="pres">
      <dgm:prSet presAssocID="{7013D63F-5FA5-4939-AC30-9B358A2946FD}" presName="vProcSp" presStyleCnt="0"/>
      <dgm:spPr/>
    </dgm:pt>
    <dgm:pt modelId="{471E56E2-6AF4-40AB-9AE8-AF58D51B16B5}" type="pres">
      <dgm:prSet presAssocID="{7013D63F-5FA5-4939-AC30-9B358A2946FD}" presName="vSp1" presStyleCnt="0"/>
      <dgm:spPr/>
    </dgm:pt>
    <dgm:pt modelId="{7341C56B-924B-4363-B2FD-BBFF7314FA04}" type="pres">
      <dgm:prSet presAssocID="{7013D63F-5FA5-4939-AC30-9B358A2946FD}" presName="simulatedConn" presStyleLbl="solidFgAcc1" presStyleIdx="1" presStyleCnt="2"/>
      <dgm:spPr/>
    </dgm:pt>
    <dgm:pt modelId="{BC53785B-16C4-4083-974F-B1BD2BA3B78A}" type="pres">
      <dgm:prSet presAssocID="{7013D63F-5FA5-4939-AC30-9B358A2946FD}" presName="vSp2" presStyleCnt="0"/>
      <dgm:spPr/>
    </dgm:pt>
    <dgm:pt modelId="{865A158E-4A3C-46FE-91D6-AECDD32068E4}" type="pres">
      <dgm:prSet presAssocID="{7013D63F-5FA5-4939-AC30-9B358A2946FD}" presName="sibTrans" presStyleCnt="0"/>
      <dgm:spPr/>
    </dgm:pt>
    <dgm:pt modelId="{65D599E6-F2EB-4450-81FC-562567DD28A1}" type="pres">
      <dgm:prSet presAssocID="{EFFF1B69-47BB-4BA4-ADDF-D25A4531B927}" presName="compositeNode" presStyleCnt="0">
        <dgm:presLayoutVars>
          <dgm:bulletEnabled val="1"/>
        </dgm:presLayoutVars>
      </dgm:prSet>
      <dgm:spPr/>
    </dgm:pt>
    <dgm:pt modelId="{87456A2A-C371-47C3-97A4-B63913FE92A9}" type="pres">
      <dgm:prSet presAssocID="{EFFF1B69-47BB-4BA4-ADDF-D25A4531B927}" presName="bgRect" presStyleLbl="node1" presStyleIdx="2" presStyleCnt="3"/>
      <dgm:spPr/>
      <dgm:t>
        <a:bodyPr/>
        <a:lstStyle/>
        <a:p>
          <a:endParaRPr lang="en-US"/>
        </a:p>
      </dgm:t>
    </dgm:pt>
    <dgm:pt modelId="{92293DA4-FC90-48A5-9616-3A75FE2D0F28}" type="pres">
      <dgm:prSet presAssocID="{EFFF1B69-47BB-4BA4-ADDF-D25A4531B927}" presName="parentNode" presStyleLbl="node1" presStyleIdx="2" presStyleCnt="3">
        <dgm:presLayoutVars>
          <dgm:chMax val="0"/>
          <dgm:bulletEnabled val="1"/>
        </dgm:presLayoutVars>
      </dgm:prSet>
      <dgm:spPr/>
      <dgm:t>
        <a:bodyPr/>
        <a:lstStyle/>
        <a:p>
          <a:endParaRPr lang="en-US"/>
        </a:p>
      </dgm:t>
    </dgm:pt>
    <dgm:pt modelId="{57B940F0-22A0-47EF-9213-D305EEE95429}" type="pres">
      <dgm:prSet presAssocID="{EFFF1B69-47BB-4BA4-ADDF-D25A4531B927}" presName="childNode" presStyleLbl="node1" presStyleIdx="2" presStyleCnt="3">
        <dgm:presLayoutVars>
          <dgm:bulletEnabled val="1"/>
        </dgm:presLayoutVars>
      </dgm:prSet>
      <dgm:spPr/>
      <dgm:t>
        <a:bodyPr/>
        <a:lstStyle/>
        <a:p>
          <a:endParaRPr lang="en-US"/>
        </a:p>
      </dgm:t>
    </dgm:pt>
  </dgm:ptLst>
  <dgm:cxnLst>
    <dgm:cxn modelId="{B6F59D66-1726-4133-A745-5E38123EF342}" srcId="{18662253-452D-4D5F-90D0-BDD06BB68B51}" destId="{D1CC03F4-92A2-4AFE-A7A6-FA34947EA1DF}" srcOrd="0" destOrd="0" parTransId="{BAA62FCE-EDC5-4757-BB1B-46AC674911B8}" sibTransId="{2E0FB29D-0DF4-4BC4-AE8C-153773388ECC}"/>
    <dgm:cxn modelId="{A64531CC-56BE-420A-847E-BE40A2E7FD37}" type="presOf" srcId="{57491FBF-6672-4BD3-9682-E81B77FE4B1D}" destId="{7E85D751-2268-492E-84C7-E343705E08E9}" srcOrd="0" destOrd="0" presId="urn:microsoft.com/office/officeart/2005/8/layout/hProcess7"/>
    <dgm:cxn modelId="{639E57AA-DDB7-4E26-9EAD-E0034ADACFAB}" srcId="{EFFF1B69-47BB-4BA4-ADDF-D25A4531B927}" destId="{CF7AC5FE-6C5E-4B88-B0C0-77D76447E44E}" srcOrd="0" destOrd="0" parTransId="{9CE6F29D-A711-4614-8A96-E80715C1D2FF}" sibTransId="{FB63A3A9-8567-4186-AE15-E1916EAA4CD2}"/>
    <dgm:cxn modelId="{E7920EB7-32EF-4D77-B178-71462542EE47}" type="presOf" srcId="{18662253-452D-4D5F-90D0-BDD06BB68B51}" destId="{300FF368-E132-446D-9E6F-ACAA768C5CCB}" srcOrd="1" destOrd="0" presId="urn:microsoft.com/office/officeart/2005/8/layout/hProcess7"/>
    <dgm:cxn modelId="{DC2217DB-BF11-4AA4-A779-5BE48C2EFFF2}" srcId="{252C7429-6B01-402E-AFA2-44CB54AD4606}" destId="{57491FBF-6672-4BD3-9682-E81B77FE4B1D}" srcOrd="0" destOrd="0" parTransId="{41FE976C-5014-44ED-ACAF-79CD34D6955E}" sibTransId="{BF489117-8679-4CAD-83BA-15C1814F2253}"/>
    <dgm:cxn modelId="{4D8BC3F6-53E0-40BF-BC64-6284C2DB0516}" type="presOf" srcId="{18662253-452D-4D5F-90D0-BDD06BB68B51}" destId="{E6758116-ECDD-4CFD-B1E0-256E7920FFA2}" srcOrd="0" destOrd="0" presId="urn:microsoft.com/office/officeart/2005/8/layout/hProcess7"/>
    <dgm:cxn modelId="{74D5035E-EDCF-463D-AC4D-36D01C66AD58}" type="presOf" srcId="{252C7429-6B01-402E-AFA2-44CB54AD4606}" destId="{AD2B4836-5AC0-4C6A-B5AE-A2AEE492961B}" srcOrd="0" destOrd="0" presId="urn:microsoft.com/office/officeart/2005/8/layout/hProcess7"/>
    <dgm:cxn modelId="{6FB35FA1-65BC-4B3C-89F7-FA93276113CA}" srcId="{47061EED-5E8B-460C-A57C-52BF94A00635}" destId="{252C7429-6B01-402E-AFA2-44CB54AD4606}" srcOrd="1" destOrd="0" parTransId="{504862F9-819D-47E2-8732-92CC1DD5A9DA}" sibTransId="{7013D63F-5FA5-4939-AC30-9B358A2946FD}"/>
    <dgm:cxn modelId="{A70311FF-DBBB-4797-8530-3E65015A4AD3}" type="presOf" srcId="{CF7AC5FE-6C5E-4B88-B0C0-77D76447E44E}" destId="{57B940F0-22A0-47EF-9213-D305EEE95429}" srcOrd="0" destOrd="0" presId="urn:microsoft.com/office/officeart/2005/8/layout/hProcess7"/>
    <dgm:cxn modelId="{C4A42D21-C541-4F8D-A78B-03A2A4464812}" type="presOf" srcId="{EFFF1B69-47BB-4BA4-ADDF-D25A4531B927}" destId="{92293DA4-FC90-48A5-9616-3A75FE2D0F28}" srcOrd="1" destOrd="0" presId="urn:microsoft.com/office/officeart/2005/8/layout/hProcess7"/>
    <dgm:cxn modelId="{6F7C7787-EF02-45B3-83D7-3206849E1999}" type="presOf" srcId="{D1CC03F4-92A2-4AFE-A7A6-FA34947EA1DF}" destId="{C1B89BD3-E0CF-4F73-9C34-A722DE9F4A6B}" srcOrd="0" destOrd="0" presId="urn:microsoft.com/office/officeart/2005/8/layout/hProcess7"/>
    <dgm:cxn modelId="{9C912A06-3F2F-4994-9A1F-F14E635B7546}" type="presOf" srcId="{47061EED-5E8B-460C-A57C-52BF94A00635}" destId="{FD6E382A-4792-4C27-89FA-926F956787B7}" srcOrd="0" destOrd="0" presId="urn:microsoft.com/office/officeart/2005/8/layout/hProcess7"/>
    <dgm:cxn modelId="{27CA7449-089C-4B52-946E-32192D42DAC9}" srcId="{47061EED-5E8B-460C-A57C-52BF94A00635}" destId="{EFFF1B69-47BB-4BA4-ADDF-D25A4531B927}" srcOrd="2" destOrd="0" parTransId="{1BCC5CA6-D388-4326-8356-08FDCDFB21C2}" sibTransId="{A19770F4-8D0B-4454-A398-3AA7200280FB}"/>
    <dgm:cxn modelId="{F4B2C8D6-28A2-4A7C-9C8F-7C76F64EED97}" type="presOf" srcId="{252C7429-6B01-402E-AFA2-44CB54AD4606}" destId="{00590ABF-4B00-4FFB-BEF1-DBF6B8AE7E44}" srcOrd="1" destOrd="0" presId="urn:microsoft.com/office/officeart/2005/8/layout/hProcess7"/>
    <dgm:cxn modelId="{27A9F9D8-7F76-4E44-82E5-ADA2F8A86E9E}" srcId="{47061EED-5E8B-460C-A57C-52BF94A00635}" destId="{18662253-452D-4D5F-90D0-BDD06BB68B51}" srcOrd="0" destOrd="0" parTransId="{BCE6AD5B-7DF7-4BA4-B710-BDAE97B58019}" sibTransId="{690BBC40-00D2-4CA7-9DF7-12803BCF5904}"/>
    <dgm:cxn modelId="{5041DBD4-24A2-4483-9304-BB3DCC887620}" type="presOf" srcId="{EFFF1B69-47BB-4BA4-ADDF-D25A4531B927}" destId="{87456A2A-C371-47C3-97A4-B63913FE92A9}" srcOrd="0" destOrd="0" presId="urn:microsoft.com/office/officeart/2005/8/layout/hProcess7"/>
    <dgm:cxn modelId="{C0F4A968-AA47-40FA-98A6-44FF304C001F}" type="presParOf" srcId="{FD6E382A-4792-4C27-89FA-926F956787B7}" destId="{3CBED50D-E32B-49A7-A79E-20EE88211D57}" srcOrd="0" destOrd="0" presId="urn:microsoft.com/office/officeart/2005/8/layout/hProcess7"/>
    <dgm:cxn modelId="{2D3EF0DA-61E7-41B0-B02A-67F0DE798004}" type="presParOf" srcId="{3CBED50D-E32B-49A7-A79E-20EE88211D57}" destId="{E6758116-ECDD-4CFD-B1E0-256E7920FFA2}" srcOrd="0" destOrd="0" presId="urn:microsoft.com/office/officeart/2005/8/layout/hProcess7"/>
    <dgm:cxn modelId="{A559D5B4-8BE1-435B-8EEB-7F2253ED1B9C}" type="presParOf" srcId="{3CBED50D-E32B-49A7-A79E-20EE88211D57}" destId="{300FF368-E132-446D-9E6F-ACAA768C5CCB}" srcOrd="1" destOrd="0" presId="urn:microsoft.com/office/officeart/2005/8/layout/hProcess7"/>
    <dgm:cxn modelId="{C1BF0410-8187-48EF-B96F-8BF58F4C4D8E}" type="presParOf" srcId="{3CBED50D-E32B-49A7-A79E-20EE88211D57}" destId="{C1B89BD3-E0CF-4F73-9C34-A722DE9F4A6B}" srcOrd="2" destOrd="0" presId="urn:microsoft.com/office/officeart/2005/8/layout/hProcess7"/>
    <dgm:cxn modelId="{646AB548-8B2C-4B5B-AD32-9079A5652824}" type="presParOf" srcId="{FD6E382A-4792-4C27-89FA-926F956787B7}" destId="{8C5E92BE-121E-439A-A0C3-1853BACAE673}" srcOrd="1" destOrd="0" presId="urn:microsoft.com/office/officeart/2005/8/layout/hProcess7"/>
    <dgm:cxn modelId="{39F82825-B503-4CBB-9E98-2DA5472EAC47}" type="presParOf" srcId="{FD6E382A-4792-4C27-89FA-926F956787B7}" destId="{B096DA8E-28DF-4565-BE11-EC195C675E7D}" srcOrd="2" destOrd="0" presId="urn:microsoft.com/office/officeart/2005/8/layout/hProcess7"/>
    <dgm:cxn modelId="{5FEB9771-3D6E-4183-9DBC-D1DDB06AD058}" type="presParOf" srcId="{B096DA8E-28DF-4565-BE11-EC195C675E7D}" destId="{1DC53FAA-2E53-4272-B781-A52155A89525}" srcOrd="0" destOrd="0" presId="urn:microsoft.com/office/officeart/2005/8/layout/hProcess7"/>
    <dgm:cxn modelId="{602923BF-ACB1-476B-B0D9-27B2C6D456E5}" type="presParOf" srcId="{B096DA8E-28DF-4565-BE11-EC195C675E7D}" destId="{F08AB0B0-9E79-490E-AFCF-2F71598F8AA1}" srcOrd="1" destOrd="0" presId="urn:microsoft.com/office/officeart/2005/8/layout/hProcess7"/>
    <dgm:cxn modelId="{C07E049B-47EA-43AE-8760-16C157BD9742}" type="presParOf" srcId="{B096DA8E-28DF-4565-BE11-EC195C675E7D}" destId="{D615CA9E-715A-40B9-BC5C-1CF45201C54B}" srcOrd="2" destOrd="0" presId="urn:microsoft.com/office/officeart/2005/8/layout/hProcess7"/>
    <dgm:cxn modelId="{AD2F2BC9-0138-4750-889F-CBCC5BD38147}" type="presParOf" srcId="{FD6E382A-4792-4C27-89FA-926F956787B7}" destId="{591207A7-E104-4388-AFF9-362D8A772FF4}" srcOrd="3" destOrd="0" presId="urn:microsoft.com/office/officeart/2005/8/layout/hProcess7"/>
    <dgm:cxn modelId="{6E7C46AA-895E-4998-A19F-920D198BC504}" type="presParOf" srcId="{FD6E382A-4792-4C27-89FA-926F956787B7}" destId="{394339DB-8E06-435F-BA80-63418DC4CB21}" srcOrd="4" destOrd="0" presId="urn:microsoft.com/office/officeart/2005/8/layout/hProcess7"/>
    <dgm:cxn modelId="{8602FC9E-A48C-4ABB-8C63-7E8F18D00A46}" type="presParOf" srcId="{394339DB-8E06-435F-BA80-63418DC4CB21}" destId="{AD2B4836-5AC0-4C6A-B5AE-A2AEE492961B}" srcOrd="0" destOrd="0" presId="urn:microsoft.com/office/officeart/2005/8/layout/hProcess7"/>
    <dgm:cxn modelId="{F86CD0AB-226C-4670-BF35-3CA82378F105}" type="presParOf" srcId="{394339DB-8E06-435F-BA80-63418DC4CB21}" destId="{00590ABF-4B00-4FFB-BEF1-DBF6B8AE7E44}" srcOrd="1" destOrd="0" presId="urn:microsoft.com/office/officeart/2005/8/layout/hProcess7"/>
    <dgm:cxn modelId="{9DC45CB5-479A-4E60-ABCE-B79BF002156D}" type="presParOf" srcId="{394339DB-8E06-435F-BA80-63418DC4CB21}" destId="{7E85D751-2268-492E-84C7-E343705E08E9}" srcOrd="2" destOrd="0" presId="urn:microsoft.com/office/officeart/2005/8/layout/hProcess7"/>
    <dgm:cxn modelId="{91C3940E-AF18-4A9E-B4DC-C1752E796AE1}" type="presParOf" srcId="{FD6E382A-4792-4C27-89FA-926F956787B7}" destId="{52A6C76B-8CBB-47C2-8862-59180CB08980}" srcOrd="5" destOrd="0" presId="urn:microsoft.com/office/officeart/2005/8/layout/hProcess7"/>
    <dgm:cxn modelId="{B3514020-12E1-45F4-B066-35A3AF0107E6}" type="presParOf" srcId="{FD6E382A-4792-4C27-89FA-926F956787B7}" destId="{7E2E821E-4719-4204-A695-27717A90FFB7}" srcOrd="6" destOrd="0" presId="urn:microsoft.com/office/officeart/2005/8/layout/hProcess7"/>
    <dgm:cxn modelId="{FC86BA6C-6CD2-4AFE-A11E-AAA62FAD9C42}" type="presParOf" srcId="{7E2E821E-4719-4204-A695-27717A90FFB7}" destId="{471E56E2-6AF4-40AB-9AE8-AF58D51B16B5}" srcOrd="0" destOrd="0" presId="urn:microsoft.com/office/officeart/2005/8/layout/hProcess7"/>
    <dgm:cxn modelId="{A5029B67-7ACE-4CC4-A69C-E2B55567EEEA}" type="presParOf" srcId="{7E2E821E-4719-4204-A695-27717A90FFB7}" destId="{7341C56B-924B-4363-B2FD-BBFF7314FA04}" srcOrd="1" destOrd="0" presId="urn:microsoft.com/office/officeart/2005/8/layout/hProcess7"/>
    <dgm:cxn modelId="{4A4449E3-1A0F-4F6B-83E2-7AAEC5D498D3}" type="presParOf" srcId="{7E2E821E-4719-4204-A695-27717A90FFB7}" destId="{BC53785B-16C4-4083-974F-B1BD2BA3B78A}" srcOrd="2" destOrd="0" presId="urn:microsoft.com/office/officeart/2005/8/layout/hProcess7"/>
    <dgm:cxn modelId="{4C5FA162-B485-48F3-8BB0-809A8DAA39CA}" type="presParOf" srcId="{FD6E382A-4792-4C27-89FA-926F956787B7}" destId="{865A158E-4A3C-46FE-91D6-AECDD32068E4}" srcOrd="7" destOrd="0" presId="urn:microsoft.com/office/officeart/2005/8/layout/hProcess7"/>
    <dgm:cxn modelId="{6AE58FF9-914B-484E-8DF8-71C701900EF5}" type="presParOf" srcId="{FD6E382A-4792-4C27-89FA-926F956787B7}" destId="{65D599E6-F2EB-4450-81FC-562567DD28A1}" srcOrd="8" destOrd="0" presId="urn:microsoft.com/office/officeart/2005/8/layout/hProcess7"/>
    <dgm:cxn modelId="{25FB3C43-122F-4D7B-9C87-FAEB9B9DA1F9}" type="presParOf" srcId="{65D599E6-F2EB-4450-81FC-562567DD28A1}" destId="{87456A2A-C371-47C3-97A4-B63913FE92A9}" srcOrd="0" destOrd="0" presId="urn:microsoft.com/office/officeart/2005/8/layout/hProcess7"/>
    <dgm:cxn modelId="{EE5B4DE8-C080-40EB-84CA-1B4F7CCBA8F1}" type="presParOf" srcId="{65D599E6-F2EB-4450-81FC-562567DD28A1}" destId="{92293DA4-FC90-48A5-9616-3A75FE2D0F28}" srcOrd="1" destOrd="0" presId="urn:microsoft.com/office/officeart/2005/8/layout/hProcess7"/>
    <dgm:cxn modelId="{3D3423D5-0E74-49B4-AA0E-38852CA203DB}" type="presParOf" srcId="{65D599E6-F2EB-4450-81FC-562567DD28A1}" destId="{57B940F0-22A0-47EF-9213-D305EEE95429}"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B574A388-084B-4854-B814-4EAB4A78A0A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81B5FB58-D8B6-4308-ABF7-57082E5BFB00}">
      <dgm:prSet/>
      <dgm:spPr/>
      <dgm:t>
        <a:bodyPr/>
        <a:lstStyle/>
        <a:p>
          <a:pPr algn="ctr" rtl="0"/>
          <a:r>
            <a:rPr lang="en-US" b="1" i="0" baseline="0" dirty="0" smtClean="0"/>
            <a:t>Loan Sanctioning Continued</a:t>
          </a:r>
          <a:endParaRPr lang="en-US" dirty="0"/>
        </a:p>
      </dgm:t>
    </dgm:pt>
    <dgm:pt modelId="{9911737E-59DD-40C4-94E6-4A30B41F2F8F}" type="parTrans" cxnId="{027F7D45-EBC4-4716-997C-44E306A18E83}">
      <dgm:prSet/>
      <dgm:spPr/>
      <dgm:t>
        <a:bodyPr/>
        <a:lstStyle/>
        <a:p>
          <a:endParaRPr lang="en-US"/>
        </a:p>
      </dgm:t>
    </dgm:pt>
    <dgm:pt modelId="{16EDD0C9-1EBC-4B3B-AC5C-429CE715BA5B}" type="sibTrans" cxnId="{027F7D45-EBC4-4716-997C-44E306A18E83}">
      <dgm:prSet/>
      <dgm:spPr/>
      <dgm:t>
        <a:bodyPr/>
        <a:lstStyle/>
        <a:p>
          <a:endParaRPr lang="en-US"/>
        </a:p>
      </dgm:t>
    </dgm:pt>
    <dgm:pt modelId="{BB71FF5C-361C-49AD-B438-A6E4931AC6C4}" type="pres">
      <dgm:prSet presAssocID="{B574A388-084B-4854-B814-4EAB4A78A0A7}" presName="linear" presStyleCnt="0">
        <dgm:presLayoutVars>
          <dgm:animLvl val="lvl"/>
          <dgm:resizeHandles val="exact"/>
        </dgm:presLayoutVars>
      </dgm:prSet>
      <dgm:spPr/>
      <dgm:t>
        <a:bodyPr/>
        <a:lstStyle/>
        <a:p>
          <a:endParaRPr lang="en-US"/>
        </a:p>
      </dgm:t>
    </dgm:pt>
    <dgm:pt modelId="{9EC736DA-9790-48C6-9AEB-AAFDC6738EAD}" type="pres">
      <dgm:prSet presAssocID="{81B5FB58-D8B6-4308-ABF7-57082E5BFB00}" presName="parentText" presStyleLbl="node1" presStyleIdx="0" presStyleCnt="1">
        <dgm:presLayoutVars>
          <dgm:chMax val="0"/>
          <dgm:bulletEnabled val="1"/>
        </dgm:presLayoutVars>
      </dgm:prSet>
      <dgm:spPr/>
      <dgm:t>
        <a:bodyPr/>
        <a:lstStyle/>
        <a:p>
          <a:endParaRPr lang="en-US"/>
        </a:p>
      </dgm:t>
    </dgm:pt>
  </dgm:ptLst>
  <dgm:cxnLst>
    <dgm:cxn modelId="{615063E5-E6F9-4760-85B8-482747ECCC0E}" type="presOf" srcId="{B574A388-084B-4854-B814-4EAB4A78A0A7}" destId="{BB71FF5C-361C-49AD-B438-A6E4931AC6C4}" srcOrd="0" destOrd="0" presId="urn:microsoft.com/office/officeart/2005/8/layout/vList2"/>
    <dgm:cxn modelId="{FA877819-38E0-48FB-9884-CBF658301B5A}" type="presOf" srcId="{81B5FB58-D8B6-4308-ABF7-57082E5BFB00}" destId="{9EC736DA-9790-48C6-9AEB-AAFDC6738EAD}" srcOrd="0" destOrd="0" presId="urn:microsoft.com/office/officeart/2005/8/layout/vList2"/>
    <dgm:cxn modelId="{027F7D45-EBC4-4716-997C-44E306A18E83}" srcId="{B574A388-084B-4854-B814-4EAB4A78A0A7}" destId="{81B5FB58-D8B6-4308-ABF7-57082E5BFB00}" srcOrd="0" destOrd="0" parTransId="{9911737E-59DD-40C4-94E6-4A30B41F2F8F}" sibTransId="{16EDD0C9-1EBC-4B3B-AC5C-429CE715BA5B}"/>
    <dgm:cxn modelId="{2C170709-AF80-4A2B-8950-2A6DAB5625C5}" type="presParOf" srcId="{BB71FF5C-361C-49AD-B438-A6E4931AC6C4}" destId="{9EC736DA-9790-48C6-9AEB-AAFDC6738EA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47061EED-5E8B-460C-A57C-52BF94A00635}" type="doc">
      <dgm:prSet loTypeId="urn:microsoft.com/office/officeart/2005/8/layout/hProcess7" loCatId="list" qsTypeId="urn:microsoft.com/office/officeart/2005/8/quickstyle/simple1" qsCatId="simple" csTypeId="urn:microsoft.com/office/officeart/2005/8/colors/colorful4" csCatId="colorful" phldr="1"/>
      <dgm:spPr/>
      <dgm:t>
        <a:bodyPr/>
        <a:lstStyle/>
        <a:p>
          <a:endParaRPr lang="en-US"/>
        </a:p>
      </dgm:t>
    </dgm:pt>
    <dgm:pt modelId="{18662253-452D-4D5F-90D0-BDD06BB68B51}">
      <dgm:prSet phldrT="[Text]"/>
      <dgm:spPr/>
      <dgm:t>
        <a:bodyPr/>
        <a:lstStyle/>
        <a:p>
          <a:r>
            <a:rPr lang="en-US" dirty="0" smtClean="0">
              <a:solidFill>
                <a:schemeClr val="accent4">
                  <a:lumMod val="20000"/>
                  <a:lumOff val="80000"/>
                </a:schemeClr>
              </a:solidFill>
            </a:rPr>
            <a:t>Process</a:t>
          </a:r>
          <a:endParaRPr lang="en-US" dirty="0">
            <a:solidFill>
              <a:schemeClr val="accent4">
                <a:lumMod val="20000"/>
                <a:lumOff val="80000"/>
              </a:schemeClr>
            </a:solidFill>
          </a:endParaRPr>
        </a:p>
      </dgm:t>
    </dgm:pt>
    <dgm:pt modelId="{BCE6AD5B-7DF7-4BA4-B710-BDAE97B58019}" type="parTrans" cxnId="{27A9F9D8-7F76-4E44-82E5-ADA2F8A86E9E}">
      <dgm:prSet/>
      <dgm:spPr/>
      <dgm:t>
        <a:bodyPr/>
        <a:lstStyle/>
        <a:p>
          <a:endParaRPr lang="en-US"/>
        </a:p>
      </dgm:t>
    </dgm:pt>
    <dgm:pt modelId="{690BBC40-00D2-4CA7-9DF7-12803BCF5904}" type="sibTrans" cxnId="{27A9F9D8-7F76-4E44-82E5-ADA2F8A86E9E}">
      <dgm:prSet/>
      <dgm:spPr/>
      <dgm:t>
        <a:bodyPr/>
        <a:lstStyle/>
        <a:p>
          <a:endParaRPr lang="en-US"/>
        </a:p>
      </dgm:t>
    </dgm:pt>
    <dgm:pt modelId="{D1CC03F4-92A2-4AFE-A7A6-FA34947EA1DF}">
      <dgm:prSet phldrT="[Text]"/>
      <dgm:spPr/>
      <dgm:t>
        <a:bodyPr/>
        <a:lstStyle/>
        <a:p>
          <a:pPr algn="ctr"/>
          <a:r>
            <a:rPr lang="en-US" dirty="0" smtClean="0"/>
            <a:t>Credit Team reviews entire documentation post receipt of Admission Letter </a:t>
          </a:r>
          <a:endParaRPr lang="en-US" dirty="0"/>
        </a:p>
      </dgm:t>
    </dgm:pt>
    <dgm:pt modelId="{BAA62FCE-EDC5-4757-BB1B-46AC674911B8}" type="parTrans" cxnId="{B6F59D66-1726-4133-A745-5E38123EF342}">
      <dgm:prSet/>
      <dgm:spPr/>
      <dgm:t>
        <a:bodyPr/>
        <a:lstStyle/>
        <a:p>
          <a:endParaRPr lang="en-US"/>
        </a:p>
      </dgm:t>
    </dgm:pt>
    <dgm:pt modelId="{2E0FB29D-0DF4-4BC4-AE8C-153773388ECC}" type="sibTrans" cxnId="{B6F59D66-1726-4133-A745-5E38123EF342}">
      <dgm:prSet/>
      <dgm:spPr/>
      <dgm:t>
        <a:bodyPr/>
        <a:lstStyle/>
        <a:p>
          <a:endParaRPr lang="en-US"/>
        </a:p>
      </dgm:t>
    </dgm:pt>
    <dgm:pt modelId="{252C7429-6B01-402E-AFA2-44CB54AD4606}">
      <dgm:prSet phldrT="[Text]"/>
      <dgm:spPr/>
      <dgm:t>
        <a:bodyPr/>
        <a:lstStyle/>
        <a:p>
          <a:r>
            <a:rPr lang="en-US" dirty="0" smtClean="0">
              <a:solidFill>
                <a:srgbClr val="0070C0"/>
              </a:solidFill>
            </a:rPr>
            <a:t>Approval</a:t>
          </a:r>
          <a:endParaRPr lang="en-US" dirty="0">
            <a:solidFill>
              <a:srgbClr val="0070C0"/>
            </a:solidFill>
          </a:endParaRPr>
        </a:p>
      </dgm:t>
    </dgm:pt>
    <dgm:pt modelId="{504862F9-819D-47E2-8732-92CC1DD5A9DA}" type="parTrans" cxnId="{6FB35FA1-65BC-4B3C-89F7-FA93276113CA}">
      <dgm:prSet/>
      <dgm:spPr/>
      <dgm:t>
        <a:bodyPr/>
        <a:lstStyle/>
        <a:p>
          <a:endParaRPr lang="en-US"/>
        </a:p>
      </dgm:t>
    </dgm:pt>
    <dgm:pt modelId="{7013D63F-5FA5-4939-AC30-9B358A2946FD}" type="sibTrans" cxnId="{6FB35FA1-65BC-4B3C-89F7-FA93276113CA}">
      <dgm:prSet/>
      <dgm:spPr/>
      <dgm:t>
        <a:bodyPr/>
        <a:lstStyle/>
        <a:p>
          <a:endParaRPr lang="en-US"/>
        </a:p>
      </dgm:t>
    </dgm:pt>
    <dgm:pt modelId="{57491FBF-6672-4BD3-9682-E81B77FE4B1D}">
      <dgm:prSet phldrT="[Text]"/>
      <dgm:spPr/>
      <dgm:t>
        <a:bodyPr/>
        <a:lstStyle/>
        <a:p>
          <a:pPr algn="ctr"/>
          <a:r>
            <a:rPr lang="en-US" dirty="0" smtClean="0">
              <a:solidFill>
                <a:schemeClr val="accent2"/>
              </a:solidFill>
            </a:rPr>
            <a:t>Final Approval given once all T &amp; Cs met </a:t>
          </a:r>
        </a:p>
        <a:p>
          <a:pPr algn="ctr"/>
          <a:r>
            <a:rPr lang="en-US" dirty="0" smtClean="0"/>
            <a:t>Any waiver/modifications to be done by higher authority above initial approving authority</a:t>
          </a:r>
        </a:p>
        <a:p>
          <a:pPr algn="ctr"/>
          <a:r>
            <a:rPr lang="en-US" dirty="0" smtClean="0">
              <a:solidFill>
                <a:schemeClr val="tx2"/>
              </a:solidFill>
            </a:rPr>
            <a:t>Changes in ROI/PF/Insurance cases approved by HOD/CEO need not require re-approval</a:t>
          </a:r>
        </a:p>
      </dgm:t>
    </dgm:pt>
    <dgm:pt modelId="{41FE976C-5014-44ED-ACAF-79CD34D6955E}" type="parTrans" cxnId="{DC2217DB-BF11-4AA4-A779-5BE48C2EFFF2}">
      <dgm:prSet/>
      <dgm:spPr/>
      <dgm:t>
        <a:bodyPr/>
        <a:lstStyle/>
        <a:p>
          <a:endParaRPr lang="en-US"/>
        </a:p>
      </dgm:t>
    </dgm:pt>
    <dgm:pt modelId="{BF489117-8679-4CAD-83BA-15C1814F2253}" type="sibTrans" cxnId="{DC2217DB-BF11-4AA4-A779-5BE48C2EFFF2}">
      <dgm:prSet/>
      <dgm:spPr/>
      <dgm:t>
        <a:bodyPr/>
        <a:lstStyle/>
        <a:p>
          <a:endParaRPr lang="en-US"/>
        </a:p>
      </dgm:t>
    </dgm:pt>
    <dgm:pt modelId="{EFFF1B69-47BB-4BA4-ADDF-D25A4531B927}">
      <dgm:prSet phldrT="[Text]"/>
      <dgm:spPr/>
      <dgm:t>
        <a:bodyPr/>
        <a:lstStyle/>
        <a:p>
          <a:r>
            <a:rPr lang="en-US" smtClean="0"/>
            <a:t>Student Requests</a:t>
          </a:r>
          <a:endParaRPr lang="en-US" dirty="0"/>
        </a:p>
      </dgm:t>
    </dgm:pt>
    <dgm:pt modelId="{1BCC5CA6-D388-4326-8356-08FDCDFB21C2}" type="parTrans" cxnId="{27CA7449-089C-4B52-946E-32192D42DAC9}">
      <dgm:prSet/>
      <dgm:spPr/>
      <dgm:t>
        <a:bodyPr/>
        <a:lstStyle/>
        <a:p>
          <a:endParaRPr lang="en-US"/>
        </a:p>
      </dgm:t>
    </dgm:pt>
    <dgm:pt modelId="{A19770F4-8D0B-4454-A398-3AA7200280FB}" type="sibTrans" cxnId="{27CA7449-089C-4B52-946E-32192D42DAC9}">
      <dgm:prSet/>
      <dgm:spPr/>
      <dgm:t>
        <a:bodyPr/>
        <a:lstStyle/>
        <a:p>
          <a:endParaRPr lang="en-US"/>
        </a:p>
      </dgm:t>
    </dgm:pt>
    <dgm:pt modelId="{CF7AC5FE-6C5E-4B88-B0C0-77D76447E44E}">
      <dgm:prSet phldrT="[Text]"/>
      <dgm:spPr/>
      <dgm:t>
        <a:bodyPr/>
        <a:lstStyle/>
        <a:p>
          <a:pPr algn="ctr"/>
          <a:r>
            <a:rPr lang="en-US" dirty="0" smtClean="0">
              <a:solidFill>
                <a:srgbClr val="FFFF00"/>
              </a:solidFill>
            </a:rPr>
            <a:t>Few countries/cases – Auxilo may disburse amount even </a:t>
          </a:r>
          <a:r>
            <a:rPr lang="en-US" i="1" dirty="0" smtClean="0">
              <a:solidFill>
                <a:srgbClr val="FFFF00"/>
              </a:solidFill>
            </a:rPr>
            <a:t>before </a:t>
          </a:r>
          <a:r>
            <a:rPr lang="en-US" i="0" dirty="0" smtClean="0">
              <a:solidFill>
                <a:srgbClr val="FFFF00"/>
              </a:solidFill>
            </a:rPr>
            <a:t>final admission confirmation letter/visa</a:t>
          </a:r>
        </a:p>
        <a:p>
          <a:pPr algn="ctr"/>
          <a:r>
            <a:rPr lang="en-US" dirty="0" smtClean="0">
              <a:solidFill>
                <a:schemeClr val="accent2">
                  <a:lumMod val="75000"/>
                </a:schemeClr>
              </a:solidFill>
            </a:rPr>
            <a:t>Case to Case basis – reviewed for risk/process</a:t>
          </a:r>
          <a:endParaRPr lang="en-US" dirty="0">
            <a:solidFill>
              <a:schemeClr val="accent2">
                <a:lumMod val="75000"/>
              </a:schemeClr>
            </a:solidFill>
          </a:endParaRPr>
        </a:p>
      </dgm:t>
    </dgm:pt>
    <dgm:pt modelId="{9CE6F29D-A711-4614-8A96-E80715C1D2FF}" type="parTrans" cxnId="{639E57AA-DDB7-4E26-9EAD-E0034ADACFAB}">
      <dgm:prSet/>
      <dgm:spPr/>
      <dgm:t>
        <a:bodyPr/>
        <a:lstStyle/>
        <a:p>
          <a:endParaRPr lang="en-US"/>
        </a:p>
      </dgm:t>
    </dgm:pt>
    <dgm:pt modelId="{FB63A3A9-8567-4186-AE15-E1916EAA4CD2}" type="sibTrans" cxnId="{639E57AA-DDB7-4E26-9EAD-E0034ADACFAB}">
      <dgm:prSet/>
      <dgm:spPr/>
      <dgm:t>
        <a:bodyPr/>
        <a:lstStyle/>
        <a:p>
          <a:endParaRPr lang="en-US"/>
        </a:p>
      </dgm:t>
    </dgm:pt>
    <dgm:pt modelId="{FD6E382A-4792-4C27-89FA-926F956787B7}" type="pres">
      <dgm:prSet presAssocID="{47061EED-5E8B-460C-A57C-52BF94A00635}" presName="Name0" presStyleCnt="0">
        <dgm:presLayoutVars>
          <dgm:dir/>
          <dgm:animLvl val="lvl"/>
          <dgm:resizeHandles val="exact"/>
        </dgm:presLayoutVars>
      </dgm:prSet>
      <dgm:spPr/>
      <dgm:t>
        <a:bodyPr/>
        <a:lstStyle/>
        <a:p>
          <a:endParaRPr lang="en-US"/>
        </a:p>
      </dgm:t>
    </dgm:pt>
    <dgm:pt modelId="{3CBED50D-E32B-49A7-A79E-20EE88211D57}" type="pres">
      <dgm:prSet presAssocID="{18662253-452D-4D5F-90D0-BDD06BB68B51}" presName="compositeNode" presStyleCnt="0">
        <dgm:presLayoutVars>
          <dgm:bulletEnabled val="1"/>
        </dgm:presLayoutVars>
      </dgm:prSet>
      <dgm:spPr/>
    </dgm:pt>
    <dgm:pt modelId="{E6758116-ECDD-4CFD-B1E0-256E7920FFA2}" type="pres">
      <dgm:prSet presAssocID="{18662253-452D-4D5F-90D0-BDD06BB68B51}" presName="bgRect" presStyleLbl="node1" presStyleIdx="0" presStyleCnt="3"/>
      <dgm:spPr/>
      <dgm:t>
        <a:bodyPr/>
        <a:lstStyle/>
        <a:p>
          <a:endParaRPr lang="en-US"/>
        </a:p>
      </dgm:t>
    </dgm:pt>
    <dgm:pt modelId="{300FF368-E132-446D-9E6F-ACAA768C5CCB}" type="pres">
      <dgm:prSet presAssocID="{18662253-452D-4D5F-90D0-BDD06BB68B51}" presName="parentNode" presStyleLbl="node1" presStyleIdx="0" presStyleCnt="3">
        <dgm:presLayoutVars>
          <dgm:chMax val="0"/>
          <dgm:bulletEnabled val="1"/>
        </dgm:presLayoutVars>
      </dgm:prSet>
      <dgm:spPr/>
      <dgm:t>
        <a:bodyPr/>
        <a:lstStyle/>
        <a:p>
          <a:endParaRPr lang="en-US"/>
        </a:p>
      </dgm:t>
    </dgm:pt>
    <dgm:pt modelId="{C1B89BD3-E0CF-4F73-9C34-A722DE9F4A6B}" type="pres">
      <dgm:prSet presAssocID="{18662253-452D-4D5F-90D0-BDD06BB68B51}" presName="childNode" presStyleLbl="node1" presStyleIdx="0" presStyleCnt="3">
        <dgm:presLayoutVars>
          <dgm:bulletEnabled val="1"/>
        </dgm:presLayoutVars>
      </dgm:prSet>
      <dgm:spPr/>
      <dgm:t>
        <a:bodyPr/>
        <a:lstStyle/>
        <a:p>
          <a:endParaRPr lang="en-US"/>
        </a:p>
      </dgm:t>
    </dgm:pt>
    <dgm:pt modelId="{8C5E92BE-121E-439A-A0C3-1853BACAE673}" type="pres">
      <dgm:prSet presAssocID="{690BBC40-00D2-4CA7-9DF7-12803BCF5904}" presName="hSp" presStyleCnt="0"/>
      <dgm:spPr/>
    </dgm:pt>
    <dgm:pt modelId="{B096DA8E-28DF-4565-BE11-EC195C675E7D}" type="pres">
      <dgm:prSet presAssocID="{690BBC40-00D2-4CA7-9DF7-12803BCF5904}" presName="vProcSp" presStyleCnt="0"/>
      <dgm:spPr/>
    </dgm:pt>
    <dgm:pt modelId="{1DC53FAA-2E53-4272-B781-A52155A89525}" type="pres">
      <dgm:prSet presAssocID="{690BBC40-00D2-4CA7-9DF7-12803BCF5904}" presName="vSp1" presStyleCnt="0"/>
      <dgm:spPr/>
    </dgm:pt>
    <dgm:pt modelId="{F08AB0B0-9E79-490E-AFCF-2F71598F8AA1}" type="pres">
      <dgm:prSet presAssocID="{690BBC40-00D2-4CA7-9DF7-12803BCF5904}" presName="simulatedConn" presStyleLbl="solidFgAcc1" presStyleIdx="0" presStyleCnt="2"/>
      <dgm:spPr/>
    </dgm:pt>
    <dgm:pt modelId="{D615CA9E-715A-40B9-BC5C-1CF45201C54B}" type="pres">
      <dgm:prSet presAssocID="{690BBC40-00D2-4CA7-9DF7-12803BCF5904}" presName="vSp2" presStyleCnt="0"/>
      <dgm:spPr/>
    </dgm:pt>
    <dgm:pt modelId="{591207A7-E104-4388-AFF9-362D8A772FF4}" type="pres">
      <dgm:prSet presAssocID="{690BBC40-00D2-4CA7-9DF7-12803BCF5904}" presName="sibTrans" presStyleCnt="0"/>
      <dgm:spPr/>
    </dgm:pt>
    <dgm:pt modelId="{394339DB-8E06-435F-BA80-63418DC4CB21}" type="pres">
      <dgm:prSet presAssocID="{252C7429-6B01-402E-AFA2-44CB54AD4606}" presName="compositeNode" presStyleCnt="0">
        <dgm:presLayoutVars>
          <dgm:bulletEnabled val="1"/>
        </dgm:presLayoutVars>
      </dgm:prSet>
      <dgm:spPr/>
    </dgm:pt>
    <dgm:pt modelId="{AD2B4836-5AC0-4C6A-B5AE-A2AEE492961B}" type="pres">
      <dgm:prSet presAssocID="{252C7429-6B01-402E-AFA2-44CB54AD4606}" presName="bgRect" presStyleLbl="node1" presStyleIdx="1" presStyleCnt="3"/>
      <dgm:spPr/>
      <dgm:t>
        <a:bodyPr/>
        <a:lstStyle/>
        <a:p>
          <a:endParaRPr lang="en-US"/>
        </a:p>
      </dgm:t>
    </dgm:pt>
    <dgm:pt modelId="{00590ABF-4B00-4FFB-BEF1-DBF6B8AE7E44}" type="pres">
      <dgm:prSet presAssocID="{252C7429-6B01-402E-AFA2-44CB54AD4606}" presName="parentNode" presStyleLbl="node1" presStyleIdx="1" presStyleCnt="3">
        <dgm:presLayoutVars>
          <dgm:chMax val="0"/>
          <dgm:bulletEnabled val="1"/>
        </dgm:presLayoutVars>
      </dgm:prSet>
      <dgm:spPr/>
      <dgm:t>
        <a:bodyPr/>
        <a:lstStyle/>
        <a:p>
          <a:endParaRPr lang="en-US"/>
        </a:p>
      </dgm:t>
    </dgm:pt>
    <dgm:pt modelId="{7E85D751-2268-492E-84C7-E343705E08E9}" type="pres">
      <dgm:prSet presAssocID="{252C7429-6B01-402E-AFA2-44CB54AD4606}" presName="childNode" presStyleLbl="node1" presStyleIdx="1" presStyleCnt="3">
        <dgm:presLayoutVars>
          <dgm:bulletEnabled val="1"/>
        </dgm:presLayoutVars>
      </dgm:prSet>
      <dgm:spPr/>
      <dgm:t>
        <a:bodyPr/>
        <a:lstStyle/>
        <a:p>
          <a:endParaRPr lang="en-US"/>
        </a:p>
      </dgm:t>
    </dgm:pt>
    <dgm:pt modelId="{52A6C76B-8CBB-47C2-8862-59180CB08980}" type="pres">
      <dgm:prSet presAssocID="{7013D63F-5FA5-4939-AC30-9B358A2946FD}" presName="hSp" presStyleCnt="0"/>
      <dgm:spPr/>
    </dgm:pt>
    <dgm:pt modelId="{7E2E821E-4719-4204-A695-27717A90FFB7}" type="pres">
      <dgm:prSet presAssocID="{7013D63F-5FA5-4939-AC30-9B358A2946FD}" presName="vProcSp" presStyleCnt="0"/>
      <dgm:spPr/>
    </dgm:pt>
    <dgm:pt modelId="{471E56E2-6AF4-40AB-9AE8-AF58D51B16B5}" type="pres">
      <dgm:prSet presAssocID="{7013D63F-5FA5-4939-AC30-9B358A2946FD}" presName="vSp1" presStyleCnt="0"/>
      <dgm:spPr/>
    </dgm:pt>
    <dgm:pt modelId="{7341C56B-924B-4363-B2FD-BBFF7314FA04}" type="pres">
      <dgm:prSet presAssocID="{7013D63F-5FA5-4939-AC30-9B358A2946FD}" presName="simulatedConn" presStyleLbl="solidFgAcc1" presStyleIdx="1" presStyleCnt="2"/>
      <dgm:spPr/>
    </dgm:pt>
    <dgm:pt modelId="{BC53785B-16C4-4083-974F-B1BD2BA3B78A}" type="pres">
      <dgm:prSet presAssocID="{7013D63F-5FA5-4939-AC30-9B358A2946FD}" presName="vSp2" presStyleCnt="0"/>
      <dgm:spPr/>
    </dgm:pt>
    <dgm:pt modelId="{865A158E-4A3C-46FE-91D6-AECDD32068E4}" type="pres">
      <dgm:prSet presAssocID="{7013D63F-5FA5-4939-AC30-9B358A2946FD}" presName="sibTrans" presStyleCnt="0"/>
      <dgm:spPr/>
    </dgm:pt>
    <dgm:pt modelId="{65D599E6-F2EB-4450-81FC-562567DD28A1}" type="pres">
      <dgm:prSet presAssocID="{EFFF1B69-47BB-4BA4-ADDF-D25A4531B927}" presName="compositeNode" presStyleCnt="0">
        <dgm:presLayoutVars>
          <dgm:bulletEnabled val="1"/>
        </dgm:presLayoutVars>
      </dgm:prSet>
      <dgm:spPr/>
    </dgm:pt>
    <dgm:pt modelId="{87456A2A-C371-47C3-97A4-B63913FE92A9}" type="pres">
      <dgm:prSet presAssocID="{EFFF1B69-47BB-4BA4-ADDF-D25A4531B927}" presName="bgRect" presStyleLbl="node1" presStyleIdx="2" presStyleCnt="3"/>
      <dgm:spPr/>
      <dgm:t>
        <a:bodyPr/>
        <a:lstStyle/>
        <a:p>
          <a:endParaRPr lang="en-US"/>
        </a:p>
      </dgm:t>
    </dgm:pt>
    <dgm:pt modelId="{92293DA4-FC90-48A5-9616-3A75FE2D0F28}" type="pres">
      <dgm:prSet presAssocID="{EFFF1B69-47BB-4BA4-ADDF-D25A4531B927}" presName="parentNode" presStyleLbl="node1" presStyleIdx="2" presStyleCnt="3">
        <dgm:presLayoutVars>
          <dgm:chMax val="0"/>
          <dgm:bulletEnabled val="1"/>
        </dgm:presLayoutVars>
      </dgm:prSet>
      <dgm:spPr/>
      <dgm:t>
        <a:bodyPr/>
        <a:lstStyle/>
        <a:p>
          <a:endParaRPr lang="en-US"/>
        </a:p>
      </dgm:t>
    </dgm:pt>
    <dgm:pt modelId="{57B940F0-22A0-47EF-9213-D305EEE95429}" type="pres">
      <dgm:prSet presAssocID="{EFFF1B69-47BB-4BA4-ADDF-D25A4531B927}" presName="childNode" presStyleLbl="node1" presStyleIdx="2" presStyleCnt="3">
        <dgm:presLayoutVars>
          <dgm:bulletEnabled val="1"/>
        </dgm:presLayoutVars>
      </dgm:prSet>
      <dgm:spPr/>
      <dgm:t>
        <a:bodyPr/>
        <a:lstStyle/>
        <a:p>
          <a:endParaRPr lang="en-US"/>
        </a:p>
      </dgm:t>
    </dgm:pt>
  </dgm:ptLst>
  <dgm:cxnLst>
    <dgm:cxn modelId="{B6F59D66-1726-4133-A745-5E38123EF342}" srcId="{18662253-452D-4D5F-90D0-BDD06BB68B51}" destId="{D1CC03F4-92A2-4AFE-A7A6-FA34947EA1DF}" srcOrd="0" destOrd="0" parTransId="{BAA62FCE-EDC5-4757-BB1B-46AC674911B8}" sibTransId="{2E0FB29D-0DF4-4BC4-AE8C-153773388ECC}"/>
    <dgm:cxn modelId="{A64531CC-56BE-420A-847E-BE40A2E7FD37}" type="presOf" srcId="{57491FBF-6672-4BD3-9682-E81B77FE4B1D}" destId="{7E85D751-2268-492E-84C7-E343705E08E9}" srcOrd="0" destOrd="0" presId="urn:microsoft.com/office/officeart/2005/8/layout/hProcess7"/>
    <dgm:cxn modelId="{639E57AA-DDB7-4E26-9EAD-E0034ADACFAB}" srcId="{EFFF1B69-47BB-4BA4-ADDF-D25A4531B927}" destId="{CF7AC5FE-6C5E-4B88-B0C0-77D76447E44E}" srcOrd="0" destOrd="0" parTransId="{9CE6F29D-A711-4614-8A96-E80715C1D2FF}" sibTransId="{FB63A3A9-8567-4186-AE15-E1916EAA4CD2}"/>
    <dgm:cxn modelId="{E7920EB7-32EF-4D77-B178-71462542EE47}" type="presOf" srcId="{18662253-452D-4D5F-90D0-BDD06BB68B51}" destId="{300FF368-E132-446D-9E6F-ACAA768C5CCB}" srcOrd="1" destOrd="0" presId="urn:microsoft.com/office/officeart/2005/8/layout/hProcess7"/>
    <dgm:cxn modelId="{DC2217DB-BF11-4AA4-A779-5BE48C2EFFF2}" srcId="{252C7429-6B01-402E-AFA2-44CB54AD4606}" destId="{57491FBF-6672-4BD3-9682-E81B77FE4B1D}" srcOrd="0" destOrd="0" parTransId="{41FE976C-5014-44ED-ACAF-79CD34D6955E}" sibTransId="{BF489117-8679-4CAD-83BA-15C1814F2253}"/>
    <dgm:cxn modelId="{4D8BC3F6-53E0-40BF-BC64-6284C2DB0516}" type="presOf" srcId="{18662253-452D-4D5F-90D0-BDD06BB68B51}" destId="{E6758116-ECDD-4CFD-B1E0-256E7920FFA2}" srcOrd="0" destOrd="0" presId="urn:microsoft.com/office/officeart/2005/8/layout/hProcess7"/>
    <dgm:cxn modelId="{74D5035E-EDCF-463D-AC4D-36D01C66AD58}" type="presOf" srcId="{252C7429-6B01-402E-AFA2-44CB54AD4606}" destId="{AD2B4836-5AC0-4C6A-B5AE-A2AEE492961B}" srcOrd="0" destOrd="0" presId="urn:microsoft.com/office/officeart/2005/8/layout/hProcess7"/>
    <dgm:cxn modelId="{6FB35FA1-65BC-4B3C-89F7-FA93276113CA}" srcId="{47061EED-5E8B-460C-A57C-52BF94A00635}" destId="{252C7429-6B01-402E-AFA2-44CB54AD4606}" srcOrd="1" destOrd="0" parTransId="{504862F9-819D-47E2-8732-92CC1DD5A9DA}" sibTransId="{7013D63F-5FA5-4939-AC30-9B358A2946FD}"/>
    <dgm:cxn modelId="{A70311FF-DBBB-4797-8530-3E65015A4AD3}" type="presOf" srcId="{CF7AC5FE-6C5E-4B88-B0C0-77D76447E44E}" destId="{57B940F0-22A0-47EF-9213-D305EEE95429}" srcOrd="0" destOrd="0" presId="urn:microsoft.com/office/officeart/2005/8/layout/hProcess7"/>
    <dgm:cxn modelId="{C4A42D21-C541-4F8D-A78B-03A2A4464812}" type="presOf" srcId="{EFFF1B69-47BB-4BA4-ADDF-D25A4531B927}" destId="{92293DA4-FC90-48A5-9616-3A75FE2D0F28}" srcOrd="1" destOrd="0" presId="urn:microsoft.com/office/officeart/2005/8/layout/hProcess7"/>
    <dgm:cxn modelId="{6F7C7787-EF02-45B3-83D7-3206849E1999}" type="presOf" srcId="{D1CC03F4-92A2-4AFE-A7A6-FA34947EA1DF}" destId="{C1B89BD3-E0CF-4F73-9C34-A722DE9F4A6B}" srcOrd="0" destOrd="0" presId="urn:microsoft.com/office/officeart/2005/8/layout/hProcess7"/>
    <dgm:cxn modelId="{9C912A06-3F2F-4994-9A1F-F14E635B7546}" type="presOf" srcId="{47061EED-5E8B-460C-A57C-52BF94A00635}" destId="{FD6E382A-4792-4C27-89FA-926F956787B7}" srcOrd="0" destOrd="0" presId="urn:microsoft.com/office/officeart/2005/8/layout/hProcess7"/>
    <dgm:cxn modelId="{27CA7449-089C-4B52-946E-32192D42DAC9}" srcId="{47061EED-5E8B-460C-A57C-52BF94A00635}" destId="{EFFF1B69-47BB-4BA4-ADDF-D25A4531B927}" srcOrd="2" destOrd="0" parTransId="{1BCC5CA6-D388-4326-8356-08FDCDFB21C2}" sibTransId="{A19770F4-8D0B-4454-A398-3AA7200280FB}"/>
    <dgm:cxn modelId="{F4B2C8D6-28A2-4A7C-9C8F-7C76F64EED97}" type="presOf" srcId="{252C7429-6B01-402E-AFA2-44CB54AD4606}" destId="{00590ABF-4B00-4FFB-BEF1-DBF6B8AE7E44}" srcOrd="1" destOrd="0" presId="urn:microsoft.com/office/officeart/2005/8/layout/hProcess7"/>
    <dgm:cxn modelId="{27A9F9D8-7F76-4E44-82E5-ADA2F8A86E9E}" srcId="{47061EED-5E8B-460C-A57C-52BF94A00635}" destId="{18662253-452D-4D5F-90D0-BDD06BB68B51}" srcOrd="0" destOrd="0" parTransId="{BCE6AD5B-7DF7-4BA4-B710-BDAE97B58019}" sibTransId="{690BBC40-00D2-4CA7-9DF7-12803BCF5904}"/>
    <dgm:cxn modelId="{5041DBD4-24A2-4483-9304-BB3DCC887620}" type="presOf" srcId="{EFFF1B69-47BB-4BA4-ADDF-D25A4531B927}" destId="{87456A2A-C371-47C3-97A4-B63913FE92A9}" srcOrd="0" destOrd="0" presId="urn:microsoft.com/office/officeart/2005/8/layout/hProcess7"/>
    <dgm:cxn modelId="{C0F4A968-AA47-40FA-98A6-44FF304C001F}" type="presParOf" srcId="{FD6E382A-4792-4C27-89FA-926F956787B7}" destId="{3CBED50D-E32B-49A7-A79E-20EE88211D57}" srcOrd="0" destOrd="0" presId="urn:microsoft.com/office/officeart/2005/8/layout/hProcess7"/>
    <dgm:cxn modelId="{2D3EF0DA-61E7-41B0-B02A-67F0DE798004}" type="presParOf" srcId="{3CBED50D-E32B-49A7-A79E-20EE88211D57}" destId="{E6758116-ECDD-4CFD-B1E0-256E7920FFA2}" srcOrd="0" destOrd="0" presId="urn:microsoft.com/office/officeart/2005/8/layout/hProcess7"/>
    <dgm:cxn modelId="{A559D5B4-8BE1-435B-8EEB-7F2253ED1B9C}" type="presParOf" srcId="{3CBED50D-E32B-49A7-A79E-20EE88211D57}" destId="{300FF368-E132-446D-9E6F-ACAA768C5CCB}" srcOrd="1" destOrd="0" presId="urn:microsoft.com/office/officeart/2005/8/layout/hProcess7"/>
    <dgm:cxn modelId="{C1BF0410-8187-48EF-B96F-8BF58F4C4D8E}" type="presParOf" srcId="{3CBED50D-E32B-49A7-A79E-20EE88211D57}" destId="{C1B89BD3-E0CF-4F73-9C34-A722DE9F4A6B}" srcOrd="2" destOrd="0" presId="urn:microsoft.com/office/officeart/2005/8/layout/hProcess7"/>
    <dgm:cxn modelId="{646AB548-8B2C-4B5B-AD32-9079A5652824}" type="presParOf" srcId="{FD6E382A-4792-4C27-89FA-926F956787B7}" destId="{8C5E92BE-121E-439A-A0C3-1853BACAE673}" srcOrd="1" destOrd="0" presId="urn:microsoft.com/office/officeart/2005/8/layout/hProcess7"/>
    <dgm:cxn modelId="{39F82825-B503-4CBB-9E98-2DA5472EAC47}" type="presParOf" srcId="{FD6E382A-4792-4C27-89FA-926F956787B7}" destId="{B096DA8E-28DF-4565-BE11-EC195C675E7D}" srcOrd="2" destOrd="0" presId="urn:microsoft.com/office/officeart/2005/8/layout/hProcess7"/>
    <dgm:cxn modelId="{5FEB9771-3D6E-4183-9DBC-D1DDB06AD058}" type="presParOf" srcId="{B096DA8E-28DF-4565-BE11-EC195C675E7D}" destId="{1DC53FAA-2E53-4272-B781-A52155A89525}" srcOrd="0" destOrd="0" presId="urn:microsoft.com/office/officeart/2005/8/layout/hProcess7"/>
    <dgm:cxn modelId="{602923BF-ACB1-476B-B0D9-27B2C6D456E5}" type="presParOf" srcId="{B096DA8E-28DF-4565-BE11-EC195C675E7D}" destId="{F08AB0B0-9E79-490E-AFCF-2F71598F8AA1}" srcOrd="1" destOrd="0" presId="urn:microsoft.com/office/officeart/2005/8/layout/hProcess7"/>
    <dgm:cxn modelId="{C07E049B-47EA-43AE-8760-16C157BD9742}" type="presParOf" srcId="{B096DA8E-28DF-4565-BE11-EC195C675E7D}" destId="{D615CA9E-715A-40B9-BC5C-1CF45201C54B}" srcOrd="2" destOrd="0" presId="urn:microsoft.com/office/officeart/2005/8/layout/hProcess7"/>
    <dgm:cxn modelId="{AD2F2BC9-0138-4750-889F-CBCC5BD38147}" type="presParOf" srcId="{FD6E382A-4792-4C27-89FA-926F956787B7}" destId="{591207A7-E104-4388-AFF9-362D8A772FF4}" srcOrd="3" destOrd="0" presId="urn:microsoft.com/office/officeart/2005/8/layout/hProcess7"/>
    <dgm:cxn modelId="{6E7C46AA-895E-4998-A19F-920D198BC504}" type="presParOf" srcId="{FD6E382A-4792-4C27-89FA-926F956787B7}" destId="{394339DB-8E06-435F-BA80-63418DC4CB21}" srcOrd="4" destOrd="0" presId="urn:microsoft.com/office/officeart/2005/8/layout/hProcess7"/>
    <dgm:cxn modelId="{8602FC9E-A48C-4ABB-8C63-7E8F18D00A46}" type="presParOf" srcId="{394339DB-8E06-435F-BA80-63418DC4CB21}" destId="{AD2B4836-5AC0-4C6A-B5AE-A2AEE492961B}" srcOrd="0" destOrd="0" presId="urn:microsoft.com/office/officeart/2005/8/layout/hProcess7"/>
    <dgm:cxn modelId="{F86CD0AB-226C-4670-BF35-3CA82378F105}" type="presParOf" srcId="{394339DB-8E06-435F-BA80-63418DC4CB21}" destId="{00590ABF-4B00-4FFB-BEF1-DBF6B8AE7E44}" srcOrd="1" destOrd="0" presId="urn:microsoft.com/office/officeart/2005/8/layout/hProcess7"/>
    <dgm:cxn modelId="{9DC45CB5-479A-4E60-ABCE-B79BF002156D}" type="presParOf" srcId="{394339DB-8E06-435F-BA80-63418DC4CB21}" destId="{7E85D751-2268-492E-84C7-E343705E08E9}" srcOrd="2" destOrd="0" presId="urn:microsoft.com/office/officeart/2005/8/layout/hProcess7"/>
    <dgm:cxn modelId="{91C3940E-AF18-4A9E-B4DC-C1752E796AE1}" type="presParOf" srcId="{FD6E382A-4792-4C27-89FA-926F956787B7}" destId="{52A6C76B-8CBB-47C2-8862-59180CB08980}" srcOrd="5" destOrd="0" presId="urn:microsoft.com/office/officeart/2005/8/layout/hProcess7"/>
    <dgm:cxn modelId="{B3514020-12E1-45F4-B066-35A3AF0107E6}" type="presParOf" srcId="{FD6E382A-4792-4C27-89FA-926F956787B7}" destId="{7E2E821E-4719-4204-A695-27717A90FFB7}" srcOrd="6" destOrd="0" presId="urn:microsoft.com/office/officeart/2005/8/layout/hProcess7"/>
    <dgm:cxn modelId="{FC86BA6C-6CD2-4AFE-A11E-AAA62FAD9C42}" type="presParOf" srcId="{7E2E821E-4719-4204-A695-27717A90FFB7}" destId="{471E56E2-6AF4-40AB-9AE8-AF58D51B16B5}" srcOrd="0" destOrd="0" presId="urn:microsoft.com/office/officeart/2005/8/layout/hProcess7"/>
    <dgm:cxn modelId="{A5029B67-7ACE-4CC4-A69C-E2B55567EEEA}" type="presParOf" srcId="{7E2E821E-4719-4204-A695-27717A90FFB7}" destId="{7341C56B-924B-4363-B2FD-BBFF7314FA04}" srcOrd="1" destOrd="0" presId="urn:microsoft.com/office/officeart/2005/8/layout/hProcess7"/>
    <dgm:cxn modelId="{4A4449E3-1A0F-4F6B-83E2-7AAEC5D498D3}" type="presParOf" srcId="{7E2E821E-4719-4204-A695-27717A90FFB7}" destId="{BC53785B-16C4-4083-974F-B1BD2BA3B78A}" srcOrd="2" destOrd="0" presId="urn:microsoft.com/office/officeart/2005/8/layout/hProcess7"/>
    <dgm:cxn modelId="{4C5FA162-B485-48F3-8BB0-809A8DAA39CA}" type="presParOf" srcId="{FD6E382A-4792-4C27-89FA-926F956787B7}" destId="{865A158E-4A3C-46FE-91D6-AECDD32068E4}" srcOrd="7" destOrd="0" presId="urn:microsoft.com/office/officeart/2005/8/layout/hProcess7"/>
    <dgm:cxn modelId="{6AE58FF9-914B-484E-8DF8-71C701900EF5}" type="presParOf" srcId="{FD6E382A-4792-4C27-89FA-926F956787B7}" destId="{65D599E6-F2EB-4450-81FC-562567DD28A1}" srcOrd="8" destOrd="0" presId="urn:microsoft.com/office/officeart/2005/8/layout/hProcess7"/>
    <dgm:cxn modelId="{25FB3C43-122F-4D7B-9C87-FAEB9B9DA1F9}" type="presParOf" srcId="{65D599E6-F2EB-4450-81FC-562567DD28A1}" destId="{87456A2A-C371-47C3-97A4-B63913FE92A9}" srcOrd="0" destOrd="0" presId="urn:microsoft.com/office/officeart/2005/8/layout/hProcess7"/>
    <dgm:cxn modelId="{EE5B4DE8-C080-40EB-84CA-1B4F7CCBA8F1}" type="presParOf" srcId="{65D599E6-F2EB-4450-81FC-562567DD28A1}" destId="{92293DA4-FC90-48A5-9616-3A75FE2D0F28}" srcOrd="1" destOrd="0" presId="urn:microsoft.com/office/officeart/2005/8/layout/hProcess7"/>
    <dgm:cxn modelId="{3D3423D5-0E74-49B4-AA0E-38852CA203DB}" type="presParOf" srcId="{65D599E6-F2EB-4450-81FC-562567DD28A1}" destId="{57B940F0-22A0-47EF-9213-D305EEE95429}"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8.xml><?xml version="1.0" encoding="utf-8"?>
<dgm:dataModel xmlns:dgm="http://schemas.openxmlformats.org/drawingml/2006/diagram" xmlns:a="http://schemas.openxmlformats.org/drawingml/2006/main">
  <dgm:ptLst>
    <dgm:pt modelId="{4F96C93A-95F0-4DFD-B75F-FB5B3FD28093}" type="doc">
      <dgm:prSet loTypeId="urn:microsoft.com/office/officeart/2008/layout/IncreasingCircleProcess" loCatId="list" qsTypeId="urn:microsoft.com/office/officeart/2005/8/quickstyle/simple1" qsCatId="simple" csTypeId="urn:microsoft.com/office/officeart/2005/8/colors/colorful1" csCatId="colorful" phldr="1"/>
      <dgm:spPr/>
      <dgm:t>
        <a:bodyPr/>
        <a:lstStyle/>
        <a:p>
          <a:endParaRPr lang="en-US"/>
        </a:p>
      </dgm:t>
    </dgm:pt>
    <dgm:pt modelId="{C113E67F-B394-408B-BF62-CA8A375EA502}">
      <dgm:prSet phldrT="[Text]"/>
      <dgm:spPr/>
      <dgm:t>
        <a:bodyPr/>
        <a:lstStyle/>
        <a:p>
          <a:r>
            <a:rPr lang="en-US" dirty="0" smtClean="0"/>
            <a:t>Partial Disbursement</a:t>
          </a:r>
          <a:endParaRPr lang="en-US" dirty="0"/>
        </a:p>
      </dgm:t>
    </dgm:pt>
    <dgm:pt modelId="{FA4F1D96-A3C5-4CC6-876E-2829A6EA1E70}" type="parTrans" cxnId="{50CC3FAB-51BD-4ECA-AC63-1DC32770F54F}">
      <dgm:prSet/>
      <dgm:spPr/>
      <dgm:t>
        <a:bodyPr/>
        <a:lstStyle/>
        <a:p>
          <a:endParaRPr lang="en-US"/>
        </a:p>
      </dgm:t>
    </dgm:pt>
    <dgm:pt modelId="{3E65925B-82A8-457B-AC03-D02EBEACB6DE}" type="sibTrans" cxnId="{50CC3FAB-51BD-4ECA-AC63-1DC32770F54F}">
      <dgm:prSet/>
      <dgm:spPr/>
      <dgm:t>
        <a:bodyPr/>
        <a:lstStyle/>
        <a:p>
          <a:endParaRPr lang="en-US"/>
        </a:p>
      </dgm:t>
    </dgm:pt>
    <dgm:pt modelId="{DEB2708F-CD44-4907-96EC-C8B22A41870D}">
      <dgm:prSet phldrT="[Text]"/>
      <dgm:spPr/>
      <dgm:t>
        <a:bodyPr/>
        <a:lstStyle/>
        <a:p>
          <a:r>
            <a:rPr lang="en-US" dirty="0" smtClean="0"/>
            <a:t>Monitoring on regular basis</a:t>
          </a:r>
          <a:endParaRPr lang="en-US" dirty="0"/>
        </a:p>
      </dgm:t>
    </dgm:pt>
    <dgm:pt modelId="{82498C39-0597-4DE9-9A1D-12B4FDCC9C95}" type="parTrans" cxnId="{2E84A676-62E3-47FF-A4EC-2DCDF0A7F523}">
      <dgm:prSet/>
      <dgm:spPr/>
      <dgm:t>
        <a:bodyPr/>
        <a:lstStyle/>
        <a:p>
          <a:endParaRPr lang="en-US"/>
        </a:p>
      </dgm:t>
    </dgm:pt>
    <dgm:pt modelId="{806C4ED1-C10B-4AB2-A28D-6F8740D2FA34}" type="sibTrans" cxnId="{2E84A676-62E3-47FF-A4EC-2DCDF0A7F523}">
      <dgm:prSet/>
      <dgm:spPr/>
      <dgm:t>
        <a:bodyPr/>
        <a:lstStyle/>
        <a:p>
          <a:endParaRPr lang="en-US"/>
        </a:p>
      </dgm:t>
    </dgm:pt>
    <dgm:pt modelId="{4EFD96BC-DA79-4476-8C11-66EC59904DC4}">
      <dgm:prSet phldrT="[Text]"/>
      <dgm:spPr/>
      <dgm:t>
        <a:bodyPr/>
        <a:lstStyle/>
        <a:p>
          <a:r>
            <a:rPr lang="en-US" dirty="0" smtClean="0"/>
            <a:t>Update contact details (for abroad cases)</a:t>
          </a:r>
          <a:endParaRPr lang="en-US" dirty="0"/>
        </a:p>
      </dgm:t>
    </dgm:pt>
    <dgm:pt modelId="{0C2FDBF8-76C0-4535-91B1-115ADFBB9C5B}" type="parTrans" cxnId="{12B55600-69AA-4534-9090-BDFA1D3D81BA}">
      <dgm:prSet/>
      <dgm:spPr/>
      <dgm:t>
        <a:bodyPr/>
        <a:lstStyle/>
        <a:p>
          <a:endParaRPr lang="en-US"/>
        </a:p>
      </dgm:t>
    </dgm:pt>
    <dgm:pt modelId="{904647E5-8A8B-427A-9041-2EC954821AEF}" type="sibTrans" cxnId="{12B55600-69AA-4534-9090-BDFA1D3D81BA}">
      <dgm:prSet/>
      <dgm:spPr/>
      <dgm:t>
        <a:bodyPr/>
        <a:lstStyle/>
        <a:p>
          <a:endParaRPr lang="en-US"/>
        </a:p>
      </dgm:t>
    </dgm:pt>
    <dgm:pt modelId="{448FA4F8-479E-4F39-8725-990634FD0C76}">
      <dgm:prSet phldrT="[Text]"/>
      <dgm:spPr/>
      <dgm:t>
        <a:bodyPr/>
        <a:lstStyle/>
        <a:p>
          <a:r>
            <a:rPr lang="en-US" dirty="0" smtClean="0"/>
            <a:t>Full Disbursement</a:t>
          </a:r>
          <a:endParaRPr lang="en-US" dirty="0"/>
        </a:p>
      </dgm:t>
    </dgm:pt>
    <dgm:pt modelId="{E656206C-E3C5-432F-8F60-12FEDFEC5985}" type="parTrans" cxnId="{A89F5FA6-8048-4D43-82BC-65747B05636E}">
      <dgm:prSet/>
      <dgm:spPr/>
      <dgm:t>
        <a:bodyPr/>
        <a:lstStyle/>
        <a:p>
          <a:endParaRPr lang="en-US"/>
        </a:p>
      </dgm:t>
    </dgm:pt>
    <dgm:pt modelId="{4203DC53-63C3-4DB4-9F83-CC9FA471BC7D}" type="sibTrans" cxnId="{A89F5FA6-8048-4D43-82BC-65747B05636E}">
      <dgm:prSet/>
      <dgm:spPr/>
      <dgm:t>
        <a:bodyPr/>
        <a:lstStyle/>
        <a:p>
          <a:endParaRPr lang="en-US"/>
        </a:p>
      </dgm:t>
    </dgm:pt>
    <dgm:pt modelId="{EF0DA744-ADDF-4F54-B211-6AAD04DC81B2}">
      <dgm:prSet phldrT="[Text]"/>
      <dgm:spPr/>
      <dgm:t>
        <a:bodyPr/>
        <a:lstStyle/>
        <a:p>
          <a:r>
            <a:rPr lang="en-US" dirty="0" smtClean="0"/>
            <a:t>Monitor Repayment Pattern</a:t>
          </a:r>
          <a:endParaRPr lang="en-US" dirty="0"/>
        </a:p>
      </dgm:t>
    </dgm:pt>
    <dgm:pt modelId="{0B1FB294-A990-4313-AD18-1640F917F190}" type="parTrans" cxnId="{0585202F-0F62-4188-877E-466CE3B02E0C}">
      <dgm:prSet/>
      <dgm:spPr/>
      <dgm:t>
        <a:bodyPr/>
        <a:lstStyle/>
        <a:p>
          <a:endParaRPr lang="en-US"/>
        </a:p>
      </dgm:t>
    </dgm:pt>
    <dgm:pt modelId="{9B3037BF-229C-44CC-8795-110776A769EB}" type="sibTrans" cxnId="{0585202F-0F62-4188-877E-466CE3B02E0C}">
      <dgm:prSet/>
      <dgm:spPr/>
      <dgm:t>
        <a:bodyPr/>
        <a:lstStyle/>
        <a:p>
          <a:endParaRPr lang="en-US"/>
        </a:p>
      </dgm:t>
    </dgm:pt>
    <dgm:pt modelId="{11CDC690-FD57-4C04-9DEF-228D25BA232E}">
      <dgm:prSet phldrT="[Text]"/>
      <dgm:spPr/>
      <dgm:t>
        <a:bodyPr/>
        <a:lstStyle/>
        <a:p>
          <a:r>
            <a:rPr lang="en-US" dirty="0" smtClean="0"/>
            <a:t>Update Customer Records</a:t>
          </a:r>
          <a:endParaRPr lang="en-US" dirty="0"/>
        </a:p>
      </dgm:t>
    </dgm:pt>
    <dgm:pt modelId="{53E512FB-AC3F-430D-BFC3-1BAACFC09959}" type="parTrans" cxnId="{EA581AB1-9B25-4B43-B158-215F8E8E69FB}">
      <dgm:prSet/>
      <dgm:spPr/>
      <dgm:t>
        <a:bodyPr/>
        <a:lstStyle/>
        <a:p>
          <a:endParaRPr lang="en-US"/>
        </a:p>
      </dgm:t>
    </dgm:pt>
    <dgm:pt modelId="{59329220-4E30-4E8F-BFD7-EE89462E8642}" type="sibTrans" cxnId="{EA581AB1-9B25-4B43-B158-215F8E8E69FB}">
      <dgm:prSet/>
      <dgm:spPr/>
      <dgm:t>
        <a:bodyPr/>
        <a:lstStyle/>
        <a:p>
          <a:endParaRPr lang="en-US"/>
        </a:p>
      </dgm:t>
    </dgm:pt>
    <dgm:pt modelId="{DBD3C675-5D7C-4549-8416-D18FF481C57B}">
      <dgm:prSet phldrT="[Text]"/>
      <dgm:spPr/>
      <dgm:t>
        <a:bodyPr/>
        <a:lstStyle/>
        <a:p>
          <a:r>
            <a:rPr lang="en-US" dirty="0" smtClean="0"/>
            <a:t>Other Information</a:t>
          </a:r>
          <a:endParaRPr lang="en-US" dirty="0"/>
        </a:p>
      </dgm:t>
    </dgm:pt>
    <dgm:pt modelId="{F0502804-4FE6-486A-AB1A-D31946F30DCC}" type="parTrans" cxnId="{E01703AB-F41A-4A36-9D07-6275D501F1AC}">
      <dgm:prSet/>
      <dgm:spPr/>
      <dgm:t>
        <a:bodyPr/>
        <a:lstStyle/>
        <a:p>
          <a:endParaRPr lang="en-US"/>
        </a:p>
      </dgm:t>
    </dgm:pt>
    <dgm:pt modelId="{84255920-A8BD-4C30-AEC8-265FCF708873}" type="sibTrans" cxnId="{E01703AB-F41A-4A36-9D07-6275D501F1AC}">
      <dgm:prSet/>
      <dgm:spPr/>
      <dgm:t>
        <a:bodyPr/>
        <a:lstStyle/>
        <a:p>
          <a:endParaRPr lang="en-US"/>
        </a:p>
      </dgm:t>
    </dgm:pt>
    <dgm:pt modelId="{848C697A-395C-411B-A5AD-16737CF884F7}">
      <dgm:prSet phldrT="[Text]"/>
      <dgm:spPr/>
      <dgm:t>
        <a:bodyPr/>
        <a:lstStyle/>
        <a:p>
          <a:r>
            <a:rPr lang="en-US" dirty="0" smtClean="0"/>
            <a:t>Information Reviewed</a:t>
          </a:r>
          <a:endParaRPr lang="en-US" dirty="0"/>
        </a:p>
      </dgm:t>
    </dgm:pt>
    <dgm:pt modelId="{3EEB2B7D-6BE5-4FBF-8EDE-CB21979048FE}" type="parTrans" cxnId="{7AF65DED-39D4-419D-B87A-5BD506B226A9}">
      <dgm:prSet/>
      <dgm:spPr/>
      <dgm:t>
        <a:bodyPr/>
        <a:lstStyle/>
        <a:p>
          <a:endParaRPr lang="en-US"/>
        </a:p>
      </dgm:t>
    </dgm:pt>
    <dgm:pt modelId="{0B14A639-66EF-47EE-82B6-C3E1DE7DE35B}" type="sibTrans" cxnId="{7AF65DED-39D4-419D-B87A-5BD506B226A9}">
      <dgm:prSet/>
      <dgm:spPr/>
      <dgm:t>
        <a:bodyPr/>
        <a:lstStyle/>
        <a:p>
          <a:endParaRPr lang="en-US"/>
        </a:p>
      </dgm:t>
    </dgm:pt>
    <dgm:pt modelId="{ADBC6F94-97BF-47AF-AB2E-ACC09B297128}">
      <dgm:prSet phldrT="[Text]"/>
      <dgm:spPr/>
      <dgm:t>
        <a:bodyPr/>
        <a:lstStyle/>
        <a:p>
          <a:r>
            <a:rPr lang="en-US" dirty="0" smtClean="0"/>
            <a:t>Necessary steps/mitigates taken during course of loan repayment</a:t>
          </a:r>
          <a:endParaRPr lang="en-US" dirty="0"/>
        </a:p>
      </dgm:t>
    </dgm:pt>
    <dgm:pt modelId="{E86A4788-5532-46DA-A3E8-EDC4810DA9B4}" type="parTrans" cxnId="{BC7FC5B2-1FCA-472E-B8B2-C7B56659C244}">
      <dgm:prSet/>
      <dgm:spPr/>
      <dgm:t>
        <a:bodyPr/>
        <a:lstStyle/>
        <a:p>
          <a:endParaRPr lang="en-US"/>
        </a:p>
      </dgm:t>
    </dgm:pt>
    <dgm:pt modelId="{DDECB66F-48B1-43E7-942D-FB9D01A5DFA6}" type="sibTrans" cxnId="{BC7FC5B2-1FCA-472E-B8B2-C7B56659C244}">
      <dgm:prSet/>
      <dgm:spPr/>
      <dgm:t>
        <a:bodyPr/>
        <a:lstStyle/>
        <a:p>
          <a:endParaRPr lang="en-US"/>
        </a:p>
      </dgm:t>
    </dgm:pt>
    <dgm:pt modelId="{03A179CD-DE46-45F8-A3EE-5F8A822E741E}">
      <dgm:prSet phldrT="[Text]"/>
      <dgm:spPr/>
      <dgm:t>
        <a:bodyPr/>
        <a:lstStyle/>
        <a:p>
          <a:r>
            <a:rPr lang="en-US" dirty="0" smtClean="0"/>
            <a:t>Bureau Checks</a:t>
          </a:r>
          <a:endParaRPr lang="en-US" dirty="0"/>
        </a:p>
      </dgm:t>
    </dgm:pt>
    <dgm:pt modelId="{1F976C28-3569-4065-8801-95FA0D786EA7}" type="parTrans" cxnId="{8096D516-8458-4086-9B92-FD3E30D28F87}">
      <dgm:prSet/>
      <dgm:spPr/>
      <dgm:t>
        <a:bodyPr/>
        <a:lstStyle/>
        <a:p>
          <a:endParaRPr lang="en-US"/>
        </a:p>
      </dgm:t>
    </dgm:pt>
    <dgm:pt modelId="{CC23261F-C27D-4224-9A67-8EEEA6EE1312}" type="sibTrans" cxnId="{8096D516-8458-4086-9B92-FD3E30D28F87}">
      <dgm:prSet/>
      <dgm:spPr/>
      <dgm:t>
        <a:bodyPr/>
        <a:lstStyle/>
        <a:p>
          <a:endParaRPr lang="en-US"/>
        </a:p>
      </dgm:t>
    </dgm:pt>
    <dgm:pt modelId="{EA75954F-A2ED-4E9F-8C1E-A3FEEB470AFB}">
      <dgm:prSet phldrT="[Text]"/>
      <dgm:spPr/>
      <dgm:t>
        <a:bodyPr/>
        <a:lstStyle/>
        <a:p>
          <a:r>
            <a:rPr lang="en-US" dirty="0" smtClean="0"/>
            <a:t>Field Verification (address change)</a:t>
          </a:r>
          <a:endParaRPr lang="en-US" dirty="0"/>
        </a:p>
      </dgm:t>
    </dgm:pt>
    <dgm:pt modelId="{C768D30D-B0A1-4443-9E58-697EB6FEA40A}" type="parTrans" cxnId="{6AF56978-FCC5-4008-8541-97E0B306AD56}">
      <dgm:prSet/>
      <dgm:spPr/>
      <dgm:t>
        <a:bodyPr/>
        <a:lstStyle/>
        <a:p>
          <a:endParaRPr lang="en-US"/>
        </a:p>
      </dgm:t>
    </dgm:pt>
    <dgm:pt modelId="{976E2DA0-0B20-4554-BED6-5DF9C0C73388}" type="sibTrans" cxnId="{6AF56978-FCC5-4008-8541-97E0B306AD56}">
      <dgm:prSet/>
      <dgm:spPr/>
      <dgm:t>
        <a:bodyPr/>
        <a:lstStyle/>
        <a:p>
          <a:endParaRPr lang="en-US"/>
        </a:p>
      </dgm:t>
    </dgm:pt>
    <dgm:pt modelId="{F693C40D-6B85-4ACB-8DD5-CA334CA39A89}">
      <dgm:prSet phldrT="[Text]"/>
      <dgm:spPr/>
      <dgm:t>
        <a:bodyPr/>
        <a:lstStyle/>
        <a:p>
          <a:r>
            <a:rPr lang="en-US" dirty="0" smtClean="0"/>
            <a:t>Telephone Verification</a:t>
          </a:r>
          <a:endParaRPr lang="en-US" dirty="0"/>
        </a:p>
      </dgm:t>
    </dgm:pt>
    <dgm:pt modelId="{92F76D25-3A74-4E6A-8E1F-920FF3552902}" type="parTrans" cxnId="{D0FF571D-50BC-45D8-97BF-F5AD87A43F8C}">
      <dgm:prSet/>
      <dgm:spPr/>
      <dgm:t>
        <a:bodyPr/>
        <a:lstStyle/>
        <a:p>
          <a:endParaRPr lang="en-US"/>
        </a:p>
      </dgm:t>
    </dgm:pt>
    <dgm:pt modelId="{0CEC7842-A8D2-46EA-97EA-9F63D1E436C4}" type="sibTrans" cxnId="{D0FF571D-50BC-45D8-97BF-F5AD87A43F8C}">
      <dgm:prSet/>
      <dgm:spPr/>
      <dgm:t>
        <a:bodyPr/>
        <a:lstStyle/>
        <a:p>
          <a:endParaRPr lang="en-US"/>
        </a:p>
      </dgm:t>
    </dgm:pt>
    <dgm:pt modelId="{86A6DF69-649B-4306-B334-2250574A814C}">
      <dgm:prSet phldrT="[Text]"/>
      <dgm:spPr/>
      <dgm:t>
        <a:bodyPr/>
        <a:lstStyle/>
        <a:p>
          <a:r>
            <a:rPr lang="en-US" dirty="0" smtClean="0"/>
            <a:t>Enrollment Verification</a:t>
          </a:r>
          <a:endParaRPr lang="en-US" dirty="0"/>
        </a:p>
      </dgm:t>
    </dgm:pt>
    <dgm:pt modelId="{53A99C5C-EA51-4FBA-B494-E9ED8BE839A2}" type="parTrans" cxnId="{A17C3129-1444-4449-A77F-2D8E43E145C5}">
      <dgm:prSet/>
      <dgm:spPr/>
      <dgm:t>
        <a:bodyPr/>
        <a:lstStyle/>
        <a:p>
          <a:endParaRPr lang="en-US"/>
        </a:p>
      </dgm:t>
    </dgm:pt>
    <dgm:pt modelId="{0D0416D8-F42A-4B9D-9382-D5156F4B6FAA}" type="sibTrans" cxnId="{A17C3129-1444-4449-A77F-2D8E43E145C5}">
      <dgm:prSet/>
      <dgm:spPr/>
      <dgm:t>
        <a:bodyPr/>
        <a:lstStyle/>
        <a:p>
          <a:endParaRPr lang="en-US"/>
        </a:p>
      </dgm:t>
    </dgm:pt>
    <dgm:pt modelId="{9E5DC388-9103-4341-80DB-1D44FF56438C}" type="pres">
      <dgm:prSet presAssocID="{4F96C93A-95F0-4DFD-B75F-FB5B3FD28093}" presName="Name0" presStyleCnt="0">
        <dgm:presLayoutVars>
          <dgm:chMax val="7"/>
          <dgm:chPref val="7"/>
          <dgm:dir/>
          <dgm:animOne val="branch"/>
          <dgm:animLvl val="lvl"/>
        </dgm:presLayoutVars>
      </dgm:prSet>
      <dgm:spPr/>
      <dgm:t>
        <a:bodyPr/>
        <a:lstStyle/>
        <a:p>
          <a:endParaRPr lang="en-US"/>
        </a:p>
      </dgm:t>
    </dgm:pt>
    <dgm:pt modelId="{FD70C2DB-3FB9-4958-A702-4FEA11C440B0}" type="pres">
      <dgm:prSet presAssocID="{C113E67F-B394-408B-BF62-CA8A375EA502}" presName="composite" presStyleCnt="0"/>
      <dgm:spPr/>
      <dgm:t>
        <a:bodyPr/>
        <a:lstStyle/>
        <a:p>
          <a:endParaRPr lang="en-US"/>
        </a:p>
      </dgm:t>
    </dgm:pt>
    <dgm:pt modelId="{41F188BE-1A8F-4EA2-BB2E-55A9B3F47271}" type="pres">
      <dgm:prSet presAssocID="{C113E67F-B394-408B-BF62-CA8A375EA502}" presName="BackAccent" presStyleLbl="bgShp" presStyleIdx="0" presStyleCnt="3"/>
      <dgm:spPr/>
      <dgm:t>
        <a:bodyPr/>
        <a:lstStyle/>
        <a:p>
          <a:endParaRPr lang="en-US"/>
        </a:p>
      </dgm:t>
    </dgm:pt>
    <dgm:pt modelId="{CA572431-F44F-4823-8671-C265A06C1F85}" type="pres">
      <dgm:prSet presAssocID="{C113E67F-B394-408B-BF62-CA8A375EA502}" presName="Accent" presStyleLbl="alignNode1" presStyleIdx="0" presStyleCnt="3"/>
      <dgm:spPr/>
      <dgm:t>
        <a:bodyPr/>
        <a:lstStyle/>
        <a:p>
          <a:endParaRPr lang="en-US"/>
        </a:p>
      </dgm:t>
    </dgm:pt>
    <dgm:pt modelId="{CE0D11C4-7BE1-49D1-8CCB-1B0A51F26DA3}" type="pres">
      <dgm:prSet presAssocID="{C113E67F-B394-408B-BF62-CA8A375EA502}" presName="Child" presStyleLbl="revTx" presStyleIdx="0" presStyleCnt="6">
        <dgm:presLayoutVars>
          <dgm:chMax val="0"/>
          <dgm:chPref val="0"/>
          <dgm:bulletEnabled val="1"/>
        </dgm:presLayoutVars>
      </dgm:prSet>
      <dgm:spPr/>
      <dgm:t>
        <a:bodyPr/>
        <a:lstStyle/>
        <a:p>
          <a:endParaRPr lang="en-US"/>
        </a:p>
      </dgm:t>
    </dgm:pt>
    <dgm:pt modelId="{D687F395-6F81-4F9C-BFC3-01BC11AD0CED}" type="pres">
      <dgm:prSet presAssocID="{C113E67F-B394-408B-BF62-CA8A375EA502}" presName="Parent" presStyleLbl="revTx" presStyleIdx="1" presStyleCnt="6">
        <dgm:presLayoutVars>
          <dgm:chMax val="1"/>
          <dgm:chPref val="1"/>
          <dgm:bulletEnabled val="1"/>
        </dgm:presLayoutVars>
      </dgm:prSet>
      <dgm:spPr/>
      <dgm:t>
        <a:bodyPr/>
        <a:lstStyle/>
        <a:p>
          <a:endParaRPr lang="en-US"/>
        </a:p>
      </dgm:t>
    </dgm:pt>
    <dgm:pt modelId="{972CB826-A3A5-4DBB-A1FC-7803BA6B23F3}" type="pres">
      <dgm:prSet presAssocID="{3E65925B-82A8-457B-AC03-D02EBEACB6DE}" presName="sibTrans" presStyleCnt="0"/>
      <dgm:spPr/>
      <dgm:t>
        <a:bodyPr/>
        <a:lstStyle/>
        <a:p>
          <a:endParaRPr lang="en-US"/>
        </a:p>
      </dgm:t>
    </dgm:pt>
    <dgm:pt modelId="{73D084F2-CA3D-4500-AE32-16720663FCA4}" type="pres">
      <dgm:prSet presAssocID="{448FA4F8-479E-4F39-8725-990634FD0C76}" presName="composite" presStyleCnt="0"/>
      <dgm:spPr/>
      <dgm:t>
        <a:bodyPr/>
        <a:lstStyle/>
        <a:p>
          <a:endParaRPr lang="en-US"/>
        </a:p>
      </dgm:t>
    </dgm:pt>
    <dgm:pt modelId="{B1652B60-C483-4822-B542-B7725F264656}" type="pres">
      <dgm:prSet presAssocID="{448FA4F8-479E-4F39-8725-990634FD0C76}" presName="BackAccent" presStyleLbl="bgShp" presStyleIdx="1" presStyleCnt="3"/>
      <dgm:spPr/>
      <dgm:t>
        <a:bodyPr/>
        <a:lstStyle/>
        <a:p>
          <a:endParaRPr lang="en-US"/>
        </a:p>
      </dgm:t>
    </dgm:pt>
    <dgm:pt modelId="{C938688F-0598-4114-B269-4BEC7B3B6DCB}" type="pres">
      <dgm:prSet presAssocID="{448FA4F8-479E-4F39-8725-990634FD0C76}" presName="Accent" presStyleLbl="alignNode1" presStyleIdx="1" presStyleCnt="3"/>
      <dgm:spPr/>
      <dgm:t>
        <a:bodyPr/>
        <a:lstStyle/>
        <a:p>
          <a:endParaRPr lang="en-US"/>
        </a:p>
      </dgm:t>
    </dgm:pt>
    <dgm:pt modelId="{51F6E179-4B60-4E3F-845B-F5582CEF3519}" type="pres">
      <dgm:prSet presAssocID="{448FA4F8-479E-4F39-8725-990634FD0C76}" presName="Child" presStyleLbl="revTx" presStyleIdx="2" presStyleCnt="6">
        <dgm:presLayoutVars>
          <dgm:chMax val="0"/>
          <dgm:chPref val="0"/>
          <dgm:bulletEnabled val="1"/>
        </dgm:presLayoutVars>
      </dgm:prSet>
      <dgm:spPr/>
      <dgm:t>
        <a:bodyPr/>
        <a:lstStyle/>
        <a:p>
          <a:endParaRPr lang="en-US"/>
        </a:p>
      </dgm:t>
    </dgm:pt>
    <dgm:pt modelId="{2E73DB90-CCA0-45A6-8FCF-B98BF734D3A7}" type="pres">
      <dgm:prSet presAssocID="{448FA4F8-479E-4F39-8725-990634FD0C76}" presName="Parent" presStyleLbl="revTx" presStyleIdx="3" presStyleCnt="6">
        <dgm:presLayoutVars>
          <dgm:chMax val="1"/>
          <dgm:chPref val="1"/>
          <dgm:bulletEnabled val="1"/>
        </dgm:presLayoutVars>
      </dgm:prSet>
      <dgm:spPr/>
      <dgm:t>
        <a:bodyPr/>
        <a:lstStyle/>
        <a:p>
          <a:endParaRPr lang="en-US"/>
        </a:p>
      </dgm:t>
    </dgm:pt>
    <dgm:pt modelId="{7F900B9E-DB58-4B01-9787-EB5ACE6192C7}" type="pres">
      <dgm:prSet presAssocID="{4203DC53-63C3-4DB4-9F83-CC9FA471BC7D}" presName="sibTrans" presStyleCnt="0"/>
      <dgm:spPr/>
      <dgm:t>
        <a:bodyPr/>
        <a:lstStyle/>
        <a:p>
          <a:endParaRPr lang="en-US"/>
        </a:p>
      </dgm:t>
    </dgm:pt>
    <dgm:pt modelId="{CE02B8CD-F278-4A54-91EC-3F1C3BE13CB5}" type="pres">
      <dgm:prSet presAssocID="{DBD3C675-5D7C-4549-8416-D18FF481C57B}" presName="composite" presStyleCnt="0"/>
      <dgm:spPr/>
      <dgm:t>
        <a:bodyPr/>
        <a:lstStyle/>
        <a:p>
          <a:endParaRPr lang="en-US"/>
        </a:p>
      </dgm:t>
    </dgm:pt>
    <dgm:pt modelId="{640E5D35-881A-4D13-9AA5-00591CB6F463}" type="pres">
      <dgm:prSet presAssocID="{DBD3C675-5D7C-4549-8416-D18FF481C57B}" presName="BackAccent" presStyleLbl="bgShp" presStyleIdx="2" presStyleCnt="3"/>
      <dgm:spPr/>
      <dgm:t>
        <a:bodyPr/>
        <a:lstStyle/>
        <a:p>
          <a:endParaRPr lang="en-US"/>
        </a:p>
      </dgm:t>
    </dgm:pt>
    <dgm:pt modelId="{14DBCFF0-DBE4-4EB7-BEEF-8C04786C70D3}" type="pres">
      <dgm:prSet presAssocID="{DBD3C675-5D7C-4549-8416-D18FF481C57B}" presName="Accent" presStyleLbl="alignNode1" presStyleIdx="2" presStyleCnt="3"/>
      <dgm:spPr/>
      <dgm:t>
        <a:bodyPr/>
        <a:lstStyle/>
        <a:p>
          <a:endParaRPr lang="en-US"/>
        </a:p>
      </dgm:t>
    </dgm:pt>
    <dgm:pt modelId="{4A2B16BF-35D0-4841-8B77-AFF4540ECE81}" type="pres">
      <dgm:prSet presAssocID="{DBD3C675-5D7C-4549-8416-D18FF481C57B}" presName="Child" presStyleLbl="revTx" presStyleIdx="4" presStyleCnt="6">
        <dgm:presLayoutVars>
          <dgm:chMax val="0"/>
          <dgm:chPref val="0"/>
          <dgm:bulletEnabled val="1"/>
        </dgm:presLayoutVars>
      </dgm:prSet>
      <dgm:spPr/>
      <dgm:t>
        <a:bodyPr/>
        <a:lstStyle/>
        <a:p>
          <a:endParaRPr lang="en-US"/>
        </a:p>
      </dgm:t>
    </dgm:pt>
    <dgm:pt modelId="{9BAF1A8D-AB32-4697-9095-7EBE8CD85298}" type="pres">
      <dgm:prSet presAssocID="{DBD3C675-5D7C-4549-8416-D18FF481C57B}" presName="Parent" presStyleLbl="revTx" presStyleIdx="5" presStyleCnt="6">
        <dgm:presLayoutVars>
          <dgm:chMax val="1"/>
          <dgm:chPref val="1"/>
          <dgm:bulletEnabled val="1"/>
        </dgm:presLayoutVars>
      </dgm:prSet>
      <dgm:spPr/>
      <dgm:t>
        <a:bodyPr/>
        <a:lstStyle/>
        <a:p>
          <a:endParaRPr lang="en-US"/>
        </a:p>
      </dgm:t>
    </dgm:pt>
  </dgm:ptLst>
  <dgm:cxnLst>
    <dgm:cxn modelId="{A17C3129-1444-4449-A77F-2D8E43E145C5}" srcId="{C113E67F-B394-408B-BF62-CA8A375EA502}" destId="{86A6DF69-649B-4306-B334-2250574A814C}" srcOrd="5" destOrd="0" parTransId="{53A99C5C-EA51-4FBA-B494-E9ED8BE839A2}" sibTransId="{0D0416D8-F42A-4B9D-9382-D5156F4B6FAA}"/>
    <dgm:cxn modelId="{A0086BE6-641A-4338-BCB2-4059DDB5E315}" type="presOf" srcId="{86A6DF69-649B-4306-B334-2250574A814C}" destId="{CE0D11C4-7BE1-49D1-8CCB-1B0A51F26DA3}" srcOrd="0" destOrd="5" presId="urn:microsoft.com/office/officeart/2008/layout/IncreasingCircleProcess"/>
    <dgm:cxn modelId="{EA581AB1-9B25-4B43-B158-215F8E8E69FB}" srcId="{448FA4F8-479E-4F39-8725-990634FD0C76}" destId="{11CDC690-FD57-4C04-9DEF-228D25BA232E}" srcOrd="1" destOrd="0" parTransId="{53E512FB-AC3F-430D-BFC3-1BAACFC09959}" sibTransId="{59329220-4E30-4E8F-BFD7-EE89462E8642}"/>
    <dgm:cxn modelId="{E01703AB-F41A-4A36-9D07-6275D501F1AC}" srcId="{4F96C93A-95F0-4DFD-B75F-FB5B3FD28093}" destId="{DBD3C675-5D7C-4549-8416-D18FF481C57B}" srcOrd="2" destOrd="0" parTransId="{F0502804-4FE6-486A-AB1A-D31946F30DCC}" sibTransId="{84255920-A8BD-4C30-AEC8-265FCF708873}"/>
    <dgm:cxn modelId="{8096D516-8458-4086-9B92-FD3E30D28F87}" srcId="{C113E67F-B394-408B-BF62-CA8A375EA502}" destId="{03A179CD-DE46-45F8-A3EE-5F8A822E741E}" srcOrd="2" destOrd="0" parTransId="{1F976C28-3569-4065-8801-95FA0D786EA7}" sibTransId="{CC23261F-C27D-4224-9A67-8EEEA6EE1312}"/>
    <dgm:cxn modelId="{D82F1BAD-2F77-4D69-8655-8466D7AECDEE}" type="presOf" srcId="{DBD3C675-5D7C-4549-8416-D18FF481C57B}" destId="{9BAF1A8D-AB32-4697-9095-7EBE8CD85298}" srcOrd="0" destOrd="0" presId="urn:microsoft.com/office/officeart/2008/layout/IncreasingCircleProcess"/>
    <dgm:cxn modelId="{6AF56978-FCC5-4008-8541-97E0B306AD56}" srcId="{C113E67F-B394-408B-BF62-CA8A375EA502}" destId="{EA75954F-A2ED-4E9F-8C1E-A3FEEB470AFB}" srcOrd="3" destOrd="0" parTransId="{C768D30D-B0A1-4443-9E58-697EB6FEA40A}" sibTransId="{976E2DA0-0B20-4554-BED6-5DF9C0C73388}"/>
    <dgm:cxn modelId="{F2A15792-D62A-4B06-BB00-93BDA7840B00}" type="presOf" srcId="{EA75954F-A2ED-4E9F-8C1E-A3FEEB470AFB}" destId="{CE0D11C4-7BE1-49D1-8CCB-1B0A51F26DA3}" srcOrd="0" destOrd="3" presId="urn:microsoft.com/office/officeart/2008/layout/IncreasingCircleProcess"/>
    <dgm:cxn modelId="{7136DE5B-5A4D-43E8-9184-E7B8F3AF4DAB}" type="presOf" srcId="{EF0DA744-ADDF-4F54-B211-6AAD04DC81B2}" destId="{51F6E179-4B60-4E3F-845B-F5582CEF3519}" srcOrd="0" destOrd="0" presId="urn:microsoft.com/office/officeart/2008/layout/IncreasingCircleProcess"/>
    <dgm:cxn modelId="{4A989367-E71F-4E27-B067-897630FD29A4}" type="presOf" srcId="{4EFD96BC-DA79-4476-8C11-66EC59904DC4}" destId="{CE0D11C4-7BE1-49D1-8CCB-1B0A51F26DA3}" srcOrd="0" destOrd="1" presId="urn:microsoft.com/office/officeart/2008/layout/IncreasingCircleProcess"/>
    <dgm:cxn modelId="{2E84A676-62E3-47FF-A4EC-2DCDF0A7F523}" srcId="{C113E67F-B394-408B-BF62-CA8A375EA502}" destId="{DEB2708F-CD44-4907-96EC-C8B22A41870D}" srcOrd="0" destOrd="0" parTransId="{82498C39-0597-4DE9-9A1D-12B4FDCC9C95}" sibTransId="{806C4ED1-C10B-4AB2-A28D-6F8740D2FA34}"/>
    <dgm:cxn modelId="{8EA19707-97EA-497E-9015-E0EB5A16E8FD}" type="presOf" srcId="{ADBC6F94-97BF-47AF-AB2E-ACC09B297128}" destId="{4A2B16BF-35D0-4841-8B77-AFF4540ECE81}" srcOrd="0" destOrd="1" presId="urn:microsoft.com/office/officeart/2008/layout/IncreasingCircleProcess"/>
    <dgm:cxn modelId="{12B55600-69AA-4534-9090-BDFA1D3D81BA}" srcId="{C113E67F-B394-408B-BF62-CA8A375EA502}" destId="{4EFD96BC-DA79-4476-8C11-66EC59904DC4}" srcOrd="1" destOrd="0" parTransId="{0C2FDBF8-76C0-4535-91B1-115ADFBB9C5B}" sibTransId="{904647E5-8A8B-427A-9041-2EC954821AEF}"/>
    <dgm:cxn modelId="{50CC3FAB-51BD-4ECA-AC63-1DC32770F54F}" srcId="{4F96C93A-95F0-4DFD-B75F-FB5B3FD28093}" destId="{C113E67F-B394-408B-BF62-CA8A375EA502}" srcOrd="0" destOrd="0" parTransId="{FA4F1D96-A3C5-4CC6-876E-2829A6EA1E70}" sibTransId="{3E65925B-82A8-457B-AC03-D02EBEACB6DE}"/>
    <dgm:cxn modelId="{9345D99B-1257-4BA4-880B-1BE77771C853}" type="presOf" srcId="{4F96C93A-95F0-4DFD-B75F-FB5B3FD28093}" destId="{9E5DC388-9103-4341-80DB-1D44FF56438C}" srcOrd="0" destOrd="0" presId="urn:microsoft.com/office/officeart/2008/layout/IncreasingCircleProcess"/>
    <dgm:cxn modelId="{58D96CE1-F521-4C2F-9716-23C4DA1B50C6}" type="presOf" srcId="{448FA4F8-479E-4F39-8725-990634FD0C76}" destId="{2E73DB90-CCA0-45A6-8FCF-B98BF734D3A7}" srcOrd="0" destOrd="0" presId="urn:microsoft.com/office/officeart/2008/layout/IncreasingCircleProcess"/>
    <dgm:cxn modelId="{7C132F4C-CE05-4C90-8CE8-F6C2D30FBFB0}" type="presOf" srcId="{C113E67F-B394-408B-BF62-CA8A375EA502}" destId="{D687F395-6F81-4F9C-BFC3-01BC11AD0CED}" srcOrd="0" destOrd="0" presId="urn:microsoft.com/office/officeart/2008/layout/IncreasingCircleProcess"/>
    <dgm:cxn modelId="{7AF65DED-39D4-419D-B87A-5BD506B226A9}" srcId="{DBD3C675-5D7C-4549-8416-D18FF481C57B}" destId="{848C697A-395C-411B-A5AD-16737CF884F7}" srcOrd="0" destOrd="0" parTransId="{3EEB2B7D-6BE5-4FBF-8EDE-CB21979048FE}" sibTransId="{0B14A639-66EF-47EE-82B6-C3E1DE7DE35B}"/>
    <dgm:cxn modelId="{C7C82B77-D4AB-4D75-8586-69EFF666EBCB}" type="presOf" srcId="{11CDC690-FD57-4C04-9DEF-228D25BA232E}" destId="{51F6E179-4B60-4E3F-845B-F5582CEF3519}" srcOrd="0" destOrd="1" presId="urn:microsoft.com/office/officeart/2008/layout/IncreasingCircleProcess"/>
    <dgm:cxn modelId="{0585202F-0F62-4188-877E-466CE3B02E0C}" srcId="{448FA4F8-479E-4F39-8725-990634FD0C76}" destId="{EF0DA744-ADDF-4F54-B211-6AAD04DC81B2}" srcOrd="0" destOrd="0" parTransId="{0B1FB294-A990-4313-AD18-1640F917F190}" sibTransId="{9B3037BF-229C-44CC-8795-110776A769EB}"/>
    <dgm:cxn modelId="{BC7FC5B2-1FCA-472E-B8B2-C7B56659C244}" srcId="{DBD3C675-5D7C-4549-8416-D18FF481C57B}" destId="{ADBC6F94-97BF-47AF-AB2E-ACC09B297128}" srcOrd="1" destOrd="0" parTransId="{E86A4788-5532-46DA-A3E8-EDC4810DA9B4}" sibTransId="{DDECB66F-48B1-43E7-942D-FB9D01A5DFA6}"/>
    <dgm:cxn modelId="{DABBE0DE-6942-4090-9D37-6A0198DB26A4}" type="presOf" srcId="{DEB2708F-CD44-4907-96EC-C8B22A41870D}" destId="{CE0D11C4-7BE1-49D1-8CCB-1B0A51F26DA3}" srcOrd="0" destOrd="0" presId="urn:microsoft.com/office/officeart/2008/layout/IncreasingCircleProcess"/>
    <dgm:cxn modelId="{D0FF571D-50BC-45D8-97BF-F5AD87A43F8C}" srcId="{C113E67F-B394-408B-BF62-CA8A375EA502}" destId="{F693C40D-6B85-4ACB-8DD5-CA334CA39A89}" srcOrd="4" destOrd="0" parTransId="{92F76D25-3A74-4E6A-8E1F-920FF3552902}" sibTransId="{0CEC7842-A8D2-46EA-97EA-9F63D1E436C4}"/>
    <dgm:cxn modelId="{A89F5FA6-8048-4D43-82BC-65747B05636E}" srcId="{4F96C93A-95F0-4DFD-B75F-FB5B3FD28093}" destId="{448FA4F8-479E-4F39-8725-990634FD0C76}" srcOrd="1" destOrd="0" parTransId="{E656206C-E3C5-432F-8F60-12FEDFEC5985}" sibTransId="{4203DC53-63C3-4DB4-9F83-CC9FA471BC7D}"/>
    <dgm:cxn modelId="{CCA3324B-B87E-4347-9047-8448C3FA17BA}" type="presOf" srcId="{F693C40D-6B85-4ACB-8DD5-CA334CA39A89}" destId="{CE0D11C4-7BE1-49D1-8CCB-1B0A51F26DA3}" srcOrd="0" destOrd="4" presId="urn:microsoft.com/office/officeart/2008/layout/IncreasingCircleProcess"/>
    <dgm:cxn modelId="{6A493B69-2A9B-4533-B23A-7E1B5D75B567}" type="presOf" srcId="{848C697A-395C-411B-A5AD-16737CF884F7}" destId="{4A2B16BF-35D0-4841-8B77-AFF4540ECE81}" srcOrd="0" destOrd="0" presId="urn:microsoft.com/office/officeart/2008/layout/IncreasingCircleProcess"/>
    <dgm:cxn modelId="{8CEA0B02-4E68-4788-88FA-0763B7358C08}" type="presOf" srcId="{03A179CD-DE46-45F8-A3EE-5F8A822E741E}" destId="{CE0D11C4-7BE1-49D1-8CCB-1B0A51F26DA3}" srcOrd="0" destOrd="2" presId="urn:microsoft.com/office/officeart/2008/layout/IncreasingCircleProcess"/>
    <dgm:cxn modelId="{9A711974-4753-4E3C-8A2E-C522EFB05F6F}" type="presParOf" srcId="{9E5DC388-9103-4341-80DB-1D44FF56438C}" destId="{FD70C2DB-3FB9-4958-A702-4FEA11C440B0}" srcOrd="0" destOrd="0" presId="urn:microsoft.com/office/officeart/2008/layout/IncreasingCircleProcess"/>
    <dgm:cxn modelId="{744CC546-E6E5-4E11-9825-E2A438C44D25}" type="presParOf" srcId="{FD70C2DB-3FB9-4958-A702-4FEA11C440B0}" destId="{41F188BE-1A8F-4EA2-BB2E-55A9B3F47271}" srcOrd="0" destOrd="0" presId="urn:microsoft.com/office/officeart/2008/layout/IncreasingCircleProcess"/>
    <dgm:cxn modelId="{137207BD-0AE4-41F0-BB18-B7EBB8C14027}" type="presParOf" srcId="{FD70C2DB-3FB9-4958-A702-4FEA11C440B0}" destId="{CA572431-F44F-4823-8671-C265A06C1F85}" srcOrd="1" destOrd="0" presId="urn:microsoft.com/office/officeart/2008/layout/IncreasingCircleProcess"/>
    <dgm:cxn modelId="{E5D33CE1-6753-4F5B-B6CA-23FD7344D745}" type="presParOf" srcId="{FD70C2DB-3FB9-4958-A702-4FEA11C440B0}" destId="{CE0D11C4-7BE1-49D1-8CCB-1B0A51F26DA3}" srcOrd="2" destOrd="0" presId="urn:microsoft.com/office/officeart/2008/layout/IncreasingCircleProcess"/>
    <dgm:cxn modelId="{64607F22-2378-46E6-8261-901201A37FDF}" type="presParOf" srcId="{FD70C2DB-3FB9-4958-A702-4FEA11C440B0}" destId="{D687F395-6F81-4F9C-BFC3-01BC11AD0CED}" srcOrd="3" destOrd="0" presId="urn:microsoft.com/office/officeart/2008/layout/IncreasingCircleProcess"/>
    <dgm:cxn modelId="{9020CA32-7CB3-454C-80EB-DED4C1BB9D4C}" type="presParOf" srcId="{9E5DC388-9103-4341-80DB-1D44FF56438C}" destId="{972CB826-A3A5-4DBB-A1FC-7803BA6B23F3}" srcOrd="1" destOrd="0" presId="urn:microsoft.com/office/officeart/2008/layout/IncreasingCircleProcess"/>
    <dgm:cxn modelId="{FD05E7BE-B1A6-41F2-A7A2-67996FA5E9EE}" type="presParOf" srcId="{9E5DC388-9103-4341-80DB-1D44FF56438C}" destId="{73D084F2-CA3D-4500-AE32-16720663FCA4}" srcOrd="2" destOrd="0" presId="urn:microsoft.com/office/officeart/2008/layout/IncreasingCircleProcess"/>
    <dgm:cxn modelId="{3C2AA013-77B8-4282-BE99-A99F14091FAA}" type="presParOf" srcId="{73D084F2-CA3D-4500-AE32-16720663FCA4}" destId="{B1652B60-C483-4822-B542-B7725F264656}" srcOrd="0" destOrd="0" presId="urn:microsoft.com/office/officeart/2008/layout/IncreasingCircleProcess"/>
    <dgm:cxn modelId="{A23491B6-44FB-4895-8A80-0D37C8A62EA2}" type="presParOf" srcId="{73D084F2-CA3D-4500-AE32-16720663FCA4}" destId="{C938688F-0598-4114-B269-4BEC7B3B6DCB}" srcOrd="1" destOrd="0" presId="urn:microsoft.com/office/officeart/2008/layout/IncreasingCircleProcess"/>
    <dgm:cxn modelId="{14E3A685-BCF8-4858-BEAF-86C00585C536}" type="presParOf" srcId="{73D084F2-CA3D-4500-AE32-16720663FCA4}" destId="{51F6E179-4B60-4E3F-845B-F5582CEF3519}" srcOrd="2" destOrd="0" presId="urn:microsoft.com/office/officeart/2008/layout/IncreasingCircleProcess"/>
    <dgm:cxn modelId="{99B7016E-DEB0-4D5E-A5EC-2F88A870AFB1}" type="presParOf" srcId="{73D084F2-CA3D-4500-AE32-16720663FCA4}" destId="{2E73DB90-CCA0-45A6-8FCF-B98BF734D3A7}" srcOrd="3" destOrd="0" presId="urn:microsoft.com/office/officeart/2008/layout/IncreasingCircleProcess"/>
    <dgm:cxn modelId="{D9E5B6ED-B639-46A1-B295-D5C5B1A5BC62}" type="presParOf" srcId="{9E5DC388-9103-4341-80DB-1D44FF56438C}" destId="{7F900B9E-DB58-4B01-9787-EB5ACE6192C7}" srcOrd="3" destOrd="0" presId="urn:microsoft.com/office/officeart/2008/layout/IncreasingCircleProcess"/>
    <dgm:cxn modelId="{D7519D67-1FD8-4EDF-96FC-1B682173522F}" type="presParOf" srcId="{9E5DC388-9103-4341-80DB-1D44FF56438C}" destId="{CE02B8CD-F278-4A54-91EC-3F1C3BE13CB5}" srcOrd="4" destOrd="0" presId="urn:microsoft.com/office/officeart/2008/layout/IncreasingCircleProcess"/>
    <dgm:cxn modelId="{F38E550F-BC5D-4F65-8DEF-4CF4A225AF86}" type="presParOf" srcId="{CE02B8CD-F278-4A54-91EC-3F1C3BE13CB5}" destId="{640E5D35-881A-4D13-9AA5-00591CB6F463}" srcOrd="0" destOrd="0" presId="urn:microsoft.com/office/officeart/2008/layout/IncreasingCircleProcess"/>
    <dgm:cxn modelId="{B5BBC92A-3D26-46E4-BE98-09608F737A6A}" type="presParOf" srcId="{CE02B8CD-F278-4A54-91EC-3F1C3BE13CB5}" destId="{14DBCFF0-DBE4-4EB7-BEEF-8C04786C70D3}" srcOrd="1" destOrd="0" presId="urn:microsoft.com/office/officeart/2008/layout/IncreasingCircleProcess"/>
    <dgm:cxn modelId="{3C6ACD9B-C289-414E-A5E2-F1629AFF0660}" type="presParOf" srcId="{CE02B8CD-F278-4A54-91EC-3F1C3BE13CB5}" destId="{4A2B16BF-35D0-4841-8B77-AFF4540ECE81}" srcOrd="2" destOrd="0" presId="urn:microsoft.com/office/officeart/2008/layout/IncreasingCircleProcess"/>
    <dgm:cxn modelId="{9FA0FD9A-0F00-4B38-92F3-5AD838658C23}" type="presParOf" srcId="{CE02B8CD-F278-4A54-91EC-3F1C3BE13CB5}" destId="{9BAF1A8D-AB32-4697-9095-7EBE8CD85298}"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9.xml><?xml version="1.0" encoding="utf-8"?>
<dgm:dataModel xmlns:dgm="http://schemas.openxmlformats.org/drawingml/2006/diagram" xmlns:a="http://schemas.openxmlformats.org/drawingml/2006/main">
  <dgm:ptLst>
    <dgm:pt modelId="{F6A24213-3C64-456F-B93D-35EA6FF61E35}"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79A6D53A-997A-4297-850E-3AD7175DA15D}">
      <dgm:prSet/>
      <dgm:spPr/>
      <dgm:t>
        <a:bodyPr/>
        <a:lstStyle/>
        <a:p>
          <a:pPr algn="ctr" rtl="0"/>
          <a:r>
            <a:rPr lang="en-US" b="1" i="0" baseline="0" smtClean="0"/>
            <a:t>Portfolio Quality Review</a:t>
          </a:r>
          <a:endParaRPr lang="en-US"/>
        </a:p>
      </dgm:t>
    </dgm:pt>
    <dgm:pt modelId="{211914E6-C0AE-4352-B271-7A7E86860422}" type="parTrans" cxnId="{1682CBD0-3774-4C86-9D17-5EC50202B118}">
      <dgm:prSet/>
      <dgm:spPr/>
      <dgm:t>
        <a:bodyPr/>
        <a:lstStyle/>
        <a:p>
          <a:endParaRPr lang="en-US"/>
        </a:p>
      </dgm:t>
    </dgm:pt>
    <dgm:pt modelId="{B305849D-291A-4CB3-A32B-B80084724AF2}" type="sibTrans" cxnId="{1682CBD0-3774-4C86-9D17-5EC50202B118}">
      <dgm:prSet/>
      <dgm:spPr/>
      <dgm:t>
        <a:bodyPr/>
        <a:lstStyle/>
        <a:p>
          <a:endParaRPr lang="en-US"/>
        </a:p>
      </dgm:t>
    </dgm:pt>
    <dgm:pt modelId="{538EBC74-15C3-4638-BA31-3A39FA14D7EA}" type="pres">
      <dgm:prSet presAssocID="{F6A24213-3C64-456F-B93D-35EA6FF61E35}" presName="linear" presStyleCnt="0">
        <dgm:presLayoutVars>
          <dgm:animLvl val="lvl"/>
          <dgm:resizeHandles val="exact"/>
        </dgm:presLayoutVars>
      </dgm:prSet>
      <dgm:spPr/>
      <dgm:t>
        <a:bodyPr/>
        <a:lstStyle/>
        <a:p>
          <a:endParaRPr lang="en-US"/>
        </a:p>
      </dgm:t>
    </dgm:pt>
    <dgm:pt modelId="{65B1B94E-95DF-4714-AC5F-BB5C80AA8EE5}" type="pres">
      <dgm:prSet presAssocID="{79A6D53A-997A-4297-850E-3AD7175DA15D}" presName="parentText" presStyleLbl="node1" presStyleIdx="0" presStyleCnt="1">
        <dgm:presLayoutVars>
          <dgm:chMax val="0"/>
          <dgm:bulletEnabled val="1"/>
        </dgm:presLayoutVars>
      </dgm:prSet>
      <dgm:spPr/>
      <dgm:t>
        <a:bodyPr/>
        <a:lstStyle/>
        <a:p>
          <a:endParaRPr lang="en-US"/>
        </a:p>
      </dgm:t>
    </dgm:pt>
  </dgm:ptLst>
  <dgm:cxnLst>
    <dgm:cxn modelId="{1682CBD0-3774-4C86-9D17-5EC50202B118}" srcId="{F6A24213-3C64-456F-B93D-35EA6FF61E35}" destId="{79A6D53A-997A-4297-850E-3AD7175DA15D}" srcOrd="0" destOrd="0" parTransId="{211914E6-C0AE-4352-B271-7A7E86860422}" sibTransId="{B305849D-291A-4CB3-A32B-B80084724AF2}"/>
    <dgm:cxn modelId="{0B5DE31D-BF92-426E-8988-50D2558A91FB}" type="presOf" srcId="{F6A24213-3C64-456F-B93D-35EA6FF61E35}" destId="{538EBC74-15C3-4638-BA31-3A39FA14D7EA}" srcOrd="0" destOrd="0" presId="urn:microsoft.com/office/officeart/2005/8/layout/vList2"/>
    <dgm:cxn modelId="{4B63E76D-35EB-4418-A63B-9D4A7795E1C0}" type="presOf" srcId="{79A6D53A-997A-4297-850E-3AD7175DA15D}" destId="{65B1B94E-95DF-4714-AC5F-BB5C80AA8EE5}" srcOrd="0" destOrd="0" presId="urn:microsoft.com/office/officeart/2005/8/layout/vList2"/>
    <dgm:cxn modelId="{EDFC0CC6-FE05-42CF-9A14-CB98CC43400D}" type="presParOf" srcId="{538EBC74-15C3-4638-BA31-3A39FA14D7EA}" destId="{65B1B94E-95DF-4714-AC5F-BB5C80AA8EE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3E977-A6A0-473F-A9DA-37FEC3A3C10E}">
      <dsp:nvSpPr>
        <dsp:cNvPr id="0" name=""/>
        <dsp:cNvSpPr/>
      </dsp:nvSpPr>
      <dsp:spPr>
        <a:xfrm>
          <a:off x="0" y="92876"/>
          <a:ext cx="9144000" cy="575639"/>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b="1" i="0" kern="1200" baseline="0" smtClean="0"/>
            <a:t>Welcome to the Auxilo Credit &amp; Operations Policy Training Workshop</a:t>
          </a:r>
          <a:endParaRPr lang="en-US" sz="2400" kern="1200"/>
        </a:p>
      </dsp:txBody>
      <dsp:txXfrm>
        <a:off x="28100" y="120976"/>
        <a:ext cx="9087800" cy="5194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AAFA7-28EE-4886-8A18-5E9AACC7D640}">
      <dsp:nvSpPr>
        <dsp:cNvPr id="0" name=""/>
        <dsp:cNvSpPr/>
      </dsp:nvSpPr>
      <dsp:spPr>
        <a:xfrm>
          <a:off x="0" y="659"/>
          <a:ext cx="810522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2FBDD5-4C4C-4DDF-A1E9-8F15C0E59B28}">
      <dsp:nvSpPr>
        <dsp:cNvPr id="0" name=""/>
        <dsp:cNvSpPr/>
      </dsp:nvSpPr>
      <dsp:spPr>
        <a:xfrm>
          <a:off x="0" y="659"/>
          <a:ext cx="8105228" cy="54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Nationality – Indian Citizen/PIO/OCI</a:t>
          </a:r>
          <a:endParaRPr lang="en-US" sz="1500" kern="1200" dirty="0"/>
        </a:p>
      </dsp:txBody>
      <dsp:txXfrm>
        <a:off x="0" y="659"/>
        <a:ext cx="8105228" cy="540216"/>
      </dsp:txXfrm>
    </dsp:sp>
    <dsp:sp modelId="{14257C7A-F690-46FC-A263-82B99D5EE384}">
      <dsp:nvSpPr>
        <dsp:cNvPr id="0" name=""/>
        <dsp:cNvSpPr/>
      </dsp:nvSpPr>
      <dsp:spPr>
        <a:xfrm>
          <a:off x="0" y="540876"/>
          <a:ext cx="8105228" cy="0"/>
        </a:xfrm>
        <a:prstGeom prst="line">
          <a:avLst/>
        </a:prstGeom>
        <a:solidFill>
          <a:schemeClr val="accent4">
            <a:hueOff val="1088988"/>
            <a:satOff val="-4531"/>
            <a:lumOff val="1068"/>
            <a:alphaOff val="0"/>
          </a:schemeClr>
        </a:solidFill>
        <a:ln w="12700" cap="flat" cmpd="sng" algn="ctr">
          <a:solidFill>
            <a:schemeClr val="accent4">
              <a:hueOff val="1088988"/>
              <a:satOff val="-4531"/>
              <a:lumOff val="10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438B91-EC79-4969-89F0-3C8F2363D509}">
      <dsp:nvSpPr>
        <dsp:cNvPr id="0" name=""/>
        <dsp:cNvSpPr/>
      </dsp:nvSpPr>
      <dsp:spPr>
        <a:xfrm>
          <a:off x="0" y="540876"/>
          <a:ext cx="8105228" cy="54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i="1" kern="1200" dirty="0" smtClean="0"/>
            <a:t>Applicant Age</a:t>
          </a:r>
          <a:r>
            <a:rPr lang="en-US" sz="1500" kern="1200" dirty="0" smtClean="0"/>
            <a:t>: 18 years at the time of signing Auxilo Loan Agreement</a:t>
          </a:r>
          <a:endParaRPr lang="en-US" sz="1500" kern="1200" dirty="0"/>
        </a:p>
      </dsp:txBody>
      <dsp:txXfrm>
        <a:off x="0" y="540876"/>
        <a:ext cx="8105228" cy="540216"/>
      </dsp:txXfrm>
    </dsp:sp>
    <dsp:sp modelId="{D24BD062-DCD1-4913-B364-5EA4445B6C79}">
      <dsp:nvSpPr>
        <dsp:cNvPr id="0" name=""/>
        <dsp:cNvSpPr/>
      </dsp:nvSpPr>
      <dsp:spPr>
        <a:xfrm>
          <a:off x="0" y="1081092"/>
          <a:ext cx="8105228" cy="0"/>
        </a:xfrm>
        <a:prstGeom prst="line">
          <a:avLst/>
        </a:prstGeom>
        <a:solidFill>
          <a:schemeClr val="accent4">
            <a:hueOff val="2177976"/>
            <a:satOff val="-9062"/>
            <a:lumOff val="2135"/>
            <a:alphaOff val="0"/>
          </a:schemeClr>
        </a:solidFill>
        <a:ln w="12700" cap="flat" cmpd="sng" algn="ctr">
          <a:solidFill>
            <a:schemeClr val="accent4">
              <a:hueOff val="2177976"/>
              <a:satOff val="-9062"/>
              <a:lumOff val="21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A40DE6-27B1-483E-AB1E-FEBB58CA64C5}">
      <dsp:nvSpPr>
        <dsp:cNvPr id="0" name=""/>
        <dsp:cNvSpPr/>
      </dsp:nvSpPr>
      <dsp:spPr>
        <a:xfrm>
          <a:off x="0" y="1081092"/>
          <a:ext cx="8105228" cy="54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Age Norms for Co-Applicant– </a:t>
          </a:r>
          <a:r>
            <a:rPr lang="en-US" sz="1500" b="1" i="1" kern="1200" dirty="0" smtClean="0"/>
            <a:t>Salaried </a:t>
          </a:r>
          <a:r>
            <a:rPr lang="en-US" sz="1500" kern="1200" dirty="0" err="1" smtClean="0"/>
            <a:t>Govt</a:t>
          </a:r>
          <a:r>
            <a:rPr lang="en-US" sz="1500" kern="1200" dirty="0" smtClean="0"/>
            <a:t> Employees - </a:t>
          </a:r>
          <a:endParaRPr lang="en-US" sz="1500" kern="1200" dirty="0"/>
        </a:p>
      </dsp:txBody>
      <dsp:txXfrm>
        <a:off x="0" y="1081092"/>
        <a:ext cx="8105228" cy="540216"/>
      </dsp:txXfrm>
    </dsp:sp>
    <dsp:sp modelId="{D3FBEEE6-7602-4B92-B6B7-3A965FE2BC74}">
      <dsp:nvSpPr>
        <dsp:cNvPr id="0" name=""/>
        <dsp:cNvSpPr/>
      </dsp:nvSpPr>
      <dsp:spPr>
        <a:xfrm>
          <a:off x="0" y="1621309"/>
          <a:ext cx="8105228" cy="0"/>
        </a:xfrm>
        <a:prstGeom prst="line">
          <a:avLst/>
        </a:prstGeom>
        <a:solidFill>
          <a:schemeClr val="accent4">
            <a:hueOff val="3266964"/>
            <a:satOff val="-13592"/>
            <a:lumOff val="3203"/>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2AF2A-46DD-4053-BE82-DBAD8E572798}">
      <dsp:nvSpPr>
        <dsp:cNvPr id="0" name=""/>
        <dsp:cNvSpPr/>
      </dsp:nvSpPr>
      <dsp:spPr>
        <a:xfrm>
          <a:off x="0" y="1621309"/>
          <a:ext cx="8105228" cy="54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Others - As per HR Norms of the company</a:t>
          </a:r>
          <a:endParaRPr lang="en-US" sz="1500" kern="1200" dirty="0"/>
        </a:p>
      </dsp:txBody>
      <dsp:txXfrm>
        <a:off x="0" y="1621309"/>
        <a:ext cx="8105228" cy="540216"/>
      </dsp:txXfrm>
    </dsp:sp>
    <dsp:sp modelId="{1E379336-48A0-4352-ABCC-AD3DA728A11E}">
      <dsp:nvSpPr>
        <dsp:cNvPr id="0" name=""/>
        <dsp:cNvSpPr/>
      </dsp:nvSpPr>
      <dsp:spPr>
        <a:xfrm>
          <a:off x="0" y="2161526"/>
          <a:ext cx="8105228" cy="0"/>
        </a:xfrm>
        <a:prstGeom prst="line">
          <a:avLst/>
        </a:prstGeom>
        <a:solidFill>
          <a:schemeClr val="accent4">
            <a:hueOff val="4355951"/>
            <a:satOff val="-18123"/>
            <a:lumOff val="4270"/>
            <a:alphaOff val="0"/>
          </a:schemeClr>
        </a:solidFill>
        <a:ln w="12700" cap="flat" cmpd="sng" algn="ctr">
          <a:solidFill>
            <a:schemeClr val="accent4">
              <a:hueOff val="4355951"/>
              <a:satOff val="-18123"/>
              <a:lumOff val="42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3C843D-428C-4DE8-80AE-DA4088E44936}">
      <dsp:nvSpPr>
        <dsp:cNvPr id="0" name=""/>
        <dsp:cNvSpPr/>
      </dsp:nvSpPr>
      <dsp:spPr>
        <a:xfrm>
          <a:off x="0" y="2161526"/>
          <a:ext cx="8105228" cy="54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t>Documentary Proof required from employer in case retirement age is in excess and is being considered</a:t>
          </a:r>
          <a:endParaRPr lang="en-US" sz="1500" kern="1200" dirty="0"/>
        </a:p>
      </dsp:txBody>
      <dsp:txXfrm>
        <a:off x="0" y="2161526"/>
        <a:ext cx="8105228" cy="540216"/>
      </dsp:txXfrm>
    </dsp:sp>
    <dsp:sp modelId="{06479F79-C86B-4F40-AD7C-89A3E29190A1}">
      <dsp:nvSpPr>
        <dsp:cNvPr id="0" name=""/>
        <dsp:cNvSpPr/>
      </dsp:nvSpPr>
      <dsp:spPr>
        <a:xfrm>
          <a:off x="0" y="2701742"/>
          <a:ext cx="8105228" cy="0"/>
        </a:xfrm>
        <a:prstGeom prst="line">
          <a:avLst/>
        </a:prstGeom>
        <a:solidFill>
          <a:schemeClr val="accent4">
            <a:hueOff val="5444940"/>
            <a:satOff val="-22654"/>
            <a:lumOff val="5338"/>
            <a:alphaOff val="0"/>
          </a:schemeClr>
        </a:solidFill>
        <a:ln w="12700" cap="flat" cmpd="sng" algn="ctr">
          <a:solidFill>
            <a:schemeClr val="accent4">
              <a:hueOff val="5444940"/>
              <a:satOff val="-22654"/>
              <a:lumOff val="53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8473E-DC26-4FBC-A0D0-503F0A62AA83}">
      <dsp:nvSpPr>
        <dsp:cNvPr id="0" name=""/>
        <dsp:cNvSpPr/>
      </dsp:nvSpPr>
      <dsp:spPr>
        <a:xfrm>
          <a:off x="0" y="2701743"/>
          <a:ext cx="8105228" cy="54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i="1" kern="1200" smtClean="0"/>
            <a:t>Non-Income</a:t>
          </a:r>
          <a:r>
            <a:rPr lang="en-US" sz="1500" kern="1200" smtClean="0"/>
            <a:t> -  70 years is accepted at loan origination</a:t>
          </a:r>
          <a:endParaRPr lang="en-US" sz="1500" kern="1200" dirty="0"/>
        </a:p>
      </dsp:txBody>
      <dsp:txXfrm>
        <a:off x="0" y="2701743"/>
        <a:ext cx="8105228" cy="540216"/>
      </dsp:txXfrm>
    </dsp:sp>
    <dsp:sp modelId="{6507754B-FE7B-4B06-A3DD-A510D3F53336}">
      <dsp:nvSpPr>
        <dsp:cNvPr id="0" name=""/>
        <dsp:cNvSpPr/>
      </dsp:nvSpPr>
      <dsp:spPr>
        <a:xfrm>
          <a:off x="0" y="3241959"/>
          <a:ext cx="8105228" cy="0"/>
        </a:xfrm>
        <a:prstGeom prst="line">
          <a:avLst/>
        </a:prstGeom>
        <a:solidFill>
          <a:schemeClr val="accent4">
            <a:hueOff val="6533927"/>
            <a:satOff val="-27185"/>
            <a:lumOff val="6405"/>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7E3C19-4D9D-4B93-B0B1-FD011A962570}">
      <dsp:nvSpPr>
        <dsp:cNvPr id="0" name=""/>
        <dsp:cNvSpPr/>
      </dsp:nvSpPr>
      <dsp:spPr>
        <a:xfrm>
          <a:off x="0" y="3241959"/>
          <a:ext cx="8105228" cy="54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i="1" kern="1200" smtClean="0"/>
            <a:t>Self Employed </a:t>
          </a:r>
          <a:r>
            <a:rPr lang="en-US" sz="1500" kern="1200" smtClean="0"/>
            <a:t>– max age 65 years</a:t>
          </a:r>
          <a:endParaRPr lang="en-US" sz="1500" kern="1200" dirty="0"/>
        </a:p>
      </dsp:txBody>
      <dsp:txXfrm>
        <a:off x="0" y="3241959"/>
        <a:ext cx="8105228" cy="540216"/>
      </dsp:txXfrm>
    </dsp:sp>
    <dsp:sp modelId="{AF7E4648-8C4C-4BBF-9DC7-91DB87BA27C9}">
      <dsp:nvSpPr>
        <dsp:cNvPr id="0" name=""/>
        <dsp:cNvSpPr/>
      </dsp:nvSpPr>
      <dsp:spPr>
        <a:xfrm>
          <a:off x="0" y="3782176"/>
          <a:ext cx="8105228" cy="0"/>
        </a:xfrm>
        <a:prstGeom prst="line">
          <a:avLst/>
        </a:prstGeom>
        <a:solidFill>
          <a:schemeClr val="accent4">
            <a:hueOff val="7622915"/>
            <a:satOff val="-31715"/>
            <a:lumOff val="7473"/>
            <a:alphaOff val="0"/>
          </a:schemeClr>
        </a:solidFill>
        <a:ln w="12700" cap="flat" cmpd="sng" algn="ctr">
          <a:solidFill>
            <a:schemeClr val="accent4">
              <a:hueOff val="7622915"/>
              <a:satOff val="-31715"/>
              <a:lumOff val="74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762C90-0493-4E72-B91B-69C426F0A2FD}">
      <dsp:nvSpPr>
        <dsp:cNvPr id="0" name=""/>
        <dsp:cNvSpPr/>
      </dsp:nvSpPr>
      <dsp:spPr>
        <a:xfrm>
          <a:off x="0" y="3782176"/>
          <a:ext cx="8105228" cy="54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i="1" kern="1200" smtClean="0"/>
            <a:t>Co-applicant</a:t>
          </a:r>
          <a:r>
            <a:rPr lang="en-US" sz="1500" kern="1200" smtClean="0"/>
            <a:t> – moratorium + 1 year should get over before retirement for salaried and 65 yrs age for sel-employed</a:t>
          </a:r>
          <a:endParaRPr lang="en-US" sz="1500" kern="1200" dirty="0"/>
        </a:p>
      </dsp:txBody>
      <dsp:txXfrm>
        <a:off x="0" y="3782176"/>
        <a:ext cx="8105228" cy="540216"/>
      </dsp:txXfrm>
    </dsp:sp>
    <dsp:sp modelId="{E3346A23-947B-41DA-B38C-927B270D6D17}">
      <dsp:nvSpPr>
        <dsp:cNvPr id="0" name=""/>
        <dsp:cNvSpPr/>
      </dsp:nvSpPr>
      <dsp:spPr>
        <a:xfrm>
          <a:off x="0" y="4322393"/>
          <a:ext cx="8105228" cy="0"/>
        </a:xfrm>
        <a:prstGeom prst="line">
          <a:avLst/>
        </a:prstGeom>
        <a:solidFill>
          <a:schemeClr val="accent4">
            <a:hueOff val="8711903"/>
            <a:satOff val="-36246"/>
            <a:lumOff val="8540"/>
            <a:alphaOff val="0"/>
          </a:schemeClr>
        </a:solidFill>
        <a:ln w="12700" cap="flat" cmpd="sng" algn="ctr">
          <a:solidFill>
            <a:schemeClr val="accent4">
              <a:hueOff val="8711903"/>
              <a:satOff val="-36246"/>
              <a:lumOff val="85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85FC1E-79FE-4F03-B67C-D2640FBE14D2}">
      <dsp:nvSpPr>
        <dsp:cNvPr id="0" name=""/>
        <dsp:cNvSpPr/>
      </dsp:nvSpPr>
      <dsp:spPr>
        <a:xfrm>
          <a:off x="0" y="4322393"/>
          <a:ext cx="8105228" cy="54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i="1" kern="1200" smtClean="0"/>
            <a:t>Location of co-applicant </a:t>
          </a:r>
          <a:r>
            <a:rPr lang="en-US" sz="1500" kern="1200" smtClean="0"/>
            <a:t>–  Live within geographical limits of Auxilo defined operational areas decided by mgmt. from time to time</a:t>
          </a:r>
          <a:endParaRPr lang="en-US" sz="1500" kern="1200" dirty="0"/>
        </a:p>
      </dsp:txBody>
      <dsp:txXfrm>
        <a:off x="0" y="4322393"/>
        <a:ext cx="8105228" cy="540216"/>
      </dsp:txXfrm>
    </dsp:sp>
    <dsp:sp modelId="{89140095-08C2-4406-A343-553C4AA8ECE4}">
      <dsp:nvSpPr>
        <dsp:cNvPr id="0" name=""/>
        <dsp:cNvSpPr/>
      </dsp:nvSpPr>
      <dsp:spPr>
        <a:xfrm>
          <a:off x="0" y="4862609"/>
          <a:ext cx="8105228" cy="0"/>
        </a:xfrm>
        <a:prstGeom prst="line">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2B0F0-9BCB-4337-AFD3-E3BC3EBBDD52}">
      <dsp:nvSpPr>
        <dsp:cNvPr id="0" name=""/>
        <dsp:cNvSpPr/>
      </dsp:nvSpPr>
      <dsp:spPr>
        <a:xfrm>
          <a:off x="0" y="4862609"/>
          <a:ext cx="8105228" cy="54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i="1" kern="1200" smtClean="0"/>
            <a:t>Mandatory Landline Connection </a:t>
          </a:r>
          <a:r>
            <a:rPr lang="en-US" sz="1500" kern="1200" smtClean="0"/>
            <a:t>– if no landline, then postpaid mobile connection with latest bill accepted</a:t>
          </a:r>
          <a:endParaRPr lang="en-US" sz="1500" kern="1200" dirty="0"/>
        </a:p>
      </dsp:txBody>
      <dsp:txXfrm>
        <a:off x="0" y="4862609"/>
        <a:ext cx="8105228" cy="540216"/>
      </dsp:txXfrm>
    </dsp:sp>
  </dsp:spTree>
</dsp:drawing>
</file>

<file path=ppt/diagrams/drawing10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0F96C-DF8C-4BF5-97FB-349BE35323A8}">
      <dsp:nvSpPr>
        <dsp:cNvPr id="0" name=""/>
        <dsp:cNvSpPr/>
      </dsp:nvSpPr>
      <dsp:spPr>
        <a:xfrm>
          <a:off x="51" y="27368"/>
          <a:ext cx="4913783" cy="892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smtClean="0"/>
            <a:t>Parameters</a:t>
          </a:r>
          <a:endParaRPr lang="en-US" sz="3100" kern="1200" dirty="0"/>
        </a:p>
      </dsp:txBody>
      <dsp:txXfrm>
        <a:off x="51" y="27368"/>
        <a:ext cx="4913783" cy="892800"/>
      </dsp:txXfrm>
    </dsp:sp>
    <dsp:sp modelId="{319729DF-EBCF-4596-9412-8E35FA6DD659}">
      <dsp:nvSpPr>
        <dsp:cNvPr id="0" name=""/>
        <dsp:cNvSpPr/>
      </dsp:nvSpPr>
      <dsp:spPr>
        <a:xfrm>
          <a:off x="51" y="920169"/>
          <a:ext cx="4913783" cy="34038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IN" sz="3100" kern="1200" dirty="0" smtClean="0"/>
            <a:t>Bounce Rate</a:t>
          </a:r>
          <a:endParaRPr lang="en-US" sz="3100" kern="1200" dirty="0"/>
        </a:p>
        <a:p>
          <a:pPr marL="285750" lvl="1" indent="-285750" algn="l" defTabSz="1377950">
            <a:lnSpc>
              <a:spcPct val="90000"/>
            </a:lnSpc>
            <a:spcBef>
              <a:spcPct val="0"/>
            </a:spcBef>
            <a:spcAft>
              <a:spcPct val="15000"/>
            </a:spcAft>
            <a:buChar char="••"/>
          </a:pPr>
          <a:r>
            <a:rPr lang="en-IN" sz="3100" kern="1200" dirty="0" smtClean="0"/>
            <a:t>Total Overdue</a:t>
          </a:r>
          <a:endParaRPr lang="en-US" sz="3100" kern="1200" dirty="0"/>
        </a:p>
        <a:p>
          <a:pPr marL="285750" lvl="1" indent="-285750" algn="l" defTabSz="1377950">
            <a:lnSpc>
              <a:spcPct val="90000"/>
            </a:lnSpc>
            <a:spcBef>
              <a:spcPct val="0"/>
            </a:spcBef>
            <a:spcAft>
              <a:spcPct val="15000"/>
            </a:spcAft>
            <a:buChar char="••"/>
          </a:pPr>
          <a:r>
            <a:rPr lang="en-IN" sz="3100" kern="1200" dirty="0" smtClean="0"/>
            <a:t>30+ DPD</a:t>
          </a:r>
          <a:endParaRPr lang="en-US" sz="3100" kern="1200" dirty="0"/>
        </a:p>
        <a:p>
          <a:pPr marL="285750" lvl="1" indent="-285750" algn="l" defTabSz="1377950">
            <a:lnSpc>
              <a:spcPct val="90000"/>
            </a:lnSpc>
            <a:spcBef>
              <a:spcPct val="0"/>
            </a:spcBef>
            <a:spcAft>
              <a:spcPct val="15000"/>
            </a:spcAft>
            <a:buChar char="••"/>
          </a:pPr>
          <a:r>
            <a:rPr lang="en-IN" sz="3100" kern="1200" dirty="0" smtClean="0"/>
            <a:t>90+ DPD</a:t>
          </a:r>
          <a:endParaRPr lang="en-US" sz="3100" kern="1200" dirty="0"/>
        </a:p>
        <a:p>
          <a:pPr marL="285750" lvl="1" indent="-285750" algn="l" defTabSz="1377950">
            <a:lnSpc>
              <a:spcPct val="90000"/>
            </a:lnSpc>
            <a:spcBef>
              <a:spcPct val="0"/>
            </a:spcBef>
            <a:spcAft>
              <a:spcPct val="15000"/>
            </a:spcAft>
            <a:buChar char="••"/>
          </a:pPr>
          <a:r>
            <a:rPr lang="en-IN" sz="3100" kern="1200" dirty="0" smtClean="0"/>
            <a:t>120+DPD</a:t>
          </a:r>
          <a:endParaRPr lang="en-US" sz="3100" kern="1200" dirty="0"/>
        </a:p>
        <a:p>
          <a:pPr marL="285750" lvl="1" indent="-285750" algn="l" defTabSz="1377950">
            <a:lnSpc>
              <a:spcPct val="90000"/>
            </a:lnSpc>
            <a:spcBef>
              <a:spcPct val="0"/>
            </a:spcBef>
            <a:spcAft>
              <a:spcPct val="15000"/>
            </a:spcAft>
            <a:buChar char="••"/>
          </a:pPr>
          <a:r>
            <a:rPr lang="en-IN" sz="3100" kern="1200" dirty="0" smtClean="0"/>
            <a:t>QMC</a:t>
          </a:r>
          <a:endParaRPr lang="en-US" sz="3100" kern="1200" dirty="0"/>
        </a:p>
      </dsp:txBody>
      <dsp:txXfrm>
        <a:off x="51" y="920169"/>
        <a:ext cx="4913783" cy="3403800"/>
      </dsp:txXfrm>
    </dsp:sp>
    <dsp:sp modelId="{E9021809-7034-47B8-B266-1058847A09FB}">
      <dsp:nvSpPr>
        <dsp:cNvPr id="0" name=""/>
        <dsp:cNvSpPr/>
      </dsp:nvSpPr>
      <dsp:spPr>
        <a:xfrm>
          <a:off x="5601764" y="27368"/>
          <a:ext cx="4913783" cy="892800"/>
        </a:xfrm>
        <a:prstGeom prst="rect">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smtClean="0"/>
            <a:t>Cuts</a:t>
          </a:r>
          <a:endParaRPr lang="en-US" sz="3100" kern="1200" dirty="0"/>
        </a:p>
      </dsp:txBody>
      <dsp:txXfrm>
        <a:off x="5601764" y="27368"/>
        <a:ext cx="4913783" cy="892800"/>
      </dsp:txXfrm>
    </dsp:sp>
    <dsp:sp modelId="{3B2B74C4-9F37-4AAF-A8BF-AACA3356A3FC}">
      <dsp:nvSpPr>
        <dsp:cNvPr id="0" name=""/>
        <dsp:cNvSpPr/>
      </dsp:nvSpPr>
      <dsp:spPr>
        <a:xfrm>
          <a:off x="5601764" y="920169"/>
          <a:ext cx="4913783" cy="3403800"/>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IN" sz="3100" kern="1200" dirty="0" smtClean="0"/>
            <a:t>Secured </a:t>
          </a:r>
          <a:r>
            <a:rPr lang="en-IN" sz="3100" kern="1200" smtClean="0"/>
            <a:t>Vs Unsecured</a:t>
          </a:r>
          <a:endParaRPr lang="en-US" sz="3100" kern="1200" dirty="0"/>
        </a:p>
        <a:p>
          <a:pPr marL="285750" lvl="1" indent="-285750" algn="l" defTabSz="1377950">
            <a:lnSpc>
              <a:spcPct val="90000"/>
            </a:lnSpc>
            <a:spcBef>
              <a:spcPct val="0"/>
            </a:spcBef>
            <a:spcAft>
              <a:spcPct val="15000"/>
            </a:spcAft>
            <a:buChar char="••"/>
          </a:pPr>
          <a:r>
            <a:rPr lang="en-IN" sz="3100" kern="1200" smtClean="0"/>
            <a:t>Category of course</a:t>
          </a:r>
          <a:endParaRPr lang="en-US" sz="3100" kern="1200"/>
        </a:p>
        <a:p>
          <a:pPr marL="285750" lvl="1" indent="-285750" algn="l" defTabSz="1377950">
            <a:lnSpc>
              <a:spcPct val="90000"/>
            </a:lnSpc>
            <a:spcBef>
              <a:spcPct val="0"/>
            </a:spcBef>
            <a:spcAft>
              <a:spcPct val="15000"/>
            </a:spcAft>
            <a:buChar char="••"/>
          </a:pPr>
          <a:r>
            <a:rPr lang="en-IN" sz="3100" kern="1200" smtClean="0"/>
            <a:t>Co-borrower profile</a:t>
          </a:r>
          <a:endParaRPr lang="en-US" sz="3100" kern="1200"/>
        </a:p>
        <a:p>
          <a:pPr marL="285750" lvl="1" indent="-285750" algn="l" defTabSz="1377950">
            <a:lnSpc>
              <a:spcPct val="90000"/>
            </a:lnSpc>
            <a:spcBef>
              <a:spcPct val="0"/>
            </a:spcBef>
            <a:spcAft>
              <a:spcPct val="15000"/>
            </a:spcAft>
            <a:buChar char="••"/>
          </a:pPr>
          <a:r>
            <a:rPr lang="en-IN" sz="3100" kern="1200" smtClean="0"/>
            <a:t>Co-borrower profession</a:t>
          </a:r>
          <a:endParaRPr lang="en-US" sz="3100" kern="1200"/>
        </a:p>
        <a:p>
          <a:pPr marL="285750" lvl="1" indent="-285750" algn="l" defTabSz="1377950">
            <a:lnSpc>
              <a:spcPct val="90000"/>
            </a:lnSpc>
            <a:spcBef>
              <a:spcPct val="0"/>
            </a:spcBef>
            <a:spcAft>
              <a:spcPct val="15000"/>
            </a:spcAft>
            <a:buChar char="••"/>
          </a:pPr>
          <a:r>
            <a:rPr lang="en-IN" sz="3100" kern="1200" dirty="0" smtClean="0"/>
            <a:t>Course description</a:t>
          </a:r>
          <a:endParaRPr lang="en-US" sz="3100" kern="1200" dirty="0"/>
        </a:p>
      </dsp:txBody>
      <dsp:txXfrm>
        <a:off x="5601764" y="920169"/>
        <a:ext cx="4913783" cy="3403800"/>
      </dsp:txXfrm>
    </dsp:sp>
  </dsp:spTree>
</dsp:drawing>
</file>

<file path=ppt/diagrams/drawing10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73980-B976-4768-9567-49B79EB0CBD8}">
      <dsp:nvSpPr>
        <dsp:cNvPr id="0" name=""/>
        <dsp:cNvSpPr/>
      </dsp:nvSpPr>
      <dsp:spPr>
        <a:xfrm>
          <a:off x="0" y="48"/>
          <a:ext cx="10515600" cy="73136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endParaRPr lang="en-US" sz="2800" b="1" i="0" kern="1200" baseline="0" dirty="0" smtClean="0"/>
        </a:p>
        <a:p>
          <a:pPr lvl="0" algn="ctr" defTabSz="1244600" rtl="0">
            <a:lnSpc>
              <a:spcPct val="90000"/>
            </a:lnSpc>
            <a:spcBef>
              <a:spcPct val="0"/>
            </a:spcBef>
            <a:spcAft>
              <a:spcPct val="35000"/>
            </a:spcAft>
          </a:pPr>
          <a:r>
            <a:rPr lang="en-US" sz="2800" b="1" i="0" kern="1200" baseline="0" dirty="0" smtClean="0"/>
            <a:t>Income Recognition, Asset Classification &amp; Provisioning Norms</a:t>
          </a:r>
          <a:br>
            <a:rPr lang="en-US" sz="2800" b="1" i="0" kern="1200" baseline="0" dirty="0" smtClean="0"/>
          </a:br>
          <a:endParaRPr lang="en-US" sz="2800" kern="1200" dirty="0"/>
        </a:p>
      </dsp:txBody>
      <dsp:txXfrm>
        <a:off x="35702" y="35750"/>
        <a:ext cx="10444196" cy="659960"/>
      </dsp:txXfrm>
    </dsp:sp>
  </dsp:spTree>
</dsp:drawing>
</file>

<file path=ppt/diagrams/drawing10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1702A-B084-42AE-8A84-404EAA7F9F5C}">
      <dsp:nvSpPr>
        <dsp:cNvPr id="0" name=""/>
        <dsp:cNvSpPr/>
      </dsp:nvSpPr>
      <dsp:spPr>
        <a:xfrm>
          <a:off x="51" y="43220"/>
          <a:ext cx="4913783" cy="1065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en-US" sz="3700" kern="1200" dirty="0" smtClean="0"/>
            <a:t>Master Directions</a:t>
          </a:r>
          <a:endParaRPr lang="en-US" sz="3700" kern="1200" dirty="0"/>
        </a:p>
      </dsp:txBody>
      <dsp:txXfrm>
        <a:off x="51" y="43220"/>
        <a:ext cx="4913783" cy="1065600"/>
      </dsp:txXfrm>
    </dsp:sp>
    <dsp:sp modelId="{9AB48B35-49C9-4470-8D54-1DEF4DEAA85B}">
      <dsp:nvSpPr>
        <dsp:cNvPr id="0" name=""/>
        <dsp:cNvSpPr/>
      </dsp:nvSpPr>
      <dsp:spPr>
        <a:xfrm>
          <a:off x="51" y="1108820"/>
          <a:ext cx="4913783" cy="319929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kern="1200" dirty="0" smtClean="0"/>
            <a:t>RBI Directions</a:t>
          </a:r>
          <a:endParaRPr lang="en-US" sz="3700" kern="1200" dirty="0"/>
        </a:p>
        <a:p>
          <a:pPr marL="285750" lvl="1" indent="-285750" algn="l" defTabSz="1644650">
            <a:lnSpc>
              <a:spcPct val="90000"/>
            </a:lnSpc>
            <a:spcBef>
              <a:spcPct val="0"/>
            </a:spcBef>
            <a:spcAft>
              <a:spcPct val="15000"/>
            </a:spcAft>
            <a:buChar char="••"/>
          </a:pPr>
          <a:r>
            <a:rPr lang="en-US" sz="3700" kern="1200" dirty="0" smtClean="0"/>
            <a:t>NBFC systematically Important non-deposit taking company </a:t>
          </a:r>
          <a:endParaRPr lang="en-US" sz="3700" kern="1200" dirty="0"/>
        </a:p>
      </dsp:txBody>
      <dsp:txXfrm>
        <a:off x="51" y="1108820"/>
        <a:ext cx="4913783" cy="3199297"/>
      </dsp:txXfrm>
    </dsp:sp>
    <dsp:sp modelId="{BA8474B5-DA97-4C24-940C-45CE630FFAAB}">
      <dsp:nvSpPr>
        <dsp:cNvPr id="0" name=""/>
        <dsp:cNvSpPr/>
      </dsp:nvSpPr>
      <dsp:spPr>
        <a:xfrm>
          <a:off x="5601764" y="43220"/>
          <a:ext cx="4913783" cy="10656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en-US" sz="3700" kern="1200" dirty="0" smtClean="0"/>
            <a:t>Subject to Change</a:t>
          </a:r>
          <a:endParaRPr lang="en-US" sz="3700" kern="1200" dirty="0"/>
        </a:p>
      </dsp:txBody>
      <dsp:txXfrm>
        <a:off x="5601764" y="43220"/>
        <a:ext cx="4913783" cy="1065600"/>
      </dsp:txXfrm>
    </dsp:sp>
    <dsp:sp modelId="{2E7F7B2E-7D69-4F14-9FD6-CAF745F7E557}">
      <dsp:nvSpPr>
        <dsp:cNvPr id="0" name=""/>
        <dsp:cNvSpPr/>
      </dsp:nvSpPr>
      <dsp:spPr>
        <a:xfrm>
          <a:off x="5601764" y="1108820"/>
          <a:ext cx="4913783" cy="319929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kern="1200" dirty="0" smtClean="0"/>
            <a:t>In directions</a:t>
          </a:r>
          <a:endParaRPr lang="en-US" sz="3700" kern="1200" dirty="0"/>
        </a:p>
        <a:p>
          <a:pPr marL="285750" lvl="1" indent="-285750" algn="l" defTabSz="1644650">
            <a:lnSpc>
              <a:spcPct val="90000"/>
            </a:lnSpc>
            <a:spcBef>
              <a:spcPct val="0"/>
            </a:spcBef>
            <a:spcAft>
              <a:spcPct val="15000"/>
            </a:spcAft>
            <a:buChar char="••"/>
          </a:pPr>
          <a:r>
            <a:rPr lang="en-US" sz="3700" kern="1200" dirty="0" smtClean="0"/>
            <a:t>Prudential norms</a:t>
          </a:r>
          <a:endParaRPr lang="en-US" sz="3700" kern="1200" dirty="0"/>
        </a:p>
        <a:p>
          <a:pPr marL="285750" lvl="1" indent="-285750" algn="l" defTabSz="1644650">
            <a:lnSpc>
              <a:spcPct val="90000"/>
            </a:lnSpc>
            <a:spcBef>
              <a:spcPct val="0"/>
            </a:spcBef>
            <a:spcAft>
              <a:spcPct val="15000"/>
            </a:spcAft>
            <a:buChar char="••"/>
          </a:pPr>
          <a:r>
            <a:rPr lang="en-US" sz="3700" kern="1200" dirty="0" smtClean="0"/>
            <a:t>Notifications</a:t>
          </a:r>
          <a:endParaRPr lang="en-US" sz="3700" kern="1200" dirty="0"/>
        </a:p>
        <a:p>
          <a:pPr marL="285750" lvl="1" indent="-285750" algn="l" defTabSz="1644650">
            <a:lnSpc>
              <a:spcPct val="90000"/>
            </a:lnSpc>
            <a:spcBef>
              <a:spcPct val="0"/>
            </a:spcBef>
            <a:spcAft>
              <a:spcPct val="15000"/>
            </a:spcAft>
            <a:buChar char="••"/>
          </a:pPr>
          <a:r>
            <a:rPr lang="en-US" sz="3700" kern="1200" dirty="0" smtClean="0"/>
            <a:t>RBI governed</a:t>
          </a:r>
          <a:endParaRPr lang="en-US" sz="3700" kern="1200" dirty="0"/>
        </a:p>
      </dsp:txBody>
      <dsp:txXfrm>
        <a:off x="5601764" y="1108820"/>
        <a:ext cx="4913783" cy="3199297"/>
      </dsp:txXfrm>
    </dsp:sp>
  </dsp:spTree>
</dsp:drawing>
</file>

<file path=ppt/diagrams/drawing10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73980-B976-4768-9567-49B79EB0CBD8}">
      <dsp:nvSpPr>
        <dsp:cNvPr id="0" name=""/>
        <dsp:cNvSpPr/>
      </dsp:nvSpPr>
      <dsp:spPr>
        <a:xfrm>
          <a:off x="0" y="48"/>
          <a:ext cx="10515600" cy="73136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endParaRPr lang="en-US" sz="2800" b="1" i="0" kern="1200" baseline="0" dirty="0" smtClean="0"/>
        </a:p>
        <a:p>
          <a:pPr lvl="0" algn="ctr" defTabSz="1244600" rtl="0">
            <a:lnSpc>
              <a:spcPct val="90000"/>
            </a:lnSpc>
            <a:spcBef>
              <a:spcPct val="0"/>
            </a:spcBef>
            <a:spcAft>
              <a:spcPct val="35000"/>
            </a:spcAft>
          </a:pPr>
          <a:r>
            <a:rPr lang="en-US" sz="2800" b="1" i="0" kern="1200" baseline="0" dirty="0" smtClean="0"/>
            <a:t>Asset Restructuring – AC, IR and Provisioning as per RBI</a:t>
          </a:r>
          <a:br>
            <a:rPr lang="en-US" sz="2800" b="1" i="0" kern="1200" baseline="0" dirty="0" smtClean="0"/>
          </a:br>
          <a:endParaRPr lang="en-US" sz="2800" kern="1200" dirty="0"/>
        </a:p>
      </dsp:txBody>
      <dsp:txXfrm>
        <a:off x="35702" y="35750"/>
        <a:ext cx="10444196" cy="659960"/>
      </dsp:txXfrm>
    </dsp:sp>
  </dsp:spTree>
</dsp:drawing>
</file>

<file path=ppt/diagrams/drawing10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1702A-B084-42AE-8A84-404EAA7F9F5C}">
      <dsp:nvSpPr>
        <dsp:cNvPr id="0" name=""/>
        <dsp:cNvSpPr/>
      </dsp:nvSpPr>
      <dsp:spPr>
        <a:xfrm>
          <a:off x="51" y="43220"/>
          <a:ext cx="4913783" cy="1065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en-US" sz="3700" kern="1200" dirty="0" smtClean="0"/>
            <a:t>Master Directions</a:t>
          </a:r>
          <a:endParaRPr lang="en-US" sz="3700" kern="1200" dirty="0"/>
        </a:p>
      </dsp:txBody>
      <dsp:txXfrm>
        <a:off x="51" y="43220"/>
        <a:ext cx="4913783" cy="1065600"/>
      </dsp:txXfrm>
    </dsp:sp>
    <dsp:sp modelId="{9AB48B35-49C9-4470-8D54-1DEF4DEAA85B}">
      <dsp:nvSpPr>
        <dsp:cNvPr id="0" name=""/>
        <dsp:cNvSpPr/>
      </dsp:nvSpPr>
      <dsp:spPr>
        <a:xfrm>
          <a:off x="51" y="1108820"/>
          <a:ext cx="4913783" cy="319929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kern="1200" dirty="0" smtClean="0"/>
            <a:t>RBI Directions</a:t>
          </a:r>
          <a:endParaRPr lang="en-US" sz="3700" kern="1200" dirty="0"/>
        </a:p>
        <a:p>
          <a:pPr marL="285750" lvl="1" indent="-285750" algn="l" defTabSz="1644650">
            <a:lnSpc>
              <a:spcPct val="90000"/>
            </a:lnSpc>
            <a:spcBef>
              <a:spcPct val="0"/>
            </a:spcBef>
            <a:spcAft>
              <a:spcPct val="15000"/>
            </a:spcAft>
            <a:buChar char="••"/>
          </a:pPr>
          <a:r>
            <a:rPr lang="en-US" sz="3700" kern="1200" dirty="0" smtClean="0"/>
            <a:t>NBFC systematically Important non-deposit taking company </a:t>
          </a:r>
          <a:endParaRPr lang="en-US" sz="3700" kern="1200" dirty="0"/>
        </a:p>
      </dsp:txBody>
      <dsp:txXfrm>
        <a:off x="51" y="1108820"/>
        <a:ext cx="4913783" cy="3199297"/>
      </dsp:txXfrm>
    </dsp:sp>
    <dsp:sp modelId="{BA8474B5-DA97-4C24-940C-45CE630FFAAB}">
      <dsp:nvSpPr>
        <dsp:cNvPr id="0" name=""/>
        <dsp:cNvSpPr/>
      </dsp:nvSpPr>
      <dsp:spPr>
        <a:xfrm>
          <a:off x="5601764" y="43220"/>
          <a:ext cx="4913783" cy="10656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en-US" sz="3700" kern="1200" dirty="0" smtClean="0"/>
            <a:t>Subject to Change</a:t>
          </a:r>
          <a:endParaRPr lang="en-US" sz="3700" kern="1200" dirty="0"/>
        </a:p>
      </dsp:txBody>
      <dsp:txXfrm>
        <a:off x="5601764" y="43220"/>
        <a:ext cx="4913783" cy="1065600"/>
      </dsp:txXfrm>
    </dsp:sp>
    <dsp:sp modelId="{2E7F7B2E-7D69-4F14-9FD6-CAF745F7E557}">
      <dsp:nvSpPr>
        <dsp:cNvPr id="0" name=""/>
        <dsp:cNvSpPr/>
      </dsp:nvSpPr>
      <dsp:spPr>
        <a:xfrm>
          <a:off x="5601764" y="1108820"/>
          <a:ext cx="4913783" cy="319929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kern="1200" dirty="0" smtClean="0"/>
            <a:t>In directions</a:t>
          </a:r>
          <a:endParaRPr lang="en-US" sz="3700" kern="1200" dirty="0"/>
        </a:p>
        <a:p>
          <a:pPr marL="285750" lvl="1" indent="-285750" algn="l" defTabSz="1644650">
            <a:lnSpc>
              <a:spcPct val="90000"/>
            </a:lnSpc>
            <a:spcBef>
              <a:spcPct val="0"/>
            </a:spcBef>
            <a:spcAft>
              <a:spcPct val="15000"/>
            </a:spcAft>
            <a:buChar char="••"/>
          </a:pPr>
          <a:r>
            <a:rPr lang="en-US" sz="3700" kern="1200" dirty="0" smtClean="0"/>
            <a:t>Prudential norms</a:t>
          </a:r>
          <a:endParaRPr lang="en-US" sz="3700" kern="1200" dirty="0"/>
        </a:p>
        <a:p>
          <a:pPr marL="285750" lvl="1" indent="-285750" algn="l" defTabSz="1644650">
            <a:lnSpc>
              <a:spcPct val="90000"/>
            </a:lnSpc>
            <a:spcBef>
              <a:spcPct val="0"/>
            </a:spcBef>
            <a:spcAft>
              <a:spcPct val="15000"/>
            </a:spcAft>
            <a:buChar char="••"/>
          </a:pPr>
          <a:r>
            <a:rPr lang="en-US" sz="3700" kern="1200" dirty="0" smtClean="0"/>
            <a:t>Notifications</a:t>
          </a:r>
          <a:endParaRPr lang="en-US" sz="3700" kern="1200" dirty="0"/>
        </a:p>
        <a:p>
          <a:pPr marL="285750" lvl="1" indent="-285750" algn="l" defTabSz="1644650">
            <a:lnSpc>
              <a:spcPct val="90000"/>
            </a:lnSpc>
            <a:spcBef>
              <a:spcPct val="0"/>
            </a:spcBef>
            <a:spcAft>
              <a:spcPct val="15000"/>
            </a:spcAft>
            <a:buChar char="••"/>
          </a:pPr>
          <a:r>
            <a:rPr lang="en-US" sz="3700" kern="1200" dirty="0" smtClean="0"/>
            <a:t>RBI governed</a:t>
          </a:r>
          <a:endParaRPr lang="en-US" sz="3700" kern="1200" dirty="0"/>
        </a:p>
      </dsp:txBody>
      <dsp:txXfrm>
        <a:off x="5601764" y="1108820"/>
        <a:ext cx="4913783" cy="3199297"/>
      </dsp:txXfrm>
    </dsp:sp>
  </dsp:spTree>
</dsp:drawing>
</file>

<file path=ppt/diagrams/drawing10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9ECA5-8291-461C-AA45-43168E5E3DB8}">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Financial Waivers</a:t>
          </a:r>
          <a:endParaRPr lang="en-US" sz="3000" kern="1200"/>
        </a:p>
      </dsp:txBody>
      <dsp:txXfrm>
        <a:off x="35125" y="41081"/>
        <a:ext cx="10445350" cy="649299"/>
      </dsp:txXfrm>
    </dsp:sp>
  </dsp:spTree>
</dsp:drawing>
</file>

<file path=ppt/diagrams/drawing10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36BDB-6DB2-48EF-A4CA-7976FA361542}">
      <dsp:nvSpPr>
        <dsp:cNvPr id="0" name=""/>
        <dsp:cNvSpPr/>
      </dsp:nvSpPr>
      <dsp:spPr>
        <a:xfrm>
          <a:off x="0" y="0"/>
          <a:ext cx="4351338" cy="4351338"/>
        </a:xfrm>
        <a:prstGeom prst="pie">
          <a:avLst>
            <a:gd name="adj1" fmla="val 5400000"/>
            <a:gd name="adj2" fmla="val 162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D463E-C468-410D-8F23-261F26F76F52}">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baseline="0" smtClean="0"/>
            <a:t>Customers who have the ability and intention to pay</a:t>
          </a:r>
          <a:endParaRPr lang="en-US" sz="1900" kern="1200"/>
        </a:p>
      </dsp:txBody>
      <dsp:txXfrm>
        <a:off x="2175669" y="0"/>
        <a:ext cx="8339931" cy="696214"/>
      </dsp:txXfrm>
    </dsp:sp>
    <dsp:sp modelId="{9C2F4E47-6E62-4C17-B068-98F9E4D12515}">
      <dsp:nvSpPr>
        <dsp:cNvPr id="0" name=""/>
        <dsp:cNvSpPr/>
      </dsp:nvSpPr>
      <dsp:spPr>
        <a:xfrm>
          <a:off x="456890" y="696214"/>
          <a:ext cx="3437557" cy="3437557"/>
        </a:xfrm>
        <a:prstGeom prst="pie">
          <a:avLst>
            <a:gd name="adj1" fmla="val 5400000"/>
            <a:gd name="adj2" fmla="val 1620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F45A6-3620-4F44-AC95-AC91849B79FA}">
      <dsp:nvSpPr>
        <dsp:cNvPr id="0" name=""/>
        <dsp:cNvSpPr/>
      </dsp:nvSpPr>
      <dsp:spPr>
        <a:xfrm>
          <a:off x="2175669" y="601612"/>
          <a:ext cx="8339931" cy="3437557"/>
        </a:xfrm>
        <a:prstGeom prst="rect">
          <a:avLst/>
        </a:prstGeom>
        <a:solidFill>
          <a:schemeClr val="lt1">
            <a:alpha val="90000"/>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baseline="0" dirty="0" smtClean="0"/>
            <a:t>Facing operational issues due to which there have been charges levied in their accounts</a:t>
          </a:r>
          <a:endParaRPr lang="en-US" sz="1900" kern="1200" dirty="0"/>
        </a:p>
      </dsp:txBody>
      <dsp:txXfrm>
        <a:off x="2175669" y="601612"/>
        <a:ext cx="8339931" cy="696214"/>
      </dsp:txXfrm>
    </dsp:sp>
    <dsp:sp modelId="{7309BF26-3BA3-47E8-815E-64E4BFB31683}">
      <dsp:nvSpPr>
        <dsp:cNvPr id="0" name=""/>
        <dsp:cNvSpPr/>
      </dsp:nvSpPr>
      <dsp:spPr>
        <a:xfrm>
          <a:off x="913780" y="1392428"/>
          <a:ext cx="2523776" cy="2523776"/>
        </a:xfrm>
        <a:prstGeom prst="pie">
          <a:avLst>
            <a:gd name="adj1" fmla="val 5400000"/>
            <a:gd name="adj2" fmla="val 1620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A175F-D11D-4BC0-BD55-5D26D002FA78}">
      <dsp:nvSpPr>
        <dsp:cNvPr id="0" name=""/>
        <dsp:cNvSpPr/>
      </dsp:nvSpPr>
      <dsp:spPr>
        <a:xfrm>
          <a:off x="2175669" y="1392428"/>
          <a:ext cx="8339931" cy="2523776"/>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baseline="0" dirty="0" smtClean="0"/>
            <a:t>They may request for a reversal of these financial charges</a:t>
          </a:r>
          <a:endParaRPr lang="en-US" sz="1900" kern="1200" dirty="0"/>
        </a:p>
      </dsp:txBody>
      <dsp:txXfrm>
        <a:off x="2175669" y="1392428"/>
        <a:ext cx="8339931" cy="696214"/>
      </dsp:txXfrm>
    </dsp:sp>
    <dsp:sp modelId="{D21473EB-12BA-4E3F-921B-76C7FF0F21AC}">
      <dsp:nvSpPr>
        <dsp:cNvPr id="0" name=""/>
        <dsp:cNvSpPr/>
      </dsp:nvSpPr>
      <dsp:spPr>
        <a:xfrm>
          <a:off x="1370671" y="2088642"/>
          <a:ext cx="1609995" cy="1609995"/>
        </a:xfrm>
        <a:prstGeom prst="pie">
          <a:avLst>
            <a:gd name="adj1" fmla="val 5400000"/>
            <a:gd name="adj2" fmla="val 1620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787A6-0297-45DE-9D5D-BF72DD29DD07}">
      <dsp:nvSpPr>
        <dsp:cNvPr id="0" name=""/>
        <dsp:cNvSpPr/>
      </dsp:nvSpPr>
      <dsp:spPr>
        <a:xfrm>
          <a:off x="2175669" y="2088642"/>
          <a:ext cx="8339931" cy="1609995"/>
        </a:xfrm>
        <a:prstGeom prst="rect">
          <a:avLst/>
        </a:prstGeom>
        <a:solidFill>
          <a:schemeClr val="lt1">
            <a:alpha val="90000"/>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baseline="0" dirty="0" smtClean="0"/>
            <a:t>Also as a part of the customer service gesture -  some are extended reversals basis past history or specific justified situations</a:t>
          </a:r>
          <a:endParaRPr lang="en-US" sz="1900" kern="1200" dirty="0"/>
        </a:p>
      </dsp:txBody>
      <dsp:txXfrm>
        <a:off x="2175669" y="2088642"/>
        <a:ext cx="8339931" cy="696214"/>
      </dsp:txXfrm>
    </dsp:sp>
    <dsp:sp modelId="{860B8EF5-EDB6-4845-ADD5-419C32187418}">
      <dsp:nvSpPr>
        <dsp:cNvPr id="0" name=""/>
        <dsp:cNvSpPr/>
      </dsp:nvSpPr>
      <dsp:spPr>
        <a:xfrm>
          <a:off x="1827561" y="2784856"/>
          <a:ext cx="696214" cy="696214"/>
        </a:xfrm>
        <a:prstGeom prst="pie">
          <a:avLst>
            <a:gd name="adj1" fmla="val 5400000"/>
            <a:gd name="adj2" fmla="val 162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C73336-8108-4122-BFD4-1C9FDBB69227}">
      <dsp:nvSpPr>
        <dsp:cNvPr id="0" name=""/>
        <dsp:cNvSpPr/>
      </dsp:nvSpPr>
      <dsp:spPr>
        <a:xfrm>
          <a:off x="2175669" y="2784856"/>
          <a:ext cx="8339931" cy="696214"/>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baseline="0" smtClean="0"/>
            <a:t>These accounts all being standard accounts</a:t>
          </a:r>
          <a:endParaRPr lang="en-US" sz="1900" kern="1200"/>
        </a:p>
      </dsp:txBody>
      <dsp:txXfrm>
        <a:off x="2175669" y="2784856"/>
        <a:ext cx="8339931" cy="696214"/>
      </dsp:txXfrm>
    </dsp:sp>
  </dsp:spTree>
</dsp:drawing>
</file>

<file path=ppt/diagrams/drawing10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8E5E2-898F-424D-9FB5-DD344D8F2713}">
      <dsp:nvSpPr>
        <dsp:cNvPr id="0" name=""/>
        <dsp:cNvSpPr/>
      </dsp:nvSpPr>
      <dsp:spPr>
        <a:xfrm>
          <a:off x="0" y="3024"/>
          <a:ext cx="8387256" cy="917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smtClean="0"/>
            <a:t>Waiver of any amount on a Non - Standard account / NPA account can be signed of only by the CEO / MD</a:t>
          </a:r>
          <a:endParaRPr lang="en-US" sz="1800" b="1" kern="1200"/>
        </a:p>
      </dsp:txBody>
      <dsp:txXfrm>
        <a:off x="44778" y="47802"/>
        <a:ext cx="8297700" cy="827724"/>
      </dsp:txXfrm>
    </dsp:sp>
  </dsp:spTree>
</dsp:drawing>
</file>

<file path=ppt/diagrams/drawing10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6A382-563C-47C2-8671-A707E0E32EAC}">
      <dsp:nvSpPr>
        <dsp:cNvPr id="0" name=""/>
        <dsp:cNvSpPr/>
      </dsp:nvSpPr>
      <dsp:spPr>
        <a:xfrm>
          <a:off x="0" y="12287"/>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smtClean="0"/>
            <a:t>How to process financial waivers</a:t>
          </a:r>
          <a:endParaRPr lang="en-US" sz="3000" kern="1200"/>
        </a:p>
      </dsp:txBody>
      <dsp:txXfrm>
        <a:off x="35125" y="47412"/>
        <a:ext cx="10445350" cy="649299"/>
      </dsp:txXfrm>
    </dsp:sp>
  </dsp:spTree>
</dsp:drawing>
</file>

<file path=ppt/diagrams/drawing10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B8FC8-87E7-476C-9765-64B11CEE6E57}">
      <dsp:nvSpPr>
        <dsp:cNvPr id="0" name=""/>
        <dsp:cNvSpPr/>
      </dsp:nvSpPr>
      <dsp:spPr>
        <a:xfrm>
          <a:off x="0" y="5956"/>
          <a:ext cx="10515600"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Settlement</a:t>
          </a:r>
          <a:endParaRPr lang="en-US" sz="3000" kern="1200"/>
        </a:p>
      </dsp:txBody>
      <dsp:txXfrm>
        <a:off x="35125" y="41081"/>
        <a:ext cx="10445350" cy="6492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BD02C-7028-4434-8C47-A2E2ED1C907D}">
      <dsp:nvSpPr>
        <dsp:cNvPr id="0" name=""/>
        <dsp:cNvSpPr/>
      </dsp:nvSpPr>
      <dsp:spPr>
        <a:xfrm>
          <a:off x="0" y="5956"/>
          <a:ext cx="10515600"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Loan Amount Range</a:t>
          </a:r>
          <a:endParaRPr lang="en-US" sz="3000" kern="1200"/>
        </a:p>
      </dsp:txBody>
      <dsp:txXfrm>
        <a:off x="35125" y="41081"/>
        <a:ext cx="10445350" cy="649299"/>
      </dsp:txXfrm>
    </dsp:sp>
  </dsp:spTree>
</dsp:drawing>
</file>

<file path=ppt/diagrams/drawing1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1AC49-EBC6-4857-A4D2-D72D3DC4B25C}">
      <dsp:nvSpPr>
        <dsp:cNvPr id="0" name=""/>
        <dsp:cNvSpPr/>
      </dsp:nvSpPr>
      <dsp:spPr>
        <a:xfrm>
          <a:off x="0" y="0"/>
          <a:ext cx="4351338" cy="4351338"/>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FA67C-D315-49E1-9F4C-1AB0000F7C8C}">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baseline="0" smtClean="0"/>
            <a:t>Where the customer has decided to discontinue or want to exit the relationship</a:t>
          </a:r>
          <a:endParaRPr lang="en-US" sz="2600" kern="1200"/>
        </a:p>
      </dsp:txBody>
      <dsp:txXfrm>
        <a:off x="2175669" y="0"/>
        <a:ext cx="8339931" cy="924659"/>
      </dsp:txXfrm>
    </dsp:sp>
    <dsp:sp modelId="{AF8E4AD9-3ADB-412F-A2D2-85B98DCB89B6}">
      <dsp:nvSpPr>
        <dsp:cNvPr id="0" name=""/>
        <dsp:cNvSpPr/>
      </dsp:nvSpPr>
      <dsp:spPr>
        <a:xfrm>
          <a:off x="571113" y="924659"/>
          <a:ext cx="3209111" cy="3209111"/>
        </a:xfrm>
        <a:prstGeom prst="pie">
          <a:avLst>
            <a:gd name="adj1" fmla="val 5400000"/>
            <a:gd name="adj2" fmla="val 1620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6B6357-7FE0-4388-89A4-6FDA47186441}">
      <dsp:nvSpPr>
        <dsp:cNvPr id="0" name=""/>
        <dsp:cNvSpPr/>
      </dsp:nvSpPr>
      <dsp:spPr>
        <a:xfrm>
          <a:off x="2175669" y="924659"/>
          <a:ext cx="8339931" cy="3209111"/>
        </a:xfrm>
        <a:prstGeom prst="rect">
          <a:avLst/>
        </a:prstGeom>
        <a:solidFill>
          <a:schemeClr val="lt1">
            <a:alpha val="90000"/>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baseline="0" smtClean="0"/>
            <a:t>Customer wants discounts either with single payment or EMI based repayment plan is called “Settlement” </a:t>
          </a:r>
          <a:endParaRPr lang="en-US" sz="2600" kern="1200"/>
        </a:p>
      </dsp:txBody>
      <dsp:txXfrm>
        <a:off x="2175669" y="924659"/>
        <a:ext cx="8339931" cy="924659"/>
      </dsp:txXfrm>
    </dsp:sp>
    <dsp:sp modelId="{3E781CFB-52A3-4F18-8868-5D796615CDA4}">
      <dsp:nvSpPr>
        <dsp:cNvPr id="0" name=""/>
        <dsp:cNvSpPr/>
      </dsp:nvSpPr>
      <dsp:spPr>
        <a:xfrm>
          <a:off x="1142226" y="1849318"/>
          <a:ext cx="2066885" cy="2066885"/>
        </a:xfrm>
        <a:prstGeom prst="pie">
          <a:avLst>
            <a:gd name="adj1" fmla="val 5400000"/>
            <a:gd name="adj2" fmla="val 1620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91D8EE-D514-4F93-82F6-15B259679216}">
      <dsp:nvSpPr>
        <dsp:cNvPr id="0" name=""/>
        <dsp:cNvSpPr/>
      </dsp:nvSpPr>
      <dsp:spPr>
        <a:xfrm>
          <a:off x="2175669" y="1849318"/>
          <a:ext cx="8339931" cy="2066885"/>
        </a:xfrm>
        <a:prstGeom prst="rect">
          <a:avLst/>
        </a:prstGeom>
        <a:solidFill>
          <a:schemeClr val="lt1">
            <a:alpha val="90000"/>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baseline="0" smtClean="0"/>
            <a:t>The collection team tries and ensures that the principal and normal interest is not compromised and is protected</a:t>
          </a:r>
          <a:endParaRPr lang="en-US" sz="2600" kern="1200"/>
        </a:p>
      </dsp:txBody>
      <dsp:txXfrm>
        <a:off x="2175669" y="1849318"/>
        <a:ext cx="8339931" cy="924659"/>
      </dsp:txXfrm>
    </dsp:sp>
    <dsp:sp modelId="{BD7E5D59-4A46-45B3-B58A-C136D832BB7E}">
      <dsp:nvSpPr>
        <dsp:cNvPr id="0" name=""/>
        <dsp:cNvSpPr/>
      </dsp:nvSpPr>
      <dsp:spPr>
        <a:xfrm>
          <a:off x="1713339" y="2773977"/>
          <a:ext cx="924659" cy="924659"/>
        </a:xfrm>
        <a:prstGeom prst="pie">
          <a:avLst>
            <a:gd name="adj1" fmla="val 54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7F33C-D6AC-4729-8F41-A098268E7257}">
      <dsp:nvSpPr>
        <dsp:cNvPr id="0" name=""/>
        <dsp:cNvSpPr/>
      </dsp:nvSpPr>
      <dsp:spPr>
        <a:xfrm>
          <a:off x="2175669" y="2773977"/>
          <a:ext cx="8339931" cy="924659"/>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baseline="0" smtClean="0"/>
            <a:t>In such cases, Credit Manager will review the case details, facts and will get it approved from HOD and CEO / MD</a:t>
          </a:r>
          <a:endParaRPr lang="en-US" sz="2600" kern="1200"/>
        </a:p>
      </dsp:txBody>
      <dsp:txXfrm>
        <a:off x="2175669" y="2773977"/>
        <a:ext cx="8339931" cy="924659"/>
      </dsp:txXfrm>
    </dsp:sp>
  </dsp:spTree>
</dsp:drawing>
</file>

<file path=ppt/diagrams/drawing1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9E87E-CC18-430D-8AC6-6F9BFDCA87A9}">
      <dsp:nvSpPr>
        <dsp:cNvPr id="0" name=""/>
        <dsp:cNvSpPr/>
      </dsp:nvSpPr>
      <dsp:spPr>
        <a:xfrm>
          <a:off x="0" y="12287"/>
          <a:ext cx="10515600" cy="7195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smtClean="0"/>
            <a:t>Loan amount delegation matrix</a:t>
          </a:r>
          <a:endParaRPr lang="en-US" sz="3000" kern="1200"/>
        </a:p>
      </dsp:txBody>
      <dsp:txXfrm>
        <a:off x="35125" y="47412"/>
        <a:ext cx="10445350" cy="649299"/>
      </dsp:txXfrm>
    </dsp:sp>
  </dsp:spTree>
</dsp:drawing>
</file>

<file path=ppt/diagrams/drawing1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9E87E-CC18-430D-8AC6-6F9BFDCA87A9}">
      <dsp:nvSpPr>
        <dsp:cNvPr id="0" name=""/>
        <dsp:cNvSpPr/>
      </dsp:nvSpPr>
      <dsp:spPr>
        <a:xfrm>
          <a:off x="0" y="12287"/>
          <a:ext cx="10515600" cy="7195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Sanction delegation matrix: Secured Loans</a:t>
          </a:r>
          <a:endParaRPr lang="en-US" sz="3000" kern="1200" dirty="0"/>
        </a:p>
      </dsp:txBody>
      <dsp:txXfrm>
        <a:off x="35125" y="47412"/>
        <a:ext cx="10445350" cy="649299"/>
      </dsp:txXfrm>
    </dsp:sp>
  </dsp:spTree>
</dsp:drawing>
</file>

<file path=ppt/diagrams/drawing1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9E87E-CC18-430D-8AC6-6F9BFDCA87A9}">
      <dsp:nvSpPr>
        <dsp:cNvPr id="0" name=""/>
        <dsp:cNvSpPr/>
      </dsp:nvSpPr>
      <dsp:spPr>
        <a:xfrm>
          <a:off x="0" y="12287"/>
          <a:ext cx="10515600" cy="7195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Sanction delegation matrix: Unsecured Loans</a:t>
          </a:r>
          <a:endParaRPr lang="en-US" sz="3000" kern="1200" dirty="0"/>
        </a:p>
      </dsp:txBody>
      <dsp:txXfrm>
        <a:off x="35125" y="47412"/>
        <a:ext cx="10445350" cy="649299"/>
      </dsp:txXfrm>
    </dsp:sp>
  </dsp:spTree>
</dsp:drawing>
</file>

<file path=ppt/diagrams/drawing1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FB88F-DACE-4AE8-82EC-5D79821D8FBA}">
      <dsp:nvSpPr>
        <dsp:cNvPr id="0" name=""/>
        <dsp:cNvSpPr/>
      </dsp:nvSpPr>
      <dsp:spPr>
        <a:xfrm>
          <a:off x="0" y="0"/>
          <a:ext cx="10515600" cy="719549"/>
        </a:xfrm>
        <a:prstGeom prst="round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smtClean="0"/>
            <a:t>Deviation Approval Authority</a:t>
          </a:r>
          <a:endParaRPr lang="en-US" sz="3000" kern="1200"/>
        </a:p>
      </dsp:txBody>
      <dsp:txXfrm>
        <a:off x="35125" y="35125"/>
        <a:ext cx="10445350" cy="649299"/>
      </dsp:txXfrm>
    </dsp:sp>
  </dsp:spTree>
</dsp:drawing>
</file>

<file path=ppt/diagrams/drawing1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3879A-717B-4038-8737-964F23F65B17}">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Deviations per file</a:t>
          </a:r>
          <a:endParaRPr lang="en-US" sz="3000" kern="1200"/>
        </a:p>
      </dsp:txBody>
      <dsp:txXfrm>
        <a:off x="35125" y="41081"/>
        <a:ext cx="10445350" cy="649299"/>
      </dsp:txXfrm>
    </dsp:sp>
  </dsp:spTree>
</dsp:drawing>
</file>

<file path=ppt/diagrams/drawing1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1DED3-776F-46E4-BE48-F85B8EC04AB4}">
      <dsp:nvSpPr>
        <dsp:cNvPr id="0" name=""/>
        <dsp:cNvSpPr/>
      </dsp:nvSpPr>
      <dsp:spPr>
        <a:xfrm>
          <a:off x="1650106" y="743866"/>
          <a:ext cx="3519701" cy="4140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F23B8-DE81-46EF-8B67-9CCC0F71A535}">
      <dsp:nvSpPr>
        <dsp:cNvPr id="0" name=""/>
        <dsp:cNvSpPr/>
      </dsp:nvSpPr>
      <dsp:spPr>
        <a:xfrm>
          <a:off x="1650106" y="899378"/>
          <a:ext cx="258569" cy="25856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F74C71-0F88-4234-B743-E2379C30572D}">
      <dsp:nvSpPr>
        <dsp:cNvPr id="0" name=""/>
        <dsp:cNvSpPr/>
      </dsp:nvSpPr>
      <dsp:spPr>
        <a:xfrm>
          <a:off x="1650106" y="0"/>
          <a:ext cx="3519701" cy="74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1" kern="1200" baseline="0" dirty="0" smtClean="0"/>
            <a:t>Number of deviations per file at a particular level:</a:t>
          </a:r>
          <a:endParaRPr lang="en-US" sz="8800" kern="1200" dirty="0"/>
        </a:p>
      </dsp:txBody>
      <dsp:txXfrm>
        <a:off x="1650106" y="0"/>
        <a:ext cx="3519701" cy="743866"/>
      </dsp:txXfrm>
    </dsp:sp>
    <dsp:sp modelId="{D6303B63-792B-46EF-88A4-D4A250B77162}">
      <dsp:nvSpPr>
        <dsp:cNvPr id="0" name=""/>
        <dsp:cNvSpPr/>
      </dsp:nvSpPr>
      <dsp:spPr>
        <a:xfrm>
          <a:off x="1650106" y="1502097"/>
          <a:ext cx="258563" cy="258563"/>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79A7CE-423C-44C4-A320-126BC9626D5B}">
      <dsp:nvSpPr>
        <dsp:cNvPr id="0" name=""/>
        <dsp:cNvSpPr/>
      </dsp:nvSpPr>
      <dsp:spPr>
        <a:xfrm>
          <a:off x="1896485" y="1330023"/>
          <a:ext cx="3273322" cy="60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sz="2400" kern="1200" baseline="0" smtClean="0"/>
            <a:t>L1	Max 1</a:t>
          </a:r>
          <a:endParaRPr lang="en-US" sz="2400" kern="1200"/>
        </a:p>
      </dsp:txBody>
      <dsp:txXfrm>
        <a:off x="1896485" y="1330023"/>
        <a:ext cx="3273322" cy="602712"/>
      </dsp:txXfrm>
    </dsp:sp>
    <dsp:sp modelId="{73AC58FB-A296-4FE7-9786-4841B19F69CA}">
      <dsp:nvSpPr>
        <dsp:cNvPr id="0" name=""/>
        <dsp:cNvSpPr/>
      </dsp:nvSpPr>
      <dsp:spPr>
        <a:xfrm>
          <a:off x="1650106" y="2104809"/>
          <a:ext cx="258563" cy="258563"/>
        </a:xfrm>
        <a:prstGeom prst="rect">
          <a:avLst/>
        </a:prstGeom>
        <a:solidFill>
          <a:schemeClr val="lt1">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67506E-FF7A-415B-8756-99420176E81D}">
      <dsp:nvSpPr>
        <dsp:cNvPr id="0" name=""/>
        <dsp:cNvSpPr/>
      </dsp:nvSpPr>
      <dsp:spPr>
        <a:xfrm>
          <a:off x="1896485" y="1932735"/>
          <a:ext cx="3273322" cy="60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sz="2400" kern="1200" baseline="0" smtClean="0"/>
            <a:t>L2	Max 2</a:t>
          </a:r>
          <a:endParaRPr lang="en-US" sz="2400" kern="1200"/>
        </a:p>
      </dsp:txBody>
      <dsp:txXfrm>
        <a:off x="1896485" y="1932735"/>
        <a:ext cx="3273322" cy="602712"/>
      </dsp:txXfrm>
    </dsp:sp>
    <dsp:sp modelId="{B93CCB66-9CFF-49EE-B9E6-68CAA5810E2E}">
      <dsp:nvSpPr>
        <dsp:cNvPr id="0" name=""/>
        <dsp:cNvSpPr/>
      </dsp:nvSpPr>
      <dsp:spPr>
        <a:xfrm>
          <a:off x="1650106" y="2707522"/>
          <a:ext cx="258563" cy="258563"/>
        </a:xfrm>
        <a:prstGeom prst="rect">
          <a:avLst/>
        </a:prstGeom>
        <a:solidFill>
          <a:schemeClr val="lt1">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D6422A-80C2-4B3C-8AB0-57FFE09C52D2}">
      <dsp:nvSpPr>
        <dsp:cNvPr id="0" name=""/>
        <dsp:cNvSpPr/>
      </dsp:nvSpPr>
      <dsp:spPr>
        <a:xfrm>
          <a:off x="1896485" y="2535447"/>
          <a:ext cx="3273322" cy="60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sz="2400" kern="1200" baseline="0" smtClean="0"/>
            <a:t>L3	Max 3</a:t>
          </a:r>
          <a:endParaRPr lang="en-US" sz="2400" kern="1200"/>
        </a:p>
      </dsp:txBody>
      <dsp:txXfrm>
        <a:off x="1896485" y="2535447"/>
        <a:ext cx="3273322" cy="602712"/>
      </dsp:txXfrm>
    </dsp:sp>
    <dsp:sp modelId="{1AA13F7A-3FCC-4A94-A951-2FB10698E07A}">
      <dsp:nvSpPr>
        <dsp:cNvPr id="0" name=""/>
        <dsp:cNvSpPr/>
      </dsp:nvSpPr>
      <dsp:spPr>
        <a:xfrm>
          <a:off x="1650106" y="3310234"/>
          <a:ext cx="258563" cy="258563"/>
        </a:xfrm>
        <a:prstGeom prst="rect">
          <a:avLst/>
        </a:prstGeom>
        <a:solidFill>
          <a:schemeClr val="lt1">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9A55E9-DF50-40DB-BFF1-CD7E8E281DA3}">
      <dsp:nvSpPr>
        <dsp:cNvPr id="0" name=""/>
        <dsp:cNvSpPr/>
      </dsp:nvSpPr>
      <dsp:spPr>
        <a:xfrm>
          <a:off x="1896485" y="3138160"/>
          <a:ext cx="3273322" cy="60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sz="2400" kern="1200" baseline="0" smtClean="0"/>
            <a:t>L4	Max 6</a:t>
          </a:r>
          <a:endParaRPr lang="en-US" sz="2400" kern="1200"/>
        </a:p>
      </dsp:txBody>
      <dsp:txXfrm>
        <a:off x="1896485" y="3138160"/>
        <a:ext cx="3273322" cy="602712"/>
      </dsp:txXfrm>
    </dsp:sp>
    <dsp:sp modelId="{ADB33FF4-A71A-477A-94C6-57D48653D5A5}">
      <dsp:nvSpPr>
        <dsp:cNvPr id="0" name=""/>
        <dsp:cNvSpPr/>
      </dsp:nvSpPr>
      <dsp:spPr>
        <a:xfrm>
          <a:off x="1650106" y="3912947"/>
          <a:ext cx="258563" cy="258563"/>
        </a:xfrm>
        <a:prstGeom prst="rect">
          <a:avLst/>
        </a:prstGeom>
        <a:solidFill>
          <a:schemeClr val="lt1">
            <a:hueOff val="0"/>
            <a:satOff val="0"/>
            <a:lumOff val="0"/>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C50162-9B13-4EF7-861F-3119BDFB66E3}">
      <dsp:nvSpPr>
        <dsp:cNvPr id="0" name=""/>
        <dsp:cNvSpPr/>
      </dsp:nvSpPr>
      <dsp:spPr>
        <a:xfrm>
          <a:off x="1896485" y="3740872"/>
          <a:ext cx="3273322" cy="60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sz="2400" kern="1200" baseline="0" smtClean="0"/>
            <a:t>L5         Above 6</a:t>
          </a:r>
          <a:endParaRPr lang="en-US" sz="2400" kern="1200"/>
        </a:p>
      </dsp:txBody>
      <dsp:txXfrm>
        <a:off x="1896485" y="3740872"/>
        <a:ext cx="3273322" cy="602712"/>
      </dsp:txXfrm>
    </dsp:sp>
    <dsp:sp modelId="{BF490EB3-B69B-4877-AC7B-DA111AE494A2}">
      <dsp:nvSpPr>
        <dsp:cNvPr id="0" name=""/>
        <dsp:cNvSpPr/>
      </dsp:nvSpPr>
      <dsp:spPr>
        <a:xfrm>
          <a:off x="5345792" y="743866"/>
          <a:ext cx="3519701" cy="41408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A2ED5-440A-4383-BD0C-47C0E13E37CF}">
      <dsp:nvSpPr>
        <dsp:cNvPr id="0" name=""/>
        <dsp:cNvSpPr/>
      </dsp:nvSpPr>
      <dsp:spPr>
        <a:xfrm>
          <a:off x="5345792" y="899378"/>
          <a:ext cx="258569" cy="258569"/>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924304-D268-4E33-8300-FD72885CB7E6}">
      <dsp:nvSpPr>
        <dsp:cNvPr id="0" name=""/>
        <dsp:cNvSpPr/>
      </dsp:nvSpPr>
      <dsp:spPr>
        <a:xfrm>
          <a:off x="5345792" y="0"/>
          <a:ext cx="3519701" cy="74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endParaRPr lang="en-US" sz="2400" kern="1200" dirty="0"/>
        </a:p>
      </dsp:txBody>
      <dsp:txXfrm>
        <a:off x="5345792" y="0"/>
        <a:ext cx="3519701" cy="743866"/>
      </dsp:txXfrm>
    </dsp:sp>
    <dsp:sp modelId="{F3658541-0293-41C1-A34B-20E1464AB161}">
      <dsp:nvSpPr>
        <dsp:cNvPr id="0" name=""/>
        <dsp:cNvSpPr/>
      </dsp:nvSpPr>
      <dsp:spPr>
        <a:xfrm>
          <a:off x="5345792" y="1502097"/>
          <a:ext cx="258563" cy="258563"/>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8A91F-325B-44DF-8AC5-91278E72E9B7}">
      <dsp:nvSpPr>
        <dsp:cNvPr id="0" name=""/>
        <dsp:cNvSpPr/>
      </dsp:nvSpPr>
      <dsp:spPr>
        <a:xfrm>
          <a:off x="5592171" y="1330023"/>
          <a:ext cx="3273322" cy="60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rtl="0">
            <a:lnSpc>
              <a:spcPct val="90000"/>
            </a:lnSpc>
            <a:spcBef>
              <a:spcPct val="0"/>
            </a:spcBef>
            <a:spcAft>
              <a:spcPct val="35000"/>
            </a:spcAft>
          </a:pPr>
          <a:r>
            <a:rPr lang="en-US" sz="2400" kern="1200" baseline="0" dirty="0" smtClean="0"/>
            <a:t>Credit Manager can increase max 1% ROI due to various deviations</a:t>
          </a:r>
          <a:endParaRPr lang="en-US" sz="2400" kern="1200" dirty="0"/>
        </a:p>
      </dsp:txBody>
      <dsp:txXfrm>
        <a:off x="5592171" y="1330023"/>
        <a:ext cx="3273322" cy="602712"/>
      </dsp:txXfrm>
    </dsp:sp>
  </dsp:spTree>
</dsp:drawing>
</file>

<file path=ppt/diagrams/drawing1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EAE00-8DDD-451C-8963-AF83602F6E11}">
      <dsp:nvSpPr>
        <dsp:cNvPr id="0" name=""/>
        <dsp:cNvSpPr/>
      </dsp:nvSpPr>
      <dsp:spPr>
        <a:xfrm>
          <a:off x="0" y="3921"/>
          <a:ext cx="8162520" cy="7915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i="0" kern="1200" baseline="0" smtClean="0"/>
            <a:t>Policy Instructions</a:t>
          </a:r>
          <a:endParaRPr lang="en-US" sz="3300" kern="1200"/>
        </a:p>
      </dsp:txBody>
      <dsp:txXfrm>
        <a:off x="38638" y="42559"/>
        <a:ext cx="8085244" cy="714229"/>
      </dsp:txXfrm>
    </dsp:sp>
  </dsp:spTree>
</dsp:drawing>
</file>

<file path=ppt/diagrams/drawing1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0F0F-E2B6-43F8-89DE-808AAC8B3FA5}">
      <dsp:nvSpPr>
        <dsp:cNvPr id="0" name=""/>
        <dsp:cNvSpPr/>
      </dsp:nvSpPr>
      <dsp:spPr>
        <a:xfrm>
          <a:off x="0" y="0"/>
          <a:ext cx="2908747" cy="2908747"/>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813AC-EA3A-4E71-826F-11EE901EA8AE}">
      <dsp:nvSpPr>
        <dsp:cNvPr id="0" name=""/>
        <dsp:cNvSpPr/>
      </dsp:nvSpPr>
      <dsp:spPr>
        <a:xfrm>
          <a:off x="1454373" y="0"/>
          <a:ext cx="4995724" cy="290874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smtClean="0"/>
            <a:t>Anything deviation not forming a part of the policy can only be approved by the CEO / MD.</a:t>
          </a:r>
          <a:endParaRPr lang="en-US" sz="1600" kern="1200"/>
        </a:p>
      </dsp:txBody>
      <dsp:txXfrm>
        <a:off x="1454373" y="0"/>
        <a:ext cx="4995724" cy="872625"/>
      </dsp:txXfrm>
    </dsp:sp>
    <dsp:sp modelId="{1B0D594B-C8EF-47A2-B0CF-F5832C2BA445}">
      <dsp:nvSpPr>
        <dsp:cNvPr id="0" name=""/>
        <dsp:cNvSpPr/>
      </dsp:nvSpPr>
      <dsp:spPr>
        <a:xfrm>
          <a:off x="509031" y="872625"/>
          <a:ext cx="1890683" cy="1890683"/>
        </a:xfrm>
        <a:prstGeom prst="pie">
          <a:avLst>
            <a:gd name="adj1" fmla="val 5400000"/>
            <a:gd name="adj2" fmla="val 16200000"/>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62119-09BE-4BCE-8734-4EB81BB1AC1F}">
      <dsp:nvSpPr>
        <dsp:cNvPr id="0" name=""/>
        <dsp:cNvSpPr/>
      </dsp:nvSpPr>
      <dsp:spPr>
        <a:xfrm>
          <a:off x="1454373" y="872625"/>
          <a:ext cx="4995724" cy="1890683"/>
        </a:xfrm>
        <a:prstGeom prst="rect">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baseline="0" smtClean="0"/>
            <a:t>This policy will be reviewed periodically by the National Credit Manager (NCM), Head of the Department (HOD Credit) and approved by the CEO/ MD based on the market feedback and portfolio review.</a:t>
          </a:r>
          <a:endParaRPr lang="en-US" sz="1400" kern="1200"/>
        </a:p>
      </dsp:txBody>
      <dsp:txXfrm>
        <a:off x="1454373" y="872625"/>
        <a:ext cx="4995724" cy="872623"/>
      </dsp:txXfrm>
    </dsp:sp>
    <dsp:sp modelId="{B2656FE9-0E45-40CB-A1C0-A8723B6CABD8}">
      <dsp:nvSpPr>
        <dsp:cNvPr id="0" name=""/>
        <dsp:cNvSpPr/>
      </dsp:nvSpPr>
      <dsp:spPr>
        <a:xfrm>
          <a:off x="1018061" y="1745249"/>
          <a:ext cx="872623" cy="872623"/>
        </a:xfrm>
        <a:prstGeom prst="pie">
          <a:avLst>
            <a:gd name="adj1" fmla="val 5400000"/>
            <a:gd name="adj2" fmla="val 1620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24B20-CE1B-45BF-89F2-D0CEFBF5EA3D}">
      <dsp:nvSpPr>
        <dsp:cNvPr id="0" name=""/>
        <dsp:cNvSpPr/>
      </dsp:nvSpPr>
      <dsp:spPr>
        <a:xfrm>
          <a:off x="1454373" y="1745249"/>
          <a:ext cx="4995724" cy="872623"/>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baseline="0" smtClean="0"/>
            <a:t>It can be amended, updated or deleted with approval from the delegation of authority by the Auxilo board of Directors to the CEO/MD. Any changes approved by the CEO /MD will be placed before the board of Directors for information / ratification.</a:t>
          </a:r>
          <a:endParaRPr lang="en-US" sz="1400" kern="1200"/>
        </a:p>
      </dsp:txBody>
      <dsp:txXfrm>
        <a:off x="1454373" y="1745249"/>
        <a:ext cx="4995724" cy="87262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F294A-6A21-4847-925C-9D48B9C8F6E4}">
      <dsp:nvSpPr>
        <dsp:cNvPr id="0" name=""/>
        <dsp:cNvSpPr/>
      </dsp:nvSpPr>
      <dsp:spPr>
        <a:xfrm>
          <a:off x="0" y="1297072"/>
          <a:ext cx="2628900"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99060" rIns="277368" bIns="99060" numCol="1" spcCol="1270" anchor="ctr" anchorCtr="0">
          <a:noAutofit/>
        </a:bodyPr>
        <a:lstStyle/>
        <a:p>
          <a:pPr lvl="0" algn="ctr" defTabSz="1733550">
            <a:lnSpc>
              <a:spcPct val="90000"/>
            </a:lnSpc>
            <a:spcBef>
              <a:spcPct val="0"/>
            </a:spcBef>
            <a:spcAft>
              <a:spcPct val="35000"/>
            </a:spcAft>
          </a:pPr>
          <a:r>
            <a:rPr lang="en-US" sz="3900" kern="1200" dirty="0" smtClean="0"/>
            <a:t>Minimum</a:t>
          </a:r>
          <a:endParaRPr lang="en-US" sz="3900" kern="1200" dirty="0"/>
        </a:p>
      </dsp:txBody>
      <dsp:txXfrm>
        <a:off x="0" y="1297072"/>
        <a:ext cx="2628900" cy="772200"/>
      </dsp:txXfrm>
    </dsp:sp>
    <dsp:sp modelId="{8D877905-3656-43F9-A4D5-76AEF2658A7A}">
      <dsp:nvSpPr>
        <dsp:cNvPr id="0" name=""/>
        <dsp:cNvSpPr/>
      </dsp:nvSpPr>
      <dsp:spPr>
        <a:xfrm>
          <a:off x="2628899" y="1260875"/>
          <a:ext cx="525780" cy="844593"/>
        </a:xfrm>
        <a:prstGeom prst="leftBrace">
          <a:avLst>
            <a:gd name="adj1" fmla="val 35000"/>
            <a:gd name="adj2" fmla="val 50000"/>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B1B727-AA61-4D93-893D-67FEEF7B029C}">
      <dsp:nvSpPr>
        <dsp:cNvPr id="0" name=""/>
        <dsp:cNvSpPr/>
      </dsp:nvSpPr>
      <dsp:spPr>
        <a:xfrm>
          <a:off x="3364991" y="1260875"/>
          <a:ext cx="7150608" cy="8445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285750" lvl="1" indent="-285750" algn="ctr" defTabSz="1733550">
            <a:lnSpc>
              <a:spcPct val="90000"/>
            </a:lnSpc>
            <a:spcBef>
              <a:spcPct val="0"/>
            </a:spcBef>
            <a:spcAft>
              <a:spcPct val="15000"/>
            </a:spcAft>
            <a:buChar char="••"/>
          </a:pPr>
          <a:r>
            <a:rPr lang="en-US" sz="3900" kern="1200" dirty="0" smtClean="0"/>
            <a:t>Rs. 50,000/- onwards</a:t>
          </a:r>
          <a:endParaRPr lang="en-US" sz="3900" kern="1200" dirty="0"/>
        </a:p>
      </dsp:txBody>
      <dsp:txXfrm>
        <a:off x="3364991" y="1260875"/>
        <a:ext cx="7150608" cy="844593"/>
      </dsp:txXfrm>
    </dsp:sp>
    <dsp:sp modelId="{5B168FEC-80D3-4198-AF38-508ED2932CE5}">
      <dsp:nvSpPr>
        <dsp:cNvPr id="0" name=""/>
        <dsp:cNvSpPr/>
      </dsp:nvSpPr>
      <dsp:spPr>
        <a:xfrm>
          <a:off x="0" y="2282065"/>
          <a:ext cx="2628900"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99060" rIns="277368" bIns="99060" numCol="1" spcCol="1270" anchor="ctr" anchorCtr="0">
          <a:noAutofit/>
        </a:bodyPr>
        <a:lstStyle/>
        <a:p>
          <a:pPr lvl="0" algn="ctr" defTabSz="1733550">
            <a:lnSpc>
              <a:spcPct val="90000"/>
            </a:lnSpc>
            <a:spcBef>
              <a:spcPct val="0"/>
            </a:spcBef>
            <a:spcAft>
              <a:spcPct val="35000"/>
            </a:spcAft>
          </a:pPr>
          <a:r>
            <a:rPr lang="en-US" sz="3900" kern="1200" dirty="0" smtClean="0"/>
            <a:t>Maximum</a:t>
          </a:r>
          <a:endParaRPr lang="en-US" sz="3900" kern="1200" dirty="0"/>
        </a:p>
      </dsp:txBody>
      <dsp:txXfrm>
        <a:off x="0" y="2282065"/>
        <a:ext cx="2628900" cy="772200"/>
      </dsp:txXfrm>
    </dsp:sp>
    <dsp:sp modelId="{117E442F-300F-4D75-95AE-5F287DC7F628}">
      <dsp:nvSpPr>
        <dsp:cNvPr id="0" name=""/>
        <dsp:cNvSpPr/>
      </dsp:nvSpPr>
      <dsp:spPr>
        <a:xfrm>
          <a:off x="2628899" y="2245869"/>
          <a:ext cx="525780" cy="844593"/>
        </a:xfrm>
        <a:prstGeom prst="leftBrace">
          <a:avLst>
            <a:gd name="adj1" fmla="val 35000"/>
            <a:gd name="adj2" fmla="val 50000"/>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176D39-ED66-4DAD-B0F1-2C388BC1180B}">
      <dsp:nvSpPr>
        <dsp:cNvPr id="0" name=""/>
        <dsp:cNvSpPr/>
      </dsp:nvSpPr>
      <dsp:spPr>
        <a:xfrm>
          <a:off x="3364991" y="2245869"/>
          <a:ext cx="7150608" cy="844593"/>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285750" lvl="1" indent="-285750" algn="ctr" defTabSz="1733550">
            <a:lnSpc>
              <a:spcPct val="90000"/>
            </a:lnSpc>
            <a:spcBef>
              <a:spcPct val="0"/>
            </a:spcBef>
            <a:spcAft>
              <a:spcPct val="15000"/>
            </a:spcAft>
            <a:buChar char="••"/>
          </a:pPr>
          <a:r>
            <a:rPr lang="en-US" sz="3900" kern="1200" dirty="0" smtClean="0"/>
            <a:t>Rs. 25,000,000/-</a:t>
          </a:r>
          <a:endParaRPr lang="en-US" sz="3900" kern="1200" dirty="0"/>
        </a:p>
      </dsp:txBody>
      <dsp:txXfrm>
        <a:off x="3364991" y="2245869"/>
        <a:ext cx="7150608" cy="84459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876C0-B22E-49F5-A137-3DFAFECA0FD6}">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Cost of Education – What is covered?</a:t>
          </a:r>
          <a:endParaRPr lang="en-US" sz="3000" kern="1200"/>
        </a:p>
      </dsp:txBody>
      <dsp:txXfrm>
        <a:off x="35125" y="41081"/>
        <a:ext cx="10445350" cy="64929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F2B98-7D73-45BC-A90B-7A0B9ED38C34}">
      <dsp:nvSpPr>
        <dsp:cNvPr id="0" name=""/>
        <dsp:cNvSpPr/>
      </dsp:nvSpPr>
      <dsp:spPr>
        <a:xfrm>
          <a:off x="5133" y="880863"/>
          <a:ext cx="2443028" cy="1683246"/>
        </a:xfrm>
        <a:prstGeom prst="roundRect">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FAFA33-99DA-41F6-A525-DC70FE88ED06}">
      <dsp:nvSpPr>
        <dsp:cNvPr id="0" name=""/>
        <dsp:cNvSpPr/>
      </dsp:nvSpPr>
      <dsp:spPr>
        <a:xfrm>
          <a:off x="5133"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en-US" sz="2500" kern="1200" dirty="0" smtClean="0"/>
            <a:t>Tuition Fees</a:t>
          </a:r>
          <a:endParaRPr lang="en-US" sz="2500" kern="1200" dirty="0"/>
        </a:p>
      </dsp:txBody>
      <dsp:txXfrm>
        <a:off x="5133" y="2564110"/>
        <a:ext cx="2443028" cy="906363"/>
      </dsp:txXfrm>
    </dsp:sp>
    <dsp:sp modelId="{B13C0009-590A-44CE-9E77-E71566853064}">
      <dsp:nvSpPr>
        <dsp:cNvPr id="0" name=""/>
        <dsp:cNvSpPr/>
      </dsp:nvSpPr>
      <dsp:spPr>
        <a:xfrm>
          <a:off x="2692568" y="880863"/>
          <a:ext cx="2443028" cy="1683246"/>
        </a:xfrm>
        <a:prstGeom prst="roundRect">
          <a:avLst/>
        </a:prstGeom>
        <a:blipFill>
          <a:blip xmlns:r="http://schemas.openxmlformats.org/officeDocument/2006/relationships" r:embed="rId2">
            <a:extLst>
              <a:ext uri="{28A0092B-C50C-407E-A947-70E740481C1C}">
                <a14:useLocalDpi xmlns:a14="http://schemas.microsoft.com/office/drawing/2010/main"/>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22B28-49FE-4FFC-A4FB-B5676026F835}">
      <dsp:nvSpPr>
        <dsp:cNvPr id="0" name=""/>
        <dsp:cNvSpPr/>
      </dsp:nvSpPr>
      <dsp:spPr>
        <a:xfrm>
          <a:off x="2692568"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en-US" sz="2500" kern="1200" dirty="0" smtClean="0"/>
            <a:t>Living Expenses</a:t>
          </a:r>
          <a:endParaRPr lang="en-US" sz="2500" kern="1200" dirty="0"/>
        </a:p>
      </dsp:txBody>
      <dsp:txXfrm>
        <a:off x="2692568" y="2564110"/>
        <a:ext cx="2443028" cy="906363"/>
      </dsp:txXfrm>
    </dsp:sp>
    <dsp:sp modelId="{9070ABE7-ADE3-4C34-96EA-805C56D10C37}">
      <dsp:nvSpPr>
        <dsp:cNvPr id="0" name=""/>
        <dsp:cNvSpPr/>
      </dsp:nvSpPr>
      <dsp:spPr>
        <a:xfrm>
          <a:off x="5380002" y="880863"/>
          <a:ext cx="2443028" cy="1683246"/>
        </a:xfrm>
        <a:prstGeom prst="roundRect">
          <a:avLst/>
        </a:prstGeom>
        <a:blipFill>
          <a:blip xmlns:r="http://schemas.openxmlformats.org/officeDocument/2006/relationships" r:embed="rId3">
            <a:extLst>
              <a:ext uri="{28A0092B-C50C-407E-A947-70E740481C1C}">
                <a14:useLocalDpi xmlns:a14="http://schemas.microsoft.com/office/drawing/2010/main"/>
              </a:ext>
            </a:extLst>
          </a:blip>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F98B3A-AD64-4B95-AE1A-E38392D1C2D9}">
      <dsp:nvSpPr>
        <dsp:cNvPr id="0" name=""/>
        <dsp:cNvSpPr/>
      </dsp:nvSpPr>
      <dsp:spPr>
        <a:xfrm>
          <a:off x="5380002"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en-US" sz="2500" kern="1200" dirty="0" smtClean="0"/>
            <a:t>Other Expenses</a:t>
          </a:r>
          <a:endParaRPr lang="en-US" sz="2500" kern="1200" dirty="0"/>
        </a:p>
      </dsp:txBody>
      <dsp:txXfrm>
        <a:off x="5380002" y="2564110"/>
        <a:ext cx="2443028" cy="906363"/>
      </dsp:txXfrm>
    </dsp:sp>
    <dsp:sp modelId="{E44D781A-A1D4-4204-B814-73D410618984}">
      <dsp:nvSpPr>
        <dsp:cNvPr id="0" name=""/>
        <dsp:cNvSpPr/>
      </dsp:nvSpPr>
      <dsp:spPr>
        <a:xfrm>
          <a:off x="8067437" y="880863"/>
          <a:ext cx="2443028" cy="1683246"/>
        </a:xfrm>
        <a:prstGeom prst="roundRect">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274742-48C7-4AD8-99AB-36E7AA7B8641}">
      <dsp:nvSpPr>
        <dsp:cNvPr id="0" name=""/>
        <dsp:cNvSpPr/>
      </dsp:nvSpPr>
      <dsp:spPr>
        <a:xfrm>
          <a:off x="8067437"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en-US" sz="2500" kern="1200" dirty="0" smtClean="0"/>
            <a:t>Health Insurance</a:t>
          </a:r>
          <a:endParaRPr lang="en-US" sz="2500" kern="1200" dirty="0"/>
        </a:p>
      </dsp:txBody>
      <dsp:txXfrm>
        <a:off x="8067437" y="2564110"/>
        <a:ext cx="2443028" cy="90636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95568-C0AC-46E8-8923-444DEA80D14D}">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Cost of Education continued</a:t>
          </a:r>
          <a:endParaRPr lang="en-US" sz="3000" kern="1200"/>
        </a:p>
      </dsp:txBody>
      <dsp:txXfrm>
        <a:off x="35125" y="41081"/>
        <a:ext cx="10445350" cy="6492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F2B98-7D73-45BC-A90B-7A0B9ED38C34}">
      <dsp:nvSpPr>
        <dsp:cNvPr id="0" name=""/>
        <dsp:cNvSpPr/>
      </dsp:nvSpPr>
      <dsp:spPr>
        <a:xfrm>
          <a:off x="5133" y="880863"/>
          <a:ext cx="2443028" cy="1683246"/>
        </a:xfrm>
        <a:prstGeom prst="roundRect">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FAFA33-99DA-41F6-A525-DC70FE88ED06}">
      <dsp:nvSpPr>
        <dsp:cNvPr id="0" name=""/>
        <dsp:cNvSpPr/>
      </dsp:nvSpPr>
      <dsp:spPr>
        <a:xfrm>
          <a:off x="5133"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lvl="0" algn="ctr" defTabSz="933450">
            <a:lnSpc>
              <a:spcPct val="90000"/>
            </a:lnSpc>
            <a:spcBef>
              <a:spcPct val="0"/>
            </a:spcBef>
            <a:spcAft>
              <a:spcPct val="35000"/>
            </a:spcAft>
          </a:pPr>
          <a:r>
            <a:rPr lang="en-US" sz="2100" kern="1200" dirty="0" smtClean="0"/>
            <a:t>Books</a:t>
          </a:r>
          <a:endParaRPr lang="en-US" sz="2100" kern="1200" dirty="0"/>
        </a:p>
      </dsp:txBody>
      <dsp:txXfrm>
        <a:off x="5133" y="2564110"/>
        <a:ext cx="2443028" cy="906363"/>
      </dsp:txXfrm>
    </dsp:sp>
    <dsp:sp modelId="{B13C0009-590A-44CE-9E77-E71566853064}">
      <dsp:nvSpPr>
        <dsp:cNvPr id="0" name=""/>
        <dsp:cNvSpPr/>
      </dsp:nvSpPr>
      <dsp:spPr>
        <a:xfrm>
          <a:off x="2692568" y="880863"/>
          <a:ext cx="2443028" cy="1683246"/>
        </a:xfrm>
        <a:prstGeom prst="roundRect">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22B28-49FE-4FFC-A4FB-B5676026F835}">
      <dsp:nvSpPr>
        <dsp:cNvPr id="0" name=""/>
        <dsp:cNvSpPr/>
      </dsp:nvSpPr>
      <dsp:spPr>
        <a:xfrm>
          <a:off x="2692568"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lvl="0" algn="ctr" defTabSz="933450">
            <a:lnSpc>
              <a:spcPct val="90000"/>
            </a:lnSpc>
            <a:spcBef>
              <a:spcPct val="0"/>
            </a:spcBef>
            <a:spcAft>
              <a:spcPct val="35000"/>
            </a:spcAft>
          </a:pPr>
          <a:r>
            <a:rPr lang="en-US" sz="2100" kern="1200" dirty="0" smtClean="0"/>
            <a:t>Life Insurance – One time premium</a:t>
          </a:r>
          <a:endParaRPr lang="en-US" sz="2100" kern="1200" dirty="0"/>
        </a:p>
      </dsp:txBody>
      <dsp:txXfrm>
        <a:off x="2692568" y="2564110"/>
        <a:ext cx="2443028" cy="906363"/>
      </dsp:txXfrm>
    </dsp:sp>
    <dsp:sp modelId="{9070ABE7-ADE3-4C34-96EA-805C56D10C37}">
      <dsp:nvSpPr>
        <dsp:cNvPr id="0" name=""/>
        <dsp:cNvSpPr/>
      </dsp:nvSpPr>
      <dsp:spPr>
        <a:xfrm>
          <a:off x="5380002" y="880863"/>
          <a:ext cx="2443028" cy="1683246"/>
        </a:xfrm>
        <a:prstGeom prst="roundRect">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F98B3A-AD64-4B95-AE1A-E38392D1C2D9}">
      <dsp:nvSpPr>
        <dsp:cNvPr id="0" name=""/>
        <dsp:cNvSpPr/>
      </dsp:nvSpPr>
      <dsp:spPr>
        <a:xfrm>
          <a:off x="5380002"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lvl="0" algn="ctr" defTabSz="933450">
            <a:lnSpc>
              <a:spcPct val="90000"/>
            </a:lnSpc>
            <a:spcBef>
              <a:spcPct val="0"/>
            </a:spcBef>
            <a:spcAft>
              <a:spcPct val="35000"/>
            </a:spcAft>
          </a:pPr>
          <a:r>
            <a:rPr lang="en-US" sz="2100" kern="1200" dirty="0" smtClean="0"/>
            <a:t>General travel – India &amp; Abroad </a:t>
          </a:r>
          <a:endParaRPr lang="en-US" sz="2100" kern="1200" dirty="0"/>
        </a:p>
      </dsp:txBody>
      <dsp:txXfrm>
        <a:off x="5380002" y="2564110"/>
        <a:ext cx="2443028" cy="906363"/>
      </dsp:txXfrm>
    </dsp:sp>
    <dsp:sp modelId="{E44D781A-A1D4-4204-B814-73D410618984}">
      <dsp:nvSpPr>
        <dsp:cNvPr id="0" name=""/>
        <dsp:cNvSpPr/>
      </dsp:nvSpPr>
      <dsp:spPr>
        <a:xfrm>
          <a:off x="8067437" y="880863"/>
          <a:ext cx="2443028" cy="1683246"/>
        </a:xfrm>
        <a:prstGeom prst="roundRect">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274742-48C7-4AD8-99AB-36E7AA7B8641}">
      <dsp:nvSpPr>
        <dsp:cNvPr id="0" name=""/>
        <dsp:cNvSpPr/>
      </dsp:nvSpPr>
      <dsp:spPr>
        <a:xfrm>
          <a:off x="8067437"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lvl="0" algn="ctr" defTabSz="933450">
            <a:lnSpc>
              <a:spcPct val="90000"/>
            </a:lnSpc>
            <a:spcBef>
              <a:spcPct val="0"/>
            </a:spcBef>
            <a:spcAft>
              <a:spcPct val="35000"/>
            </a:spcAft>
          </a:pPr>
          <a:r>
            <a:rPr lang="en-US" sz="2100" kern="1200" dirty="0" smtClean="0"/>
            <a:t>Laboratory &amp; Library Fees</a:t>
          </a:r>
          <a:endParaRPr lang="en-US" sz="2100" kern="1200" dirty="0"/>
        </a:p>
      </dsp:txBody>
      <dsp:txXfrm>
        <a:off x="8067437" y="2564110"/>
        <a:ext cx="2443028" cy="90636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066E4-3A68-499A-8D80-97D7230F469C}">
      <dsp:nvSpPr>
        <dsp:cNvPr id="0" name=""/>
        <dsp:cNvSpPr/>
      </dsp:nvSpPr>
      <dsp:spPr>
        <a:xfrm>
          <a:off x="0" y="5956"/>
          <a:ext cx="10515600" cy="7195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Deviations in COE</a:t>
          </a:r>
          <a:endParaRPr lang="en-US" sz="3000" kern="1200"/>
        </a:p>
      </dsp:txBody>
      <dsp:txXfrm>
        <a:off x="35125" y="41081"/>
        <a:ext cx="10445350" cy="64929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5AC9C-FFA4-4E40-81ED-D37E3D971EBB}">
      <dsp:nvSpPr>
        <dsp:cNvPr id="0" name=""/>
        <dsp:cNvSpPr/>
      </dsp:nvSpPr>
      <dsp:spPr>
        <a:xfrm>
          <a:off x="0" y="0"/>
          <a:ext cx="4351338" cy="4351338"/>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88FC2C-7514-4BBD-BFA2-BD45CFB39183}">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baseline="0" smtClean="0"/>
            <a:t>Any deviation between the COE as calculated through Auxilo’s benchmark database and the sanctioned loan amount can be approved by the CM/RCM provided the variation does not exceed 20%</a:t>
          </a:r>
          <a:endParaRPr lang="en-US" sz="2900" kern="1200"/>
        </a:p>
      </dsp:txBody>
      <dsp:txXfrm>
        <a:off x="2175669" y="0"/>
        <a:ext cx="8339931" cy="2066885"/>
      </dsp:txXfrm>
    </dsp:sp>
    <dsp:sp modelId="{A7B1BBE4-77E2-49D8-873D-584EB0F2EB91}">
      <dsp:nvSpPr>
        <dsp:cNvPr id="0" name=""/>
        <dsp:cNvSpPr/>
      </dsp:nvSpPr>
      <dsp:spPr>
        <a:xfrm>
          <a:off x="1142226" y="2066885"/>
          <a:ext cx="2066885" cy="2066885"/>
        </a:xfrm>
        <a:prstGeom prst="pie">
          <a:avLst>
            <a:gd name="adj1" fmla="val 54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6D0FC8-D0CE-42E9-9341-D4055DC91489}">
      <dsp:nvSpPr>
        <dsp:cNvPr id="0" name=""/>
        <dsp:cNvSpPr/>
      </dsp:nvSpPr>
      <dsp:spPr>
        <a:xfrm>
          <a:off x="2175669" y="2066885"/>
          <a:ext cx="8339931" cy="2066885"/>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baseline="0" smtClean="0"/>
            <a:t>Variations exceeding 20% to be approved by the NCM/HOD</a:t>
          </a:r>
          <a:endParaRPr lang="en-US" sz="2900" kern="1200"/>
        </a:p>
      </dsp:txBody>
      <dsp:txXfrm>
        <a:off x="2175669" y="2066885"/>
        <a:ext cx="8339931" cy="206688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F9B45-EC0D-45CA-BD1A-89AB6F7334E5}">
      <dsp:nvSpPr>
        <dsp:cNvPr id="0" name=""/>
        <dsp:cNvSpPr/>
      </dsp:nvSpPr>
      <dsp:spPr>
        <a:xfrm>
          <a:off x="0" y="5956"/>
          <a:ext cx="10515600" cy="7195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Margin Money &amp; Proof of Balance Funds</a:t>
          </a:r>
          <a:endParaRPr lang="en-US" sz="3000" kern="1200"/>
        </a:p>
      </dsp:txBody>
      <dsp:txXfrm>
        <a:off x="35125" y="41081"/>
        <a:ext cx="10445350" cy="64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B1CB1-446C-4A45-9363-E62129A6AF4C}">
      <dsp:nvSpPr>
        <dsp:cNvPr id="0" name=""/>
        <dsp:cNvSpPr/>
      </dsp:nvSpPr>
      <dsp:spPr>
        <a:xfrm>
          <a:off x="0" y="3469"/>
          <a:ext cx="7772400" cy="146308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rtl="0">
            <a:lnSpc>
              <a:spcPct val="90000"/>
            </a:lnSpc>
            <a:spcBef>
              <a:spcPct val="0"/>
            </a:spcBef>
            <a:spcAft>
              <a:spcPct val="35000"/>
            </a:spcAft>
          </a:pPr>
          <a:r>
            <a:rPr lang="en-US" sz="6100" b="1" i="0" kern="1200" baseline="0" smtClean="0"/>
            <a:t>Education Loans</a:t>
          </a:r>
          <a:endParaRPr lang="en-US" sz="6100" kern="1200"/>
        </a:p>
      </dsp:txBody>
      <dsp:txXfrm>
        <a:off x="71422" y="74891"/>
        <a:ext cx="7629556" cy="132024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A2256-12BA-4C2D-9AA6-261E88840D30}">
      <dsp:nvSpPr>
        <dsp:cNvPr id="0" name=""/>
        <dsp:cNvSpPr/>
      </dsp:nvSpPr>
      <dsp:spPr>
        <a:xfrm>
          <a:off x="0" y="0"/>
          <a:ext cx="8938260"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baseline="0" dirty="0" smtClean="0"/>
            <a:t>Credit Team may ask for margin money varied from case to case depending on their risk profile</a:t>
          </a:r>
          <a:endParaRPr lang="en-US" sz="2400" kern="1200" dirty="0"/>
        </a:p>
      </dsp:txBody>
      <dsp:txXfrm>
        <a:off x="38234" y="38234"/>
        <a:ext cx="7529629" cy="1228933"/>
      </dsp:txXfrm>
    </dsp:sp>
    <dsp:sp modelId="{A075D0ED-3229-491A-AC5A-E6EFC936D414}">
      <dsp:nvSpPr>
        <dsp:cNvPr id="0" name=""/>
        <dsp:cNvSpPr/>
      </dsp:nvSpPr>
      <dsp:spPr>
        <a:xfrm>
          <a:off x="788669" y="1522968"/>
          <a:ext cx="8938260" cy="13054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baseline="0" dirty="0" smtClean="0"/>
            <a:t>Proof for own source of funds waived for US MS unsecured and loans booked under secured category</a:t>
          </a:r>
          <a:endParaRPr lang="en-US" sz="2400" kern="1200" dirty="0"/>
        </a:p>
      </dsp:txBody>
      <dsp:txXfrm>
        <a:off x="826903" y="1561202"/>
        <a:ext cx="7224611" cy="1228933"/>
      </dsp:txXfrm>
    </dsp:sp>
    <dsp:sp modelId="{79056376-F91F-4B30-9DBC-7F3676350637}">
      <dsp:nvSpPr>
        <dsp:cNvPr id="0" name=""/>
        <dsp:cNvSpPr/>
      </dsp:nvSpPr>
      <dsp:spPr>
        <a:xfrm>
          <a:off x="1577339" y="3045936"/>
          <a:ext cx="8938260" cy="130540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baseline="0" dirty="0" smtClean="0"/>
            <a:t>For other (India, US &amp; Abroad) cases, explanation to the extent of 80% of COE as per Auxilo’s calculation to be documented including Auxilo Loan</a:t>
          </a:r>
          <a:endParaRPr lang="en-US" sz="2400" kern="1200" dirty="0"/>
        </a:p>
      </dsp:txBody>
      <dsp:txXfrm>
        <a:off x="1615573" y="3084170"/>
        <a:ext cx="7224611" cy="1228933"/>
      </dsp:txXfrm>
    </dsp:sp>
    <dsp:sp modelId="{5A756420-E9CB-4E74-A8CC-6C13A0F7CF5A}">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280664" y="989929"/>
        <a:ext cx="466680" cy="638504"/>
      </dsp:txXfrm>
    </dsp:sp>
    <dsp:sp modelId="{04EA5738-B35E-464E-9E0D-DF4AEBF12264}">
      <dsp:nvSpPr>
        <dsp:cNvPr id="0" name=""/>
        <dsp:cNvSpPr/>
      </dsp:nvSpPr>
      <dsp:spPr>
        <a:xfrm>
          <a:off x="8878419" y="2504195"/>
          <a:ext cx="848510" cy="84851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069334" y="2504195"/>
        <a:ext cx="466680" cy="63850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600B1-B2AE-44B9-90F4-55C231AA6909}">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What is Accepted – Proof of Balance Funds</a:t>
          </a:r>
          <a:endParaRPr lang="en-US" sz="3000" kern="1200"/>
        </a:p>
      </dsp:txBody>
      <dsp:txXfrm>
        <a:off x="35125" y="41081"/>
        <a:ext cx="10445350" cy="6492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53157-CDB6-44E3-9DD4-20A6E1D77502}">
      <dsp:nvSpPr>
        <dsp:cNvPr id="0" name=""/>
        <dsp:cNvSpPr/>
      </dsp:nvSpPr>
      <dsp:spPr>
        <a:xfrm>
          <a:off x="4548183" y="1107850"/>
          <a:ext cx="1419232" cy="1419406"/>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A398889-1759-45CE-903D-E9378EB719A9}">
      <dsp:nvSpPr>
        <dsp:cNvPr id="0" name=""/>
        <dsp:cNvSpPr/>
      </dsp:nvSpPr>
      <dsp:spPr>
        <a:xfrm>
          <a:off x="4444698" y="0"/>
          <a:ext cx="1626203" cy="87026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kern="1200" baseline="0" dirty="0" smtClean="0"/>
            <a:t>Fixed Deposits</a:t>
          </a:r>
          <a:endParaRPr lang="en-US" sz="1800" kern="1200" dirty="0"/>
        </a:p>
      </dsp:txBody>
      <dsp:txXfrm>
        <a:off x="4444698" y="0"/>
        <a:ext cx="1626203" cy="870267"/>
      </dsp:txXfrm>
    </dsp:sp>
    <dsp:sp modelId="{7C9828D8-D008-4002-9CEE-53891F3C32B9}">
      <dsp:nvSpPr>
        <dsp:cNvPr id="0" name=""/>
        <dsp:cNvSpPr/>
      </dsp:nvSpPr>
      <dsp:spPr>
        <a:xfrm>
          <a:off x="4964491" y="1308012"/>
          <a:ext cx="1419232" cy="1419406"/>
        </a:xfrm>
        <a:prstGeom prst="ellipse">
          <a:avLst/>
        </a:prstGeom>
        <a:solidFill>
          <a:schemeClr val="accent4">
            <a:alpha val="50000"/>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21A4C4D-BED2-4B26-A72F-35FE96A6F35C}">
      <dsp:nvSpPr>
        <dsp:cNvPr id="0" name=""/>
        <dsp:cNvSpPr/>
      </dsp:nvSpPr>
      <dsp:spPr>
        <a:xfrm>
          <a:off x="6558763" y="826754"/>
          <a:ext cx="1537501" cy="9572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kern="1200" baseline="0" dirty="0" smtClean="0"/>
            <a:t>Provident fund account statement</a:t>
          </a:r>
          <a:endParaRPr lang="en-US" sz="1800" kern="1200" dirty="0"/>
        </a:p>
      </dsp:txBody>
      <dsp:txXfrm>
        <a:off x="6558763" y="826754"/>
        <a:ext cx="1537501" cy="957294"/>
      </dsp:txXfrm>
    </dsp:sp>
    <dsp:sp modelId="{8A59AF9B-8C9D-4ABE-B6E4-1669283C87D6}">
      <dsp:nvSpPr>
        <dsp:cNvPr id="0" name=""/>
        <dsp:cNvSpPr/>
      </dsp:nvSpPr>
      <dsp:spPr>
        <a:xfrm>
          <a:off x="5066794" y="1758375"/>
          <a:ext cx="1419232" cy="1419406"/>
        </a:xfrm>
        <a:prstGeom prst="ellipse">
          <a:avLst/>
        </a:prstGeom>
        <a:solidFill>
          <a:schemeClr val="accent4">
            <a:alpha val="50000"/>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6A405AE-EB30-448C-AE82-6B2660104F96}">
      <dsp:nvSpPr>
        <dsp:cNvPr id="0" name=""/>
        <dsp:cNvSpPr/>
      </dsp:nvSpPr>
      <dsp:spPr>
        <a:xfrm>
          <a:off x="6706599" y="2045128"/>
          <a:ext cx="1507934" cy="102256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kern="1200" baseline="0" smtClean="0"/>
            <a:t>Cash in bank</a:t>
          </a:r>
          <a:endParaRPr lang="en-US" sz="1800" kern="1200"/>
        </a:p>
      </dsp:txBody>
      <dsp:txXfrm>
        <a:off x="6706599" y="2045128"/>
        <a:ext cx="1507934" cy="1022564"/>
      </dsp:txXfrm>
    </dsp:sp>
    <dsp:sp modelId="{204EE435-92A5-45AD-883F-057D06679CC6}">
      <dsp:nvSpPr>
        <dsp:cNvPr id="0" name=""/>
        <dsp:cNvSpPr/>
      </dsp:nvSpPr>
      <dsp:spPr>
        <a:xfrm>
          <a:off x="4778809" y="2119536"/>
          <a:ext cx="1419232" cy="1419406"/>
        </a:xfrm>
        <a:prstGeom prst="ellipse">
          <a:avLst/>
        </a:prstGeom>
        <a:solidFill>
          <a:schemeClr val="accent4">
            <a:alpha val="50000"/>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5003E63-0A2F-432F-8E30-164097A8BB16}">
      <dsp:nvSpPr>
        <dsp:cNvPr id="0" name=""/>
        <dsp:cNvSpPr/>
      </dsp:nvSpPr>
      <dsp:spPr>
        <a:xfrm>
          <a:off x="6056118" y="3415800"/>
          <a:ext cx="1626203" cy="93553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kern="1200" baseline="0" dirty="0" smtClean="0"/>
            <a:t>Jewelry/ Gold valuation certificate</a:t>
          </a:r>
          <a:endParaRPr lang="en-US" sz="1800" kern="1200" dirty="0"/>
        </a:p>
      </dsp:txBody>
      <dsp:txXfrm>
        <a:off x="6056118" y="3415800"/>
        <a:ext cx="1626203" cy="935537"/>
      </dsp:txXfrm>
    </dsp:sp>
    <dsp:sp modelId="{F2D37A44-A671-423D-9333-8BF077EEFAC6}">
      <dsp:nvSpPr>
        <dsp:cNvPr id="0" name=""/>
        <dsp:cNvSpPr/>
      </dsp:nvSpPr>
      <dsp:spPr>
        <a:xfrm>
          <a:off x="4317558" y="2119536"/>
          <a:ext cx="1419232" cy="1419406"/>
        </a:xfrm>
        <a:prstGeom prst="ellipse">
          <a:avLst/>
        </a:prstGeom>
        <a:solidFill>
          <a:schemeClr val="accent4">
            <a:alpha val="50000"/>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5F2259D-5D14-414B-BB6F-45483567A529}">
      <dsp:nvSpPr>
        <dsp:cNvPr id="0" name=""/>
        <dsp:cNvSpPr/>
      </dsp:nvSpPr>
      <dsp:spPr>
        <a:xfrm>
          <a:off x="2833277" y="3415800"/>
          <a:ext cx="1626203" cy="93553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kern="1200" baseline="0" smtClean="0"/>
            <a:t>Mutual funds latest statement</a:t>
          </a:r>
          <a:endParaRPr lang="en-US" sz="1800" kern="1200"/>
        </a:p>
      </dsp:txBody>
      <dsp:txXfrm>
        <a:off x="2833277" y="3415800"/>
        <a:ext cx="1626203" cy="935537"/>
      </dsp:txXfrm>
    </dsp:sp>
    <dsp:sp modelId="{0E36C994-C49B-42D9-8361-29AF30F830DA}">
      <dsp:nvSpPr>
        <dsp:cNvPr id="0" name=""/>
        <dsp:cNvSpPr/>
      </dsp:nvSpPr>
      <dsp:spPr>
        <a:xfrm>
          <a:off x="4029572" y="1758375"/>
          <a:ext cx="1419232" cy="1419406"/>
        </a:xfrm>
        <a:prstGeom prst="ellipse">
          <a:avLst/>
        </a:prstGeom>
        <a:solidFill>
          <a:schemeClr val="accent4">
            <a:alpha val="50000"/>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C300A2F-21B2-4AFD-AD6C-3B6CCA0D08F1}">
      <dsp:nvSpPr>
        <dsp:cNvPr id="0" name=""/>
        <dsp:cNvSpPr/>
      </dsp:nvSpPr>
      <dsp:spPr>
        <a:xfrm>
          <a:off x="2301065" y="2045128"/>
          <a:ext cx="1507934" cy="102256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kern="1200" baseline="0" smtClean="0"/>
            <a:t>Shares</a:t>
          </a:r>
          <a:endParaRPr lang="en-US" sz="1800" kern="1200"/>
        </a:p>
      </dsp:txBody>
      <dsp:txXfrm>
        <a:off x="2301065" y="2045128"/>
        <a:ext cx="1507934" cy="1022564"/>
      </dsp:txXfrm>
    </dsp:sp>
    <dsp:sp modelId="{9254C3A5-906F-4F6C-B5E3-1BCEBDDA7481}">
      <dsp:nvSpPr>
        <dsp:cNvPr id="0" name=""/>
        <dsp:cNvSpPr/>
      </dsp:nvSpPr>
      <dsp:spPr>
        <a:xfrm>
          <a:off x="4131875" y="1308012"/>
          <a:ext cx="1419232" cy="1419406"/>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6F9EE50-A07F-43AF-B242-C94D0B71E48E}">
      <dsp:nvSpPr>
        <dsp:cNvPr id="0" name=""/>
        <dsp:cNvSpPr/>
      </dsp:nvSpPr>
      <dsp:spPr>
        <a:xfrm>
          <a:off x="2419335" y="826754"/>
          <a:ext cx="1537501" cy="9572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kern="1200" baseline="0" dirty="0" smtClean="0"/>
            <a:t>Scholarship/ Internship letter from the college</a:t>
          </a:r>
          <a:endParaRPr lang="en-US" sz="1800" kern="1200" dirty="0"/>
        </a:p>
      </dsp:txBody>
      <dsp:txXfrm>
        <a:off x="2419335" y="826754"/>
        <a:ext cx="1537501" cy="95729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B1A75-BE6C-4BC0-8C12-B8A483ADB0FD}">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Processing Fees</a:t>
          </a:r>
          <a:endParaRPr lang="en-US" sz="3000" kern="1200"/>
        </a:p>
      </dsp:txBody>
      <dsp:txXfrm>
        <a:off x="35125" y="41081"/>
        <a:ext cx="10445350" cy="64929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41123-3BD3-4243-959F-5CA8A75F5E15}">
      <dsp:nvSpPr>
        <dsp:cNvPr id="0" name=""/>
        <dsp:cNvSpPr/>
      </dsp:nvSpPr>
      <dsp:spPr>
        <a:xfrm>
          <a:off x="4525456" y="2135"/>
          <a:ext cx="2886296" cy="130542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Upto 2%</a:t>
          </a:r>
          <a:endParaRPr lang="en-US" sz="2000" kern="1200" dirty="0"/>
        </a:p>
      </dsp:txBody>
      <dsp:txXfrm>
        <a:off x="4525456" y="2135"/>
        <a:ext cx="2886296" cy="1305425"/>
      </dsp:txXfrm>
    </dsp:sp>
    <dsp:sp modelId="{BFE5A8E3-8DE7-4224-8BD1-1FF39DFCC15B}">
      <dsp:nvSpPr>
        <dsp:cNvPr id="0" name=""/>
        <dsp:cNvSpPr/>
      </dsp:nvSpPr>
      <dsp:spPr>
        <a:xfrm>
          <a:off x="3103847" y="2135"/>
          <a:ext cx="1292371" cy="1305425"/>
        </a:xfrm>
        <a:prstGeom prst="rect">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l="-28000" r="-2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048DDF-534D-40D8-8907-D576527E7DF7}">
      <dsp:nvSpPr>
        <dsp:cNvPr id="0" name=""/>
        <dsp:cNvSpPr/>
      </dsp:nvSpPr>
      <dsp:spPr>
        <a:xfrm>
          <a:off x="3103847" y="1522956"/>
          <a:ext cx="2886296" cy="1305425"/>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Any waiver: Approval from appropriate authority (deviation matrix)</a:t>
          </a:r>
          <a:endParaRPr lang="en-US" sz="2000" kern="1200" dirty="0"/>
        </a:p>
      </dsp:txBody>
      <dsp:txXfrm>
        <a:off x="3103847" y="1522956"/>
        <a:ext cx="2886296" cy="1305425"/>
      </dsp:txXfrm>
    </dsp:sp>
    <dsp:sp modelId="{3EF17D50-3B9D-452C-BF43-48B0E3AA3FFD}">
      <dsp:nvSpPr>
        <dsp:cNvPr id="0" name=""/>
        <dsp:cNvSpPr/>
      </dsp:nvSpPr>
      <dsp:spPr>
        <a:xfrm>
          <a:off x="6119380" y="1522956"/>
          <a:ext cx="1292371" cy="1305425"/>
        </a:xfrm>
        <a:prstGeom prst="rect">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l="-16000" r="-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C3127-5488-4FC5-932D-E9E02217F429}">
      <dsp:nvSpPr>
        <dsp:cNvPr id="0" name=""/>
        <dsp:cNvSpPr/>
      </dsp:nvSpPr>
      <dsp:spPr>
        <a:xfrm>
          <a:off x="4525456" y="3043777"/>
          <a:ext cx="2886296" cy="130542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While processing fee waiver: Approval required only to go below scheme defined fee</a:t>
          </a:r>
          <a:endParaRPr lang="en-US" sz="2000" kern="1200" dirty="0"/>
        </a:p>
      </dsp:txBody>
      <dsp:txXfrm>
        <a:off x="4525456" y="3043777"/>
        <a:ext cx="2886296" cy="1305425"/>
      </dsp:txXfrm>
    </dsp:sp>
    <dsp:sp modelId="{DD977991-DADF-441F-97E7-DFFAD01C36D0}">
      <dsp:nvSpPr>
        <dsp:cNvPr id="0" name=""/>
        <dsp:cNvSpPr/>
      </dsp:nvSpPr>
      <dsp:spPr>
        <a:xfrm>
          <a:off x="3103847" y="3043777"/>
          <a:ext cx="1292371" cy="1305425"/>
        </a:xfrm>
        <a:prstGeom prst="rect">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l="-28000" r="-2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998F2-000A-4FCB-9973-21BE6BB6E664}">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dirty="0" smtClean="0"/>
            <a:t>Refinancing</a:t>
          </a:r>
          <a:endParaRPr lang="en-US" sz="3000" b="1" kern="1200" dirty="0"/>
        </a:p>
      </dsp:txBody>
      <dsp:txXfrm>
        <a:off x="35125" y="41081"/>
        <a:ext cx="10445350" cy="64929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9D367-CDC5-4E9F-9F30-374F487C0C4A}">
      <dsp:nvSpPr>
        <dsp:cNvPr id="0" name=""/>
        <dsp:cNvSpPr/>
      </dsp:nvSpPr>
      <dsp:spPr>
        <a:xfrm>
          <a:off x="0" y="976770"/>
          <a:ext cx="2628900"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lvl="0" algn="r" defTabSz="1778000">
            <a:lnSpc>
              <a:spcPct val="90000"/>
            </a:lnSpc>
            <a:spcBef>
              <a:spcPct val="0"/>
            </a:spcBef>
            <a:spcAft>
              <a:spcPct val="35000"/>
            </a:spcAft>
          </a:pPr>
          <a:r>
            <a:rPr lang="en-US" sz="4000" kern="1200" dirty="0" smtClean="0"/>
            <a:t>Refinance</a:t>
          </a:r>
          <a:endParaRPr lang="en-US" sz="4000" kern="1200" dirty="0"/>
        </a:p>
      </dsp:txBody>
      <dsp:txXfrm>
        <a:off x="0" y="976770"/>
        <a:ext cx="2628900" cy="792000"/>
      </dsp:txXfrm>
    </dsp:sp>
    <dsp:sp modelId="{845AD526-12D2-4DA4-B59F-A1B27FF2652B}">
      <dsp:nvSpPr>
        <dsp:cNvPr id="0" name=""/>
        <dsp:cNvSpPr/>
      </dsp:nvSpPr>
      <dsp:spPr>
        <a:xfrm>
          <a:off x="2628899" y="382770"/>
          <a:ext cx="525780" cy="1980000"/>
        </a:xfrm>
        <a:prstGeom prst="leftBrace">
          <a:avLst>
            <a:gd name="adj1" fmla="val 35000"/>
            <a:gd name="adj2" fmla="val 5000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4A637D-CA5E-4F93-A4B0-685B10AF914A}">
      <dsp:nvSpPr>
        <dsp:cNvPr id="0" name=""/>
        <dsp:cNvSpPr/>
      </dsp:nvSpPr>
      <dsp:spPr>
        <a:xfrm>
          <a:off x="3364991" y="382770"/>
          <a:ext cx="7150608" cy="19800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smtClean="0"/>
            <a:t>Only for payments made in last one year from date of application</a:t>
          </a:r>
          <a:endParaRPr lang="en-US" sz="4000" kern="1200" dirty="0"/>
        </a:p>
      </dsp:txBody>
      <dsp:txXfrm>
        <a:off x="3364991" y="382770"/>
        <a:ext cx="7150608" cy="1980000"/>
      </dsp:txXfrm>
    </dsp:sp>
    <dsp:sp modelId="{C4F74115-38CD-461A-9468-D9A79F35B9DD}">
      <dsp:nvSpPr>
        <dsp:cNvPr id="0" name=""/>
        <dsp:cNvSpPr/>
      </dsp:nvSpPr>
      <dsp:spPr>
        <a:xfrm>
          <a:off x="0" y="2569419"/>
          <a:ext cx="2628900" cy="133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lvl="0" algn="r" defTabSz="1778000">
            <a:lnSpc>
              <a:spcPct val="90000"/>
            </a:lnSpc>
            <a:spcBef>
              <a:spcPct val="0"/>
            </a:spcBef>
            <a:spcAft>
              <a:spcPct val="35000"/>
            </a:spcAft>
          </a:pPr>
          <a:r>
            <a:rPr lang="en-US" sz="4000" kern="1200" dirty="0" smtClean="0"/>
            <a:t>Special Case</a:t>
          </a:r>
          <a:endParaRPr lang="en-US" sz="4000" kern="1200" dirty="0"/>
        </a:p>
      </dsp:txBody>
      <dsp:txXfrm>
        <a:off x="0" y="2569419"/>
        <a:ext cx="2628900" cy="1336500"/>
      </dsp:txXfrm>
    </dsp:sp>
    <dsp:sp modelId="{1B9B33BC-C0C0-4645-8202-951224C9B122}">
      <dsp:nvSpPr>
        <dsp:cNvPr id="0" name=""/>
        <dsp:cNvSpPr/>
      </dsp:nvSpPr>
      <dsp:spPr>
        <a:xfrm>
          <a:off x="2628899" y="2506770"/>
          <a:ext cx="525780" cy="1461796"/>
        </a:xfrm>
        <a:prstGeom prst="leftBrace">
          <a:avLst>
            <a:gd name="adj1" fmla="val 35000"/>
            <a:gd name="adj2" fmla="val 5000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2F6886-8510-4D86-8093-076E89D36652}">
      <dsp:nvSpPr>
        <dsp:cNvPr id="0" name=""/>
        <dsp:cNvSpPr/>
      </dsp:nvSpPr>
      <dsp:spPr>
        <a:xfrm>
          <a:off x="3364991" y="2506770"/>
          <a:ext cx="7150608" cy="1461796"/>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smtClean="0"/>
            <a:t>Deviation: Approval from HOD - Credit</a:t>
          </a:r>
          <a:endParaRPr lang="en-US" sz="4000" kern="1200" dirty="0"/>
        </a:p>
      </dsp:txBody>
      <dsp:txXfrm>
        <a:off x="3364991" y="2506770"/>
        <a:ext cx="7150608" cy="146179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04408-6D1D-4239-B1F7-599CA77C0D5E}">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End Use Monitoring</a:t>
          </a:r>
          <a:endParaRPr lang="en-US" sz="3000" kern="1200"/>
        </a:p>
      </dsp:txBody>
      <dsp:txXfrm>
        <a:off x="35125" y="41081"/>
        <a:ext cx="10445350" cy="64929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AD930-A470-4A4F-B9F4-82E65340A958}">
      <dsp:nvSpPr>
        <dsp:cNvPr id="0" name=""/>
        <dsp:cNvSpPr/>
      </dsp:nvSpPr>
      <dsp:spPr>
        <a:xfrm>
          <a:off x="0" y="20393"/>
          <a:ext cx="10515600" cy="7435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Domestic</a:t>
          </a:r>
          <a:endParaRPr lang="en-US" sz="3100" kern="1200" dirty="0"/>
        </a:p>
      </dsp:txBody>
      <dsp:txXfrm>
        <a:off x="36296" y="56689"/>
        <a:ext cx="10443008" cy="670943"/>
      </dsp:txXfrm>
    </dsp:sp>
    <dsp:sp modelId="{7D4BA69F-6403-43B7-BF0D-C11C316D8BCF}">
      <dsp:nvSpPr>
        <dsp:cNvPr id="0" name=""/>
        <dsp:cNvSpPr/>
      </dsp:nvSpPr>
      <dsp:spPr>
        <a:xfrm>
          <a:off x="0" y="763928"/>
          <a:ext cx="10515600" cy="1251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Tuition fees disbursed via online/cheque/DD in University/College account</a:t>
          </a:r>
          <a:endParaRPr lang="en-US" sz="2400" kern="1200" dirty="0"/>
        </a:p>
        <a:p>
          <a:pPr marL="228600" lvl="1" indent="-228600" algn="l" defTabSz="1066800">
            <a:lnSpc>
              <a:spcPct val="90000"/>
            </a:lnSpc>
            <a:spcBef>
              <a:spcPct val="0"/>
            </a:spcBef>
            <a:spcAft>
              <a:spcPct val="20000"/>
            </a:spcAft>
            <a:buChar char="••"/>
          </a:pPr>
          <a:r>
            <a:rPr lang="en-US" sz="2400" kern="1200" dirty="0" smtClean="0"/>
            <a:t>Outside Campus – based on documented proof: into co-borrower’s account</a:t>
          </a:r>
          <a:endParaRPr lang="en-US" sz="2400" kern="1200" dirty="0"/>
        </a:p>
        <a:p>
          <a:pPr marL="228600" lvl="1" indent="-228600" algn="l" defTabSz="1066800">
            <a:lnSpc>
              <a:spcPct val="90000"/>
            </a:lnSpc>
            <a:spcBef>
              <a:spcPct val="0"/>
            </a:spcBef>
            <a:spcAft>
              <a:spcPct val="20000"/>
            </a:spcAft>
            <a:buChar char="••"/>
          </a:pPr>
          <a:r>
            <a:rPr lang="en-US" sz="2400" kern="1200" dirty="0" smtClean="0"/>
            <a:t>Books and Stationery expenses: co-borrower’s account against bills</a:t>
          </a:r>
          <a:endParaRPr lang="en-US" sz="2400" kern="1200" dirty="0"/>
        </a:p>
      </dsp:txBody>
      <dsp:txXfrm>
        <a:off x="0" y="763928"/>
        <a:ext cx="10515600" cy="1251315"/>
      </dsp:txXfrm>
    </dsp:sp>
    <dsp:sp modelId="{B5C6DCCB-CFAC-48D8-AE8E-A2F0265D5082}">
      <dsp:nvSpPr>
        <dsp:cNvPr id="0" name=""/>
        <dsp:cNvSpPr/>
      </dsp:nvSpPr>
      <dsp:spPr>
        <a:xfrm>
          <a:off x="0" y="2015243"/>
          <a:ext cx="10515600" cy="74353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Abroad</a:t>
          </a:r>
          <a:endParaRPr lang="en-US" sz="3100" kern="1200" dirty="0"/>
        </a:p>
      </dsp:txBody>
      <dsp:txXfrm>
        <a:off x="36296" y="2051539"/>
        <a:ext cx="10443008" cy="670943"/>
      </dsp:txXfrm>
    </dsp:sp>
    <dsp:sp modelId="{52B107AB-30CE-41DF-BEBE-462595477125}">
      <dsp:nvSpPr>
        <dsp:cNvPr id="0" name=""/>
        <dsp:cNvSpPr/>
      </dsp:nvSpPr>
      <dsp:spPr>
        <a:xfrm>
          <a:off x="0" y="2758778"/>
          <a:ext cx="10515600" cy="157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Co-borrower/student’s account </a:t>
          </a:r>
          <a:endParaRPr lang="en-US" sz="2400" kern="1200" dirty="0"/>
        </a:p>
        <a:p>
          <a:pPr marL="228600" lvl="1" indent="-228600" algn="l" defTabSz="1066800">
            <a:lnSpc>
              <a:spcPct val="90000"/>
            </a:lnSpc>
            <a:spcBef>
              <a:spcPct val="0"/>
            </a:spcBef>
            <a:spcAft>
              <a:spcPct val="20000"/>
            </a:spcAft>
            <a:buChar char="••"/>
          </a:pPr>
          <a:r>
            <a:rPr lang="en-US" sz="2400" kern="1200" dirty="0" smtClean="0"/>
            <a:t>Student to do </a:t>
          </a:r>
          <a:r>
            <a:rPr lang="en-US" sz="2400" b="1" i="1" kern="1200" dirty="0" smtClean="0">
              <a:solidFill>
                <a:srgbClr val="00B0F0"/>
              </a:solidFill>
            </a:rPr>
            <a:t>FOREX</a:t>
          </a:r>
          <a:r>
            <a:rPr lang="en-US" sz="2400" kern="1200" dirty="0" smtClean="0"/>
            <a:t> conversion </a:t>
          </a:r>
          <a:endParaRPr lang="en-US" sz="2400" kern="1200" dirty="0"/>
        </a:p>
        <a:p>
          <a:pPr marL="228600" lvl="1" indent="-228600" algn="l" defTabSz="1066800">
            <a:lnSpc>
              <a:spcPct val="90000"/>
            </a:lnSpc>
            <a:spcBef>
              <a:spcPct val="0"/>
            </a:spcBef>
            <a:spcAft>
              <a:spcPct val="20000"/>
            </a:spcAft>
            <a:buChar char="••"/>
          </a:pPr>
          <a:r>
            <a:rPr lang="en-US" sz="2400" kern="1200" dirty="0" smtClean="0"/>
            <a:t>Submit proof: </a:t>
          </a:r>
          <a:r>
            <a:rPr lang="en-US" sz="2400" b="1" i="1" kern="1200" dirty="0" smtClean="0">
              <a:solidFill>
                <a:srgbClr val="FF0000"/>
              </a:solidFill>
            </a:rPr>
            <a:t>SWIFT</a:t>
          </a:r>
          <a:r>
            <a:rPr lang="en-US" sz="2400" kern="1200" dirty="0" smtClean="0"/>
            <a:t> advice in stipulated time OR before subsequent disbursement whichever earlier</a:t>
          </a:r>
          <a:endParaRPr lang="en-US" sz="2400" kern="1200" dirty="0"/>
        </a:p>
      </dsp:txBody>
      <dsp:txXfrm>
        <a:off x="0" y="2758778"/>
        <a:ext cx="10515600" cy="157216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D0D3-BE1B-43AF-8B6D-2CB52923DAE3}">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Age of Student - Overview</a:t>
          </a:r>
          <a:endParaRPr lang="en-US" sz="3000" kern="1200"/>
        </a:p>
      </dsp:txBody>
      <dsp:txXfrm>
        <a:off x="35125" y="41081"/>
        <a:ext cx="10445350" cy="649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7749A-0522-4BCD-8EE3-05DC1388B509}">
      <dsp:nvSpPr>
        <dsp:cNvPr id="0" name=""/>
        <dsp:cNvSpPr/>
      </dsp:nvSpPr>
      <dsp:spPr>
        <a:xfrm>
          <a:off x="5098479" y="586494"/>
          <a:ext cx="2069999" cy="206999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2B692-3B76-4444-876E-FAEE740E0092}">
      <dsp:nvSpPr>
        <dsp:cNvPr id="0" name=""/>
        <dsp:cNvSpPr/>
      </dsp:nvSpPr>
      <dsp:spPr>
        <a:xfrm>
          <a:off x="5167410" y="655570"/>
          <a:ext cx="1931930" cy="1931848"/>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en-US" sz="1900" kern="1200" baseline="0" smtClean="0"/>
            <a:t>Credit &amp; Operations Process Training</a:t>
          </a:r>
          <a:endParaRPr lang="en-US" sz="1900" kern="1200"/>
        </a:p>
      </dsp:txBody>
      <dsp:txXfrm>
        <a:off x="5443548" y="931548"/>
        <a:ext cx="1380068" cy="137989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237B9-370A-491C-B8F2-95A224E515A4}">
      <dsp:nvSpPr>
        <dsp:cNvPr id="0" name=""/>
        <dsp:cNvSpPr/>
      </dsp:nvSpPr>
      <dsp:spPr>
        <a:xfrm rot="16200000">
          <a:off x="-1383004" y="2256453"/>
          <a:ext cx="3394043" cy="504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45295" bIns="0" numCol="1" spcCol="1270" anchor="t" anchorCtr="0">
          <a:noAutofit/>
        </a:bodyPr>
        <a:lstStyle/>
        <a:p>
          <a:pPr lvl="0" algn="ctr" defTabSz="1066800">
            <a:lnSpc>
              <a:spcPct val="90000"/>
            </a:lnSpc>
            <a:spcBef>
              <a:spcPct val="0"/>
            </a:spcBef>
            <a:spcAft>
              <a:spcPct val="35000"/>
            </a:spcAft>
          </a:pPr>
          <a:r>
            <a:rPr lang="en-US" sz="2400" kern="1200" dirty="0" smtClean="0"/>
            <a:t>Undergraduate </a:t>
          </a:r>
          <a:endParaRPr lang="en-US" sz="2400" kern="1200" dirty="0"/>
        </a:p>
      </dsp:txBody>
      <dsp:txXfrm>
        <a:off x="-1383004" y="2256453"/>
        <a:ext cx="3394043" cy="504901"/>
      </dsp:txXfrm>
    </dsp:sp>
    <dsp:sp modelId="{1B55AA3D-AE63-4EDB-8C0F-67A9116A8423}">
      <dsp:nvSpPr>
        <dsp:cNvPr id="0" name=""/>
        <dsp:cNvSpPr/>
      </dsp:nvSpPr>
      <dsp:spPr>
        <a:xfrm>
          <a:off x="566467" y="811881"/>
          <a:ext cx="2514943" cy="33940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8056" tIns="445295" rIns="448056" bIns="448056" numCol="1" spcCol="1270" anchor="t" anchorCtr="0">
          <a:noAutofit/>
        </a:bodyPr>
        <a:lstStyle/>
        <a:p>
          <a:pPr marL="285750" lvl="1" indent="-285750" algn="ctr" defTabSz="2178050">
            <a:lnSpc>
              <a:spcPct val="90000"/>
            </a:lnSpc>
            <a:spcBef>
              <a:spcPct val="0"/>
            </a:spcBef>
            <a:spcAft>
              <a:spcPct val="15000"/>
            </a:spcAft>
            <a:buChar char="••"/>
          </a:pPr>
          <a:r>
            <a:rPr lang="en-US" sz="4900" kern="1200" dirty="0" smtClean="0"/>
            <a:t>Upto</a:t>
          </a:r>
          <a:r>
            <a:rPr lang="en-US" sz="4900" kern="1200" baseline="0" dirty="0" smtClean="0"/>
            <a:t> 22 years</a:t>
          </a:r>
          <a:endParaRPr lang="en-US" sz="4900" kern="1200" dirty="0"/>
        </a:p>
      </dsp:txBody>
      <dsp:txXfrm>
        <a:off x="566467" y="811881"/>
        <a:ext cx="2514943" cy="3394043"/>
      </dsp:txXfrm>
    </dsp:sp>
    <dsp:sp modelId="{4E38115C-2D66-4F67-8A22-A9327B589101}">
      <dsp:nvSpPr>
        <dsp:cNvPr id="0" name=""/>
        <dsp:cNvSpPr/>
      </dsp:nvSpPr>
      <dsp:spPr>
        <a:xfrm>
          <a:off x="61566" y="145412"/>
          <a:ext cx="1009802" cy="1009802"/>
        </a:xfrm>
        <a:prstGeom prst="rect">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l="-14000"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7A0973-F198-4E96-9AE7-9870F28DA85C}">
      <dsp:nvSpPr>
        <dsp:cNvPr id="0" name=""/>
        <dsp:cNvSpPr/>
      </dsp:nvSpPr>
      <dsp:spPr>
        <a:xfrm rot="16200000">
          <a:off x="2081236" y="2256453"/>
          <a:ext cx="3394043" cy="504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45295" bIns="0" numCol="1" spcCol="1270" anchor="t" anchorCtr="0">
          <a:noAutofit/>
        </a:bodyPr>
        <a:lstStyle/>
        <a:p>
          <a:pPr lvl="0" algn="ctr" defTabSz="1066800">
            <a:lnSpc>
              <a:spcPct val="90000"/>
            </a:lnSpc>
            <a:spcBef>
              <a:spcPct val="0"/>
            </a:spcBef>
            <a:spcAft>
              <a:spcPct val="35000"/>
            </a:spcAft>
          </a:pPr>
          <a:r>
            <a:rPr lang="en-US" sz="2400" kern="1200" dirty="0" smtClean="0"/>
            <a:t>Graduate (MS,  M Tech, MBA, MD) </a:t>
          </a:r>
          <a:endParaRPr lang="en-US" sz="2400" kern="1200" dirty="0"/>
        </a:p>
      </dsp:txBody>
      <dsp:txXfrm>
        <a:off x="2081236" y="2256453"/>
        <a:ext cx="3394043" cy="504901"/>
      </dsp:txXfrm>
    </dsp:sp>
    <dsp:sp modelId="{BFB70DC8-B455-42AF-A5B0-A61CB71FB8C7}">
      <dsp:nvSpPr>
        <dsp:cNvPr id="0" name=""/>
        <dsp:cNvSpPr/>
      </dsp:nvSpPr>
      <dsp:spPr>
        <a:xfrm>
          <a:off x="4252779" y="811881"/>
          <a:ext cx="2514943" cy="339404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8056" tIns="445295" rIns="448056" bIns="448056" numCol="1" spcCol="1270" anchor="t" anchorCtr="0">
          <a:noAutofit/>
        </a:bodyPr>
        <a:lstStyle/>
        <a:p>
          <a:pPr marL="285750" lvl="1" indent="-285750" algn="ctr" defTabSz="2178050">
            <a:lnSpc>
              <a:spcPct val="90000"/>
            </a:lnSpc>
            <a:spcBef>
              <a:spcPct val="0"/>
            </a:spcBef>
            <a:spcAft>
              <a:spcPct val="15000"/>
            </a:spcAft>
            <a:buChar char="••"/>
          </a:pPr>
          <a:r>
            <a:rPr lang="en-US" sz="4900" kern="1200" dirty="0" smtClean="0"/>
            <a:t>20 to 28 years</a:t>
          </a:r>
          <a:endParaRPr lang="en-US" sz="4900" kern="1200" dirty="0"/>
        </a:p>
      </dsp:txBody>
      <dsp:txXfrm>
        <a:off x="4252779" y="811881"/>
        <a:ext cx="2514943" cy="3394043"/>
      </dsp:txXfrm>
    </dsp:sp>
    <dsp:sp modelId="{8E273645-3715-463D-8BFB-E1D89FB798FC}">
      <dsp:nvSpPr>
        <dsp:cNvPr id="0" name=""/>
        <dsp:cNvSpPr/>
      </dsp:nvSpPr>
      <dsp:spPr>
        <a:xfrm>
          <a:off x="3747877" y="145412"/>
          <a:ext cx="1009802" cy="1009802"/>
        </a:xfrm>
        <a:prstGeom prst="rect">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l="-12000" r="-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3BC55C-2542-47AA-B639-41EA5BF2FD61}">
      <dsp:nvSpPr>
        <dsp:cNvPr id="0" name=""/>
        <dsp:cNvSpPr/>
      </dsp:nvSpPr>
      <dsp:spPr>
        <a:xfrm rot="16200000">
          <a:off x="5989618" y="2256453"/>
          <a:ext cx="3394043" cy="504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45295" bIns="0" numCol="1" spcCol="1270" anchor="t" anchorCtr="0">
          <a:noAutofit/>
        </a:bodyPr>
        <a:lstStyle/>
        <a:p>
          <a:pPr lvl="0" algn="ctr" defTabSz="1155700">
            <a:lnSpc>
              <a:spcPct val="90000"/>
            </a:lnSpc>
            <a:spcBef>
              <a:spcPct val="0"/>
            </a:spcBef>
            <a:spcAft>
              <a:spcPct val="35000"/>
            </a:spcAft>
          </a:pPr>
          <a:r>
            <a:rPr lang="en-US" sz="2600" kern="1200" dirty="0" smtClean="0"/>
            <a:t>Executive/Part Time </a:t>
          </a:r>
          <a:endParaRPr lang="en-US" sz="2600" kern="1200" dirty="0"/>
        </a:p>
      </dsp:txBody>
      <dsp:txXfrm>
        <a:off x="5989618" y="2256453"/>
        <a:ext cx="3394043" cy="504901"/>
      </dsp:txXfrm>
    </dsp:sp>
    <dsp:sp modelId="{598FC7A4-88C6-4C3E-98BE-51C5E0DC088D}">
      <dsp:nvSpPr>
        <dsp:cNvPr id="0" name=""/>
        <dsp:cNvSpPr/>
      </dsp:nvSpPr>
      <dsp:spPr>
        <a:xfrm>
          <a:off x="7939090" y="811881"/>
          <a:ext cx="2514943" cy="339404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8056" tIns="445295" rIns="448056" bIns="448056" numCol="1" spcCol="1270" anchor="t" anchorCtr="0">
          <a:noAutofit/>
        </a:bodyPr>
        <a:lstStyle/>
        <a:p>
          <a:pPr marL="285750" lvl="1" indent="-285750" algn="ctr" defTabSz="2178050">
            <a:lnSpc>
              <a:spcPct val="90000"/>
            </a:lnSpc>
            <a:spcBef>
              <a:spcPct val="0"/>
            </a:spcBef>
            <a:spcAft>
              <a:spcPct val="15000"/>
            </a:spcAft>
            <a:buChar char="••"/>
          </a:pPr>
          <a:r>
            <a:rPr lang="en-US" sz="4900" kern="1200" dirty="0" smtClean="0"/>
            <a:t>Upto 45 years</a:t>
          </a:r>
          <a:endParaRPr lang="en-US" sz="4900" kern="1200" dirty="0"/>
        </a:p>
      </dsp:txBody>
      <dsp:txXfrm>
        <a:off x="7939090" y="811881"/>
        <a:ext cx="2514943" cy="3394043"/>
      </dsp:txXfrm>
    </dsp:sp>
    <dsp:sp modelId="{2887F320-7D80-4DB5-80A4-5D48FBAA945C}">
      <dsp:nvSpPr>
        <dsp:cNvPr id="0" name=""/>
        <dsp:cNvSpPr/>
      </dsp:nvSpPr>
      <dsp:spPr>
        <a:xfrm>
          <a:off x="7434189" y="145412"/>
          <a:ext cx="1009802" cy="1009802"/>
        </a:xfrm>
        <a:prstGeom prst="rect">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B0BE7-4835-4B3A-8B93-11C2CE98E24E}">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Eligible Courses</a:t>
          </a:r>
          <a:endParaRPr lang="en-US" sz="3000" kern="1200"/>
        </a:p>
      </dsp:txBody>
      <dsp:txXfrm>
        <a:off x="35125" y="41081"/>
        <a:ext cx="10445350" cy="64929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CE0BF-67EB-417E-944D-DDDFBCA41E87}">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Study Location – 3 broad categories</a:t>
          </a:r>
          <a:endParaRPr lang="en-US" sz="3000" kern="1200"/>
        </a:p>
      </dsp:txBody>
      <dsp:txXfrm>
        <a:off x="35125" y="41081"/>
        <a:ext cx="10445350" cy="64929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5CAA7-D19C-48C7-ABCD-F40B4A62E57A}">
      <dsp:nvSpPr>
        <dsp:cNvPr id="0" name=""/>
        <dsp:cNvSpPr/>
      </dsp:nvSpPr>
      <dsp:spPr>
        <a:xfrm>
          <a:off x="1217129" y="603"/>
          <a:ext cx="1450043" cy="1450043"/>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29AD32B-4E36-44FB-A15F-B6A68526B747}">
      <dsp:nvSpPr>
        <dsp:cNvPr id="0" name=""/>
        <dsp:cNvSpPr/>
      </dsp:nvSpPr>
      <dsp:spPr>
        <a:xfrm>
          <a:off x="1942151" y="603"/>
          <a:ext cx="7736513" cy="145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lvl="0" algn="l" defTabSz="1422400">
            <a:lnSpc>
              <a:spcPct val="90000"/>
            </a:lnSpc>
            <a:spcBef>
              <a:spcPct val="0"/>
            </a:spcBef>
            <a:spcAft>
              <a:spcPct val="35000"/>
            </a:spcAft>
          </a:pPr>
          <a:r>
            <a:rPr lang="en-US" sz="3200" kern="1200" dirty="0" smtClean="0"/>
            <a:t>USA</a:t>
          </a:r>
          <a:endParaRPr lang="en-US" sz="3200" kern="1200" dirty="0"/>
        </a:p>
      </dsp:txBody>
      <dsp:txXfrm>
        <a:off x="1942151" y="603"/>
        <a:ext cx="7736513" cy="1450043"/>
      </dsp:txXfrm>
    </dsp:sp>
    <dsp:sp modelId="{77AB97DD-6D65-4E07-B8D3-DACA1E5EAD7B}">
      <dsp:nvSpPr>
        <dsp:cNvPr id="0" name=""/>
        <dsp:cNvSpPr/>
      </dsp:nvSpPr>
      <dsp:spPr>
        <a:xfrm>
          <a:off x="1217129" y="1450647"/>
          <a:ext cx="1450043" cy="1450043"/>
        </a:xfrm>
        <a:prstGeom prst="ellipse">
          <a:avLst/>
        </a:prstGeom>
        <a:solidFill>
          <a:schemeClr val="accent4">
            <a:alpha val="50000"/>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2686974-9BDE-4761-A6F7-CE8815C1B7FA}">
      <dsp:nvSpPr>
        <dsp:cNvPr id="0" name=""/>
        <dsp:cNvSpPr/>
      </dsp:nvSpPr>
      <dsp:spPr>
        <a:xfrm>
          <a:off x="1942151" y="1450647"/>
          <a:ext cx="7736513" cy="145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lvl="0" algn="l" defTabSz="1422400">
            <a:lnSpc>
              <a:spcPct val="90000"/>
            </a:lnSpc>
            <a:spcBef>
              <a:spcPct val="0"/>
            </a:spcBef>
            <a:spcAft>
              <a:spcPct val="35000"/>
            </a:spcAft>
          </a:pPr>
          <a:r>
            <a:rPr lang="en-US" sz="3200" kern="1200" dirty="0" smtClean="0"/>
            <a:t>India</a:t>
          </a:r>
          <a:endParaRPr lang="en-US" sz="3200" kern="1200" dirty="0"/>
        </a:p>
      </dsp:txBody>
      <dsp:txXfrm>
        <a:off x="1942151" y="1450647"/>
        <a:ext cx="7736513" cy="1450043"/>
      </dsp:txXfrm>
    </dsp:sp>
    <dsp:sp modelId="{F6ED8723-4174-4A8F-ADFA-AF5DB23AAAF2}">
      <dsp:nvSpPr>
        <dsp:cNvPr id="0" name=""/>
        <dsp:cNvSpPr/>
      </dsp:nvSpPr>
      <dsp:spPr>
        <a:xfrm>
          <a:off x="1217129" y="2900690"/>
          <a:ext cx="1450043" cy="1450043"/>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5101C1C-DF51-4FFB-AC31-4B2ED8283950}">
      <dsp:nvSpPr>
        <dsp:cNvPr id="0" name=""/>
        <dsp:cNvSpPr/>
      </dsp:nvSpPr>
      <dsp:spPr>
        <a:xfrm>
          <a:off x="1942151" y="2900690"/>
          <a:ext cx="7736513" cy="145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lvl="0" algn="l" defTabSz="1422400">
            <a:lnSpc>
              <a:spcPct val="90000"/>
            </a:lnSpc>
            <a:spcBef>
              <a:spcPct val="0"/>
            </a:spcBef>
            <a:spcAft>
              <a:spcPct val="35000"/>
            </a:spcAft>
          </a:pPr>
          <a:r>
            <a:rPr lang="en-US" sz="3200" kern="1200" dirty="0" smtClean="0"/>
            <a:t>UK, Ireland, Scotland, Australia, NZ, Germany, Spain, France, Sweden, Singapore, Philippines, Canada and others</a:t>
          </a:r>
          <a:endParaRPr lang="en-US" sz="3200" kern="1200" dirty="0"/>
        </a:p>
      </dsp:txBody>
      <dsp:txXfrm>
        <a:off x="1942151" y="2900690"/>
        <a:ext cx="7736513" cy="14500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BBCF8-C768-4735-A702-670BD914F175}">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How to choose destinations – deciding factors</a:t>
          </a:r>
          <a:endParaRPr lang="en-US" sz="3000" kern="1200"/>
        </a:p>
      </dsp:txBody>
      <dsp:txXfrm>
        <a:off x="35125" y="41081"/>
        <a:ext cx="10445350" cy="649299"/>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01F97-AD0F-4C81-A74B-ED63D8237BCC}">
      <dsp:nvSpPr>
        <dsp:cNvPr id="0" name=""/>
        <dsp:cNvSpPr/>
      </dsp:nvSpPr>
      <dsp:spPr>
        <a:xfrm>
          <a:off x="5133" y="880863"/>
          <a:ext cx="2443028" cy="1683246"/>
        </a:xfrm>
        <a:prstGeom prst="roundRect">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02A8CB-8080-44DE-B0A4-0697AA42935B}">
      <dsp:nvSpPr>
        <dsp:cNvPr id="0" name=""/>
        <dsp:cNvSpPr/>
      </dsp:nvSpPr>
      <dsp:spPr>
        <a:xfrm>
          <a:off x="5133"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n-US" sz="1800" kern="1200" dirty="0" smtClean="0"/>
            <a:t>Market Intelligence</a:t>
          </a:r>
          <a:endParaRPr lang="en-US" sz="1800" kern="1200" dirty="0"/>
        </a:p>
      </dsp:txBody>
      <dsp:txXfrm>
        <a:off x="5133" y="2564110"/>
        <a:ext cx="2443028" cy="906363"/>
      </dsp:txXfrm>
    </dsp:sp>
    <dsp:sp modelId="{EFC530DE-A9B8-49BB-824E-0D4402AD3746}">
      <dsp:nvSpPr>
        <dsp:cNvPr id="0" name=""/>
        <dsp:cNvSpPr/>
      </dsp:nvSpPr>
      <dsp:spPr>
        <a:xfrm>
          <a:off x="2692568" y="880863"/>
          <a:ext cx="2443028" cy="1683246"/>
        </a:xfrm>
        <a:prstGeom prst="roundRect">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7A6FB0-41F3-4B2E-8F2C-25EE888CE6B7}">
      <dsp:nvSpPr>
        <dsp:cNvPr id="0" name=""/>
        <dsp:cNvSpPr/>
      </dsp:nvSpPr>
      <dsp:spPr>
        <a:xfrm>
          <a:off x="2692568"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n-US" sz="1800" kern="1200" dirty="0" smtClean="0"/>
            <a:t>Employment Scenario in destination</a:t>
          </a:r>
          <a:endParaRPr lang="en-US" sz="1800" kern="1200" dirty="0"/>
        </a:p>
      </dsp:txBody>
      <dsp:txXfrm>
        <a:off x="2692568" y="2564110"/>
        <a:ext cx="2443028" cy="906363"/>
      </dsp:txXfrm>
    </dsp:sp>
    <dsp:sp modelId="{FD2492BA-1339-4E05-9C27-E01EDBF1BF9B}">
      <dsp:nvSpPr>
        <dsp:cNvPr id="0" name=""/>
        <dsp:cNvSpPr/>
      </dsp:nvSpPr>
      <dsp:spPr>
        <a:xfrm>
          <a:off x="5380002" y="880863"/>
          <a:ext cx="2443028" cy="1683246"/>
        </a:xfrm>
        <a:prstGeom prst="roundRect">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38B58D-BD7D-43BE-AE86-78A9546DA8FD}">
      <dsp:nvSpPr>
        <dsp:cNvPr id="0" name=""/>
        <dsp:cNvSpPr/>
      </dsp:nvSpPr>
      <dsp:spPr>
        <a:xfrm>
          <a:off x="5380002"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n-US" sz="1800" kern="1200" dirty="0" smtClean="0"/>
            <a:t>Macro-economic trends</a:t>
          </a:r>
          <a:endParaRPr lang="en-US" sz="1800" kern="1200" dirty="0"/>
        </a:p>
      </dsp:txBody>
      <dsp:txXfrm>
        <a:off x="5380002" y="2564110"/>
        <a:ext cx="2443028" cy="906363"/>
      </dsp:txXfrm>
    </dsp:sp>
    <dsp:sp modelId="{E21F28A8-DF78-4ABC-B31E-23D753F6F279}">
      <dsp:nvSpPr>
        <dsp:cNvPr id="0" name=""/>
        <dsp:cNvSpPr/>
      </dsp:nvSpPr>
      <dsp:spPr>
        <a:xfrm>
          <a:off x="8067437" y="880863"/>
          <a:ext cx="2443028" cy="1683246"/>
        </a:xfrm>
        <a:prstGeom prst="roundRect">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256077-73E7-4173-AD57-727B57966618}">
      <dsp:nvSpPr>
        <dsp:cNvPr id="0" name=""/>
        <dsp:cNvSpPr/>
      </dsp:nvSpPr>
      <dsp:spPr>
        <a:xfrm>
          <a:off x="8067437"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n-US" sz="1800" kern="1200" dirty="0" smtClean="0"/>
            <a:t>Cost of Education Vs Employment Prospects</a:t>
          </a:r>
          <a:endParaRPr lang="en-US" sz="1800" kern="1200" dirty="0"/>
        </a:p>
      </dsp:txBody>
      <dsp:txXfrm>
        <a:off x="8067437" y="2564110"/>
        <a:ext cx="2443028" cy="90636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71392-CB79-4947-AF5E-6CD24806B0ED}">
      <dsp:nvSpPr>
        <dsp:cNvPr id="0" name=""/>
        <dsp:cNvSpPr/>
      </dsp:nvSpPr>
      <dsp:spPr>
        <a:xfrm>
          <a:off x="0" y="41933"/>
          <a:ext cx="10515600" cy="6475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i="0" kern="1200" baseline="0" smtClean="0"/>
            <a:t>Future Employability of Student – Credit Manager’s Assessment Factors</a:t>
          </a:r>
          <a:endParaRPr lang="en-US" sz="2700" kern="1200"/>
        </a:p>
      </dsp:txBody>
      <dsp:txXfrm>
        <a:off x="31613" y="73546"/>
        <a:ext cx="10452374" cy="584369"/>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F3803-CA44-48E4-83DF-0DB79CE27110}">
      <dsp:nvSpPr>
        <dsp:cNvPr id="0" name=""/>
        <dsp:cNvSpPr/>
      </dsp:nvSpPr>
      <dsp:spPr>
        <a:xfrm>
          <a:off x="4929" y="931752"/>
          <a:ext cx="1889521" cy="65194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Academic</a:t>
          </a:r>
          <a:endParaRPr lang="en-US" sz="1800" kern="1200" dirty="0"/>
        </a:p>
      </dsp:txBody>
      <dsp:txXfrm>
        <a:off x="4929" y="931752"/>
        <a:ext cx="1889521" cy="651942"/>
      </dsp:txXfrm>
    </dsp:sp>
    <dsp:sp modelId="{345A321F-76F7-47DD-BB9F-CDF153DC47DC}">
      <dsp:nvSpPr>
        <dsp:cNvPr id="0" name=""/>
        <dsp:cNvSpPr/>
      </dsp:nvSpPr>
      <dsp:spPr>
        <a:xfrm>
          <a:off x="4929" y="1583695"/>
          <a:ext cx="1889521" cy="183589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Char char="••"/>
          </a:pPr>
          <a:r>
            <a:rPr lang="en-US" sz="1800" kern="1200" dirty="0" smtClean="0"/>
            <a:t>Past academic scores/entrance test scores</a:t>
          </a:r>
          <a:endParaRPr lang="en-US" sz="1800" kern="1200" dirty="0"/>
        </a:p>
      </dsp:txBody>
      <dsp:txXfrm>
        <a:off x="4929" y="1583695"/>
        <a:ext cx="1889521" cy="1835890"/>
      </dsp:txXfrm>
    </dsp:sp>
    <dsp:sp modelId="{00B11752-9D68-447D-A8D7-183E4056878E}">
      <dsp:nvSpPr>
        <dsp:cNvPr id="0" name=""/>
        <dsp:cNvSpPr/>
      </dsp:nvSpPr>
      <dsp:spPr>
        <a:xfrm>
          <a:off x="2158984" y="931752"/>
          <a:ext cx="1889521" cy="651942"/>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Rank/Reputation</a:t>
          </a:r>
          <a:endParaRPr lang="en-US" sz="1800" kern="1200" dirty="0"/>
        </a:p>
      </dsp:txBody>
      <dsp:txXfrm>
        <a:off x="2158984" y="931752"/>
        <a:ext cx="1889521" cy="651942"/>
      </dsp:txXfrm>
    </dsp:sp>
    <dsp:sp modelId="{2452D3BD-9DDC-4E88-BEC1-912F03972CA2}">
      <dsp:nvSpPr>
        <dsp:cNvPr id="0" name=""/>
        <dsp:cNvSpPr/>
      </dsp:nvSpPr>
      <dsp:spPr>
        <a:xfrm>
          <a:off x="2158984" y="1583695"/>
          <a:ext cx="1889521" cy="1835890"/>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Char char="••"/>
          </a:pPr>
          <a:r>
            <a:rPr lang="en-US" sz="1800" kern="1200" dirty="0" smtClean="0"/>
            <a:t>Of the academic institute</a:t>
          </a:r>
          <a:endParaRPr lang="en-US" sz="1800" kern="1200" dirty="0"/>
        </a:p>
      </dsp:txBody>
      <dsp:txXfrm>
        <a:off x="2158984" y="1583695"/>
        <a:ext cx="1889521" cy="1835890"/>
      </dsp:txXfrm>
    </dsp:sp>
    <dsp:sp modelId="{055ABE2F-07B3-4FE1-990B-8220B8AD5EF3}">
      <dsp:nvSpPr>
        <dsp:cNvPr id="0" name=""/>
        <dsp:cNvSpPr/>
      </dsp:nvSpPr>
      <dsp:spPr>
        <a:xfrm>
          <a:off x="4313039" y="931752"/>
          <a:ext cx="1889521" cy="651942"/>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Country/City</a:t>
          </a:r>
          <a:endParaRPr lang="en-US" sz="1800" kern="1200" dirty="0"/>
        </a:p>
      </dsp:txBody>
      <dsp:txXfrm>
        <a:off x="4313039" y="931752"/>
        <a:ext cx="1889521" cy="651942"/>
      </dsp:txXfrm>
    </dsp:sp>
    <dsp:sp modelId="{07257F93-013B-4A1B-996A-03752DC88BCF}">
      <dsp:nvSpPr>
        <dsp:cNvPr id="0" name=""/>
        <dsp:cNvSpPr/>
      </dsp:nvSpPr>
      <dsp:spPr>
        <a:xfrm>
          <a:off x="4313039" y="1583695"/>
          <a:ext cx="1889521" cy="1835890"/>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Char char="••"/>
          </a:pPr>
          <a:r>
            <a:rPr lang="en-US" sz="1800" kern="1200" dirty="0" smtClean="0"/>
            <a:t>Destination country or city of study chosen</a:t>
          </a:r>
          <a:endParaRPr lang="en-US" sz="1800" kern="1200" dirty="0"/>
        </a:p>
      </dsp:txBody>
      <dsp:txXfrm>
        <a:off x="4313039" y="1583695"/>
        <a:ext cx="1889521" cy="1835890"/>
      </dsp:txXfrm>
    </dsp:sp>
    <dsp:sp modelId="{17643E85-5665-4243-A177-627FBCFEDE7E}">
      <dsp:nvSpPr>
        <dsp:cNvPr id="0" name=""/>
        <dsp:cNvSpPr/>
      </dsp:nvSpPr>
      <dsp:spPr>
        <a:xfrm>
          <a:off x="6467094" y="931752"/>
          <a:ext cx="1889521" cy="651942"/>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Personal Discussion</a:t>
          </a:r>
          <a:endParaRPr lang="en-US" sz="1800" kern="1200" dirty="0"/>
        </a:p>
      </dsp:txBody>
      <dsp:txXfrm>
        <a:off x="6467094" y="931752"/>
        <a:ext cx="1889521" cy="651942"/>
      </dsp:txXfrm>
    </dsp:sp>
    <dsp:sp modelId="{B0372685-1ADF-414A-A8EE-FFFC7044D882}">
      <dsp:nvSpPr>
        <dsp:cNvPr id="0" name=""/>
        <dsp:cNvSpPr/>
      </dsp:nvSpPr>
      <dsp:spPr>
        <a:xfrm>
          <a:off x="6467094" y="1583695"/>
          <a:ext cx="1889521" cy="1835890"/>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Char char="••"/>
          </a:pPr>
          <a:r>
            <a:rPr lang="en-US" sz="1800" kern="1200" dirty="0" smtClean="0"/>
            <a:t>Parents’ Occupation</a:t>
          </a:r>
          <a:endParaRPr lang="en-US" sz="1800" kern="1200" dirty="0"/>
        </a:p>
        <a:p>
          <a:pPr marL="171450" lvl="1" indent="-171450" algn="ctr" defTabSz="800100">
            <a:lnSpc>
              <a:spcPct val="90000"/>
            </a:lnSpc>
            <a:spcBef>
              <a:spcPct val="0"/>
            </a:spcBef>
            <a:spcAft>
              <a:spcPct val="15000"/>
            </a:spcAft>
            <a:buChar char="••"/>
          </a:pPr>
          <a:r>
            <a:rPr lang="en-US" sz="1800" kern="1200" dirty="0" smtClean="0"/>
            <a:t>Extra-curricular activities</a:t>
          </a:r>
          <a:endParaRPr lang="en-US" sz="1800" kern="1200" dirty="0"/>
        </a:p>
        <a:p>
          <a:pPr marL="171450" lvl="1" indent="-171450" algn="ctr" defTabSz="800100">
            <a:lnSpc>
              <a:spcPct val="90000"/>
            </a:lnSpc>
            <a:spcBef>
              <a:spcPct val="0"/>
            </a:spcBef>
            <a:spcAft>
              <a:spcPct val="15000"/>
            </a:spcAft>
            <a:buChar char="••"/>
          </a:pPr>
          <a:r>
            <a:rPr lang="en-US" sz="1800" kern="1200" dirty="0" smtClean="0"/>
            <a:t>Special Achievements</a:t>
          </a:r>
          <a:endParaRPr lang="en-US" sz="1800" kern="1200" dirty="0"/>
        </a:p>
      </dsp:txBody>
      <dsp:txXfrm>
        <a:off x="6467094" y="1583695"/>
        <a:ext cx="1889521" cy="1835890"/>
      </dsp:txXfrm>
    </dsp:sp>
    <dsp:sp modelId="{A2C32547-639D-4920-9E4A-7BFB2FF4A6FB}">
      <dsp:nvSpPr>
        <dsp:cNvPr id="0" name=""/>
        <dsp:cNvSpPr/>
      </dsp:nvSpPr>
      <dsp:spPr>
        <a:xfrm>
          <a:off x="8621148" y="931752"/>
          <a:ext cx="1889521" cy="65194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Course</a:t>
          </a:r>
          <a:endParaRPr lang="en-US" sz="1800" kern="1200" dirty="0"/>
        </a:p>
      </dsp:txBody>
      <dsp:txXfrm>
        <a:off x="8621148" y="931752"/>
        <a:ext cx="1889521" cy="651942"/>
      </dsp:txXfrm>
    </dsp:sp>
    <dsp:sp modelId="{51074211-B0E5-45EE-A816-06DCA0750BAE}">
      <dsp:nvSpPr>
        <dsp:cNvPr id="0" name=""/>
        <dsp:cNvSpPr/>
      </dsp:nvSpPr>
      <dsp:spPr>
        <a:xfrm>
          <a:off x="8621148" y="1583695"/>
          <a:ext cx="1889521" cy="183589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Char char="••"/>
          </a:pPr>
          <a:r>
            <a:rPr lang="en-US" sz="1800" kern="1200" dirty="0" smtClean="0"/>
            <a:t>Type of Course chosen and scope in that country</a:t>
          </a:r>
          <a:endParaRPr lang="en-US" sz="1800" kern="1200" dirty="0"/>
        </a:p>
      </dsp:txBody>
      <dsp:txXfrm>
        <a:off x="8621148" y="1583695"/>
        <a:ext cx="1889521" cy="183589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8D899-83CA-48AD-B1DB-15E905FF41D0}">
      <dsp:nvSpPr>
        <dsp:cNvPr id="0" name=""/>
        <dsp:cNvSpPr/>
      </dsp:nvSpPr>
      <dsp:spPr>
        <a:xfrm>
          <a:off x="0" y="0"/>
          <a:ext cx="10515600" cy="73134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endParaRPr lang="en-US" sz="2400" b="1" i="0" kern="1200" baseline="0" dirty="0" smtClean="0"/>
        </a:p>
        <a:p>
          <a:pPr lvl="0" algn="ctr" defTabSz="1066800" rtl="0">
            <a:lnSpc>
              <a:spcPct val="90000"/>
            </a:lnSpc>
            <a:spcBef>
              <a:spcPct val="0"/>
            </a:spcBef>
            <a:spcAft>
              <a:spcPct val="35000"/>
            </a:spcAft>
          </a:pPr>
          <a:r>
            <a:rPr lang="en-US" sz="2400" b="1" i="0" kern="1200" baseline="0" dirty="0" smtClean="0"/>
            <a:t>Sources for Accreditation, Ranking &amp; Projected Salary</a:t>
          </a:r>
          <a:br>
            <a:rPr lang="en-US" sz="2400" b="1" i="0" kern="1200" baseline="0" dirty="0" smtClean="0"/>
          </a:br>
          <a:endParaRPr lang="en-US" sz="2400" kern="1200" dirty="0"/>
        </a:p>
      </dsp:txBody>
      <dsp:txXfrm>
        <a:off x="35701" y="35701"/>
        <a:ext cx="10444198" cy="65993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C74CB-FDCC-473D-9DB0-8F6FAB30E65A}">
      <dsp:nvSpPr>
        <dsp:cNvPr id="0" name=""/>
        <dsp:cNvSpPr/>
      </dsp:nvSpPr>
      <dsp:spPr>
        <a:xfrm>
          <a:off x="0" y="0"/>
          <a:ext cx="10515600" cy="1958102"/>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5B5F89-F978-4427-89F3-38709A6FA9EA}">
      <dsp:nvSpPr>
        <dsp:cNvPr id="0" name=""/>
        <dsp:cNvSpPr/>
      </dsp:nvSpPr>
      <dsp:spPr>
        <a:xfrm>
          <a:off x="324155" y="261080"/>
          <a:ext cx="1298327" cy="1435941"/>
        </a:xfrm>
        <a:prstGeom prst="roundRect">
          <a:avLst>
            <a:gd name="adj" fmla="val 10000"/>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t="-22000" b="-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6D3619-75A8-461D-BB64-F386B3B32532}">
      <dsp:nvSpPr>
        <dsp:cNvPr id="0" name=""/>
        <dsp:cNvSpPr/>
      </dsp:nvSpPr>
      <dsp:spPr>
        <a:xfrm rot="10800000">
          <a:off x="324155" y="1958102"/>
          <a:ext cx="1298327" cy="2393235"/>
        </a:xfrm>
        <a:prstGeom prst="round2SameRect">
          <a:avLst>
            <a:gd name="adj1" fmla="val 10500"/>
            <a:gd name="adj2" fmla="val 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Residential Flat</a:t>
          </a:r>
          <a:endParaRPr lang="en-US" sz="1600" kern="1200" dirty="0"/>
        </a:p>
      </dsp:txBody>
      <dsp:txXfrm rot="10800000">
        <a:off x="364083" y="1958102"/>
        <a:ext cx="1218471" cy="2353307"/>
      </dsp:txXfrm>
    </dsp:sp>
    <dsp:sp modelId="{71F95D7E-6251-45A1-B456-0EA8E584C780}">
      <dsp:nvSpPr>
        <dsp:cNvPr id="0" name=""/>
        <dsp:cNvSpPr/>
      </dsp:nvSpPr>
      <dsp:spPr>
        <a:xfrm>
          <a:off x="1752315" y="261080"/>
          <a:ext cx="1298327" cy="143594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a:ext>
            </a:extLst>
          </a:blip>
          <a:srcRect/>
          <a:stretch>
            <a:fillRect t="-58000" b="-5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BF8C88-8D35-4B15-A998-76A31367778F}">
      <dsp:nvSpPr>
        <dsp:cNvPr id="0" name=""/>
        <dsp:cNvSpPr/>
      </dsp:nvSpPr>
      <dsp:spPr>
        <a:xfrm rot="10800000">
          <a:off x="1752315" y="1958102"/>
          <a:ext cx="1298327" cy="2393235"/>
        </a:xfrm>
        <a:prstGeom prst="round2SameRect">
          <a:avLst>
            <a:gd name="adj1" fmla="val 10500"/>
            <a:gd name="adj2" fmla="val 0"/>
          </a:avLst>
        </a:prstGeom>
        <a:solidFill>
          <a:schemeClr val="accent3">
            <a:hueOff val="451767"/>
            <a:satOff val="16667"/>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Residential House</a:t>
          </a:r>
          <a:endParaRPr lang="en-US" sz="1600" kern="1200" dirty="0"/>
        </a:p>
      </dsp:txBody>
      <dsp:txXfrm rot="10800000">
        <a:off x="1792243" y="1958102"/>
        <a:ext cx="1218471" cy="2353307"/>
      </dsp:txXfrm>
    </dsp:sp>
    <dsp:sp modelId="{F9E6AC7F-2A41-4ACC-BDAC-EC5376F5C99F}">
      <dsp:nvSpPr>
        <dsp:cNvPr id="0" name=""/>
        <dsp:cNvSpPr/>
      </dsp:nvSpPr>
      <dsp:spPr>
        <a:xfrm>
          <a:off x="3180476" y="261080"/>
          <a:ext cx="1298327" cy="143594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Lst>
          </a:blip>
          <a:srcRect/>
          <a:stretch>
            <a:fillRect t="-31000" b="-3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A7C881-EC55-4EC9-A023-EFA80DD670F8}">
      <dsp:nvSpPr>
        <dsp:cNvPr id="0" name=""/>
        <dsp:cNvSpPr/>
      </dsp:nvSpPr>
      <dsp:spPr>
        <a:xfrm rot="10800000">
          <a:off x="3180476" y="1958102"/>
          <a:ext cx="1298327" cy="2393235"/>
        </a:xfrm>
        <a:prstGeom prst="round2SameRect">
          <a:avLst>
            <a:gd name="adj1" fmla="val 10500"/>
            <a:gd name="adj2" fmla="val 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Non-Agricultural Land</a:t>
          </a:r>
          <a:endParaRPr lang="en-US" sz="1600" kern="1200" dirty="0"/>
        </a:p>
      </dsp:txBody>
      <dsp:txXfrm rot="10800000">
        <a:off x="3220404" y="1958102"/>
        <a:ext cx="1218471" cy="2353307"/>
      </dsp:txXfrm>
    </dsp:sp>
    <dsp:sp modelId="{542F3B94-9BC3-416A-8C57-0281BC3D5B73}">
      <dsp:nvSpPr>
        <dsp:cNvPr id="0" name=""/>
        <dsp:cNvSpPr/>
      </dsp:nvSpPr>
      <dsp:spPr>
        <a:xfrm>
          <a:off x="4608636" y="261080"/>
          <a:ext cx="1298327" cy="1435941"/>
        </a:xfrm>
        <a:prstGeom prst="roundRect">
          <a:avLst>
            <a:gd name="adj" fmla="val 10000"/>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A176E1-DDEB-4680-BB61-1B98ED7ED815}">
      <dsp:nvSpPr>
        <dsp:cNvPr id="0" name=""/>
        <dsp:cNvSpPr/>
      </dsp:nvSpPr>
      <dsp:spPr>
        <a:xfrm rot="10800000">
          <a:off x="4608636" y="1958102"/>
          <a:ext cx="1298327" cy="2393235"/>
        </a:xfrm>
        <a:prstGeom prst="round2SameRect">
          <a:avLst>
            <a:gd name="adj1" fmla="val 10500"/>
            <a:gd name="adj2" fmla="val 0"/>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Commercial Property</a:t>
          </a:r>
          <a:endParaRPr lang="en-US" sz="1600" kern="1200" dirty="0"/>
        </a:p>
      </dsp:txBody>
      <dsp:txXfrm rot="10800000">
        <a:off x="4648564" y="1958102"/>
        <a:ext cx="1218471" cy="2353307"/>
      </dsp:txXfrm>
    </dsp:sp>
    <dsp:sp modelId="{4A4E1E76-7014-4198-BCA6-301937E998E6}">
      <dsp:nvSpPr>
        <dsp:cNvPr id="0" name=""/>
        <dsp:cNvSpPr/>
      </dsp:nvSpPr>
      <dsp:spPr>
        <a:xfrm>
          <a:off x="6036796" y="261080"/>
          <a:ext cx="1298327" cy="1435941"/>
        </a:xfrm>
        <a:prstGeom prst="roundRect">
          <a:avLst>
            <a:gd name="adj" fmla="val 10000"/>
          </a:avLst>
        </a:prstGeom>
        <a:blipFill>
          <a:blip xmlns:r="http://schemas.openxmlformats.org/officeDocument/2006/relationships" r:embed="rId5" cstate="email">
            <a:extLst>
              <a:ext uri="{28A0092B-C50C-407E-A947-70E740481C1C}">
                <a14:useLocalDpi xmlns:a14="http://schemas.microsoft.com/office/drawing/2010/main"/>
              </a:ext>
            </a:extLst>
          </a:blip>
          <a:srcRect/>
          <a:stretch>
            <a:fillRect l="-14000"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46CCD3-8B09-40AF-AA90-5E78067ADC07}">
      <dsp:nvSpPr>
        <dsp:cNvPr id="0" name=""/>
        <dsp:cNvSpPr/>
      </dsp:nvSpPr>
      <dsp:spPr>
        <a:xfrm rot="10800000">
          <a:off x="6036796" y="1958102"/>
          <a:ext cx="1298327" cy="2393235"/>
        </a:xfrm>
        <a:prstGeom prst="round2SameRect">
          <a:avLst>
            <a:gd name="adj1" fmla="val 10500"/>
            <a:gd name="adj2" fmla="val 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Fixed Deposits </a:t>
          </a:r>
          <a:r>
            <a:rPr lang="en-US" sz="1600" kern="1200" dirty="0" err="1" smtClean="0"/>
            <a:t>liened</a:t>
          </a:r>
          <a:r>
            <a:rPr lang="en-US" sz="1600" kern="1200" dirty="0" smtClean="0"/>
            <a:t> to Auxilo </a:t>
          </a:r>
          <a:r>
            <a:rPr lang="en-US" sz="1600" kern="1200" dirty="0" err="1" smtClean="0"/>
            <a:t>Finserve</a:t>
          </a:r>
          <a:r>
            <a:rPr lang="en-US" sz="1600" kern="1200" dirty="0" smtClean="0"/>
            <a:t> </a:t>
          </a:r>
          <a:r>
            <a:rPr lang="en-US" sz="1600" kern="1200" dirty="0" err="1" smtClean="0"/>
            <a:t>Pvt</a:t>
          </a:r>
          <a:r>
            <a:rPr lang="en-US" sz="1600" kern="1200" dirty="0" smtClean="0"/>
            <a:t> Ltd</a:t>
          </a:r>
          <a:endParaRPr lang="en-US" sz="1600" kern="1200" dirty="0"/>
        </a:p>
      </dsp:txBody>
      <dsp:txXfrm rot="10800000">
        <a:off x="6076724" y="1958102"/>
        <a:ext cx="1218471" cy="2353307"/>
      </dsp:txXfrm>
    </dsp:sp>
    <dsp:sp modelId="{DD1BAB40-E9D4-4CC3-AB04-68DE62556954}">
      <dsp:nvSpPr>
        <dsp:cNvPr id="0" name=""/>
        <dsp:cNvSpPr/>
      </dsp:nvSpPr>
      <dsp:spPr>
        <a:xfrm>
          <a:off x="7464956" y="261080"/>
          <a:ext cx="1298327" cy="1435941"/>
        </a:xfrm>
        <a:prstGeom prst="roundRect">
          <a:avLst>
            <a:gd name="adj" fmla="val 10000"/>
          </a:avLst>
        </a:prstGeom>
        <a:blipFill>
          <a:blip xmlns:r="http://schemas.openxmlformats.org/officeDocument/2006/relationships" r:embed="rId6" cstate="email">
            <a:extLst>
              <a:ext uri="{28A0092B-C50C-407E-A947-70E740481C1C}">
                <a14:useLocalDpi xmlns:a14="http://schemas.microsoft.com/office/drawing/2010/main"/>
              </a:ext>
            </a:extLst>
          </a:blip>
          <a:srcRect/>
          <a:stretch>
            <a:fillRect l="-16000" r="-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93D5B2-9AC7-4939-AF08-8F986219E9CE}">
      <dsp:nvSpPr>
        <dsp:cNvPr id="0" name=""/>
        <dsp:cNvSpPr/>
      </dsp:nvSpPr>
      <dsp:spPr>
        <a:xfrm rot="10800000">
          <a:off x="7464956" y="1958102"/>
          <a:ext cx="1298327" cy="2393235"/>
        </a:xfrm>
        <a:prstGeom prst="round2SameRect">
          <a:avLst>
            <a:gd name="adj1" fmla="val 10500"/>
            <a:gd name="adj2" fmla="val 0"/>
          </a:avLst>
        </a:prstGeom>
        <a:solidFill>
          <a:schemeClr val="accent3">
            <a:hueOff val="2258833"/>
            <a:satOff val="83333"/>
            <a:lumOff val="-1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Life Insurance Policies assigned to Auxilo </a:t>
          </a:r>
          <a:r>
            <a:rPr lang="en-US" sz="1600" kern="1200" dirty="0" err="1" smtClean="0"/>
            <a:t>Finserve</a:t>
          </a:r>
          <a:r>
            <a:rPr lang="en-US" sz="1600" kern="1200" dirty="0" smtClean="0"/>
            <a:t> </a:t>
          </a:r>
          <a:r>
            <a:rPr lang="en-US" sz="1600" kern="1200" dirty="0" err="1" smtClean="0"/>
            <a:t>Pvt</a:t>
          </a:r>
          <a:r>
            <a:rPr lang="en-US" sz="1600" kern="1200" dirty="0" smtClean="0"/>
            <a:t> Ltd</a:t>
          </a:r>
          <a:endParaRPr lang="en-US" sz="1600" kern="1200" dirty="0"/>
        </a:p>
      </dsp:txBody>
      <dsp:txXfrm rot="10800000">
        <a:off x="7504884" y="1958102"/>
        <a:ext cx="1218471" cy="2353307"/>
      </dsp:txXfrm>
    </dsp:sp>
    <dsp:sp modelId="{1B30C096-FD6D-4440-983E-ED090B9EEE71}">
      <dsp:nvSpPr>
        <dsp:cNvPr id="0" name=""/>
        <dsp:cNvSpPr/>
      </dsp:nvSpPr>
      <dsp:spPr>
        <a:xfrm>
          <a:off x="8893116" y="261080"/>
          <a:ext cx="1298327" cy="1435941"/>
        </a:xfrm>
        <a:prstGeom prst="roundRect">
          <a:avLst>
            <a:gd name="adj" fmla="val 10000"/>
          </a:avLst>
        </a:prstGeom>
        <a:blipFill>
          <a:blip xmlns:r="http://schemas.openxmlformats.org/officeDocument/2006/relationships" r:embed="rId7" cstate="email">
            <a:extLst>
              <a:ext uri="{28A0092B-C50C-407E-A947-70E740481C1C}">
                <a14:useLocalDpi xmlns:a14="http://schemas.microsoft.com/office/drawing/2010/main"/>
              </a:ext>
            </a:extLst>
          </a:blip>
          <a:srcRect/>
          <a:stretch>
            <a:fillRect l="-47000" r="-4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1CC835-B9C8-46E2-9FB5-B9FD34FDB75F}">
      <dsp:nvSpPr>
        <dsp:cNvPr id="0" name=""/>
        <dsp:cNvSpPr/>
      </dsp:nvSpPr>
      <dsp:spPr>
        <a:xfrm rot="10800000">
          <a:off x="8893116" y="1958102"/>
          <a:ext cx="1298327" cy="2393235"/>
        </a:xfrm>
        <a:prstGeom prst="round2SameRect">
          <a:avLst>
            <a:gd name="adj1" fmla="val 10500"/>
            <a:gd name="adj2" fmla="val 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NSC/NSS/ KVP</a:t>
          </a:r>
          <a:endParaRPr lang="en-US" sz="1600" kern="1200" dirty="0"/>
        </a:p>
      </dsp:txBody>
      <dsp:txXfrm rot="10800000">
        <a:off x="8933044" y="1958102"/>
        <a:ext cx="1218471" cy="23533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8F76D-922F-46D7-9AA7-191335D9EF8F}">
      <dsp:nvSpPr>
        <dsp:cNvPr id="0" name=""/>
        <dsp:cNvSpPr/>
      </dsp:nvSpPr>
      <dsp:spPr>
        <a:xfrm>
          <a:off x="0" y="2519"/>
          <a:ext cx="8229600" cy="62361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i="0" kern="1200" baseline="0" dirty="0" smtClean="0"/>
            <a:t>Why Process Training?</a:t>
          </a:r>
          <a:endParaRPr lang="en-US" sz="2600" kern="1200" dirty="0"/>
        </a:p>
      </dsp:txBody>
      <dsp:txXfrm>
        <a:off x="30442" y="32961"/>
        <a:ext cx="8168716" cy="56272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EFA26-FF2F-446D-89DB-812122C34241}">
      <dsp:nvSpPr>
        <dsp:cNvPr id="0" name=""/>
        <dsp:cNvSpPr/>
      </dsp:nvSpPr>
      <dsp:spPr>
        <a:xfrm>
          <a:off x="0" y="113888"/>
          <a:ext cx="10515600" cy="50368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i="0" kern="1200" baseline="0" smtClean="0"/>
            <a:t>Guidelines for assessing collateral coverage – based on market value of immovable property</a:t>
          </a:r>
          <a:endParaRPr lang="en-US" sz="2100" kern="1200"/>
        </a:p>
      </dsp:txBody>
      <dsp:txXfrm>
        <a:off x="24588" y="138476"/>
        <a:ext cx="10466424" cy="454509"/>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0CB43-CB06-43C5-B401-B5EE5E37D9B9}">
      <dsp:nvSpPr>
        <dsp:cNvPr id="0" name=""/>
        <dsp:cNvSpPr/>
      </dsp:nvSpPr>
      <dsp:spPr>
        <a:xfrm>
          <a:off x="0" y="0"/>
          <a:ext cx="10515600" cy="10113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accent4">
                  <a:lumMod val="40000"/>
                  <a:lumOff val="60000"/>
                </a:schemeClr>
              </a:solidFill>
            </a:rPr>
            <a:t>Secured</a:t>
          </a:r>
          <a:r>
            <a:rPr lang="en-US" sz="2000" kern="1200" dirty="0" smtClean="0"/>
            <a:t> - Where the applicant provides collateral whose value is greater than or equal to 80% of the loan amount</a:t>
          </a:r>
          <a:endParaRPr lang="en-US" sz="2000" kern="1200" dirty="0"/>
        </a:p>
      </dsp:txBody>
      <dsp:txXfrm>
        <a:off x="2204254" y="0"/>
        <a:ext cx="8311345" cy="1011346"/>
      </dsp:txXfrm>
    </dsp:sp>
    <dsp:sp modelId="{F9F14542-86BF-4400-81BD-C67EE7CC0AB4}">
      <dsp:nvSpPr>
        <dsp:cNvPr id="0" name=""/>
        <dsp:cNvSpPr/>
      </dsp:nvSpPr>
      <dsp:spPr>
        <a:xfrm>
          <a:off x="101134" y="101134"/>
          <a:ext cx="2103120" cy="809076"/>
        </a:xfrm>
        <a:prstGeom prst="roundRect">
          <a:avLst>
            <a:gd name="adj" fmla="val 10000"/>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t="-47000" b="-4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2CB8A8-7D5D-4F95-9B0A-4143DA4736D3}">
      <dsp:nvSpPr>
        <dsp:cNvPr id="0" name=""/>
        <dsp:cNvSpPr/>
      </dsp:nvSpPr>
      <dsp:spPr>
        <a:xfrm>
          <a:off x="0" y="1112480"/>
          <a:ext cx="10515600" cy="1011346"/>
        </a:xfrm>
        <a:prstGeom prst="roundRect">
          <a:avLst>
            <a:gd name="adj" fmla="val 1000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tx1"/>
              </a:solidFill>
            </a:rPr>
            <a:t>Partially Secured </a:t>
          </a:r>
          <a:r>
            <a:rPr lang="en-US" sz="2000" kern="1200" dirty="0" smtClean="0"/>
            <a:t>- Where the applicant provides collateral whose value is equal or more than 50% value of the loan</a:t>
          </a:r>
          <a:endParaRPr lang="en-US" sz="2000" kern="1200" dirty="0"/>
        </a:p>
      </dsp:txBody>
      <dsp:txXfrm>
        <a:off x="2204254" y="1112480"/>
        <a:ext cx="8311345" cy="1011346"/>
      </dsp:txXfrm>
    </dsp:sp>
    <dsp:sp modelId="{678FF5DD-CF8A-4349-9D90-1433DEDDB8A9}">
      <dsp:nvSpPr>
        <dsp:cNvPr id="0" name=""/>
        <dsp:cNvSpPr/>
      </dsp:nvSpPr>
      <dsp:spPr>
        <a:xfrm>
          <a:off x="101134" y="1213615"/>
          <a:ext cx="2103120" cy="809076"/>
        </a:xfrm>
        <a:prstGeom prst="roundRect">
          <a:avLst>
            <a:gd name="adj" fmla="val 10000"/>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t="-37000" b="-3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4FD3C5-67C8-4D27-903A-BDB58E0EB06D}">
      <dsp:nvSpPr>
        <dsp:cNvPr id="0" name=""/>
        <dsp:cNvSpPr/>
      </dsp:nvSpPr>
      <dsp:spPr>
        <a:xfrm>
          <a:off x="0" y="2224961"/>
          <a:ext cx="10515600" cy="1011346"/>
        </a:xfrm>
        <a:prstGeom prst="roundRect">
          <a:avLst>
            <a:gd name="adj" fmla="val 10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B0F0"/>
              </a:solidFill>
            </a:rPr>
            <a:t>Unsecured</a:t>
          </a:r>
          <a:r>
            <a:rPr lang="en-US" sz="2000" kern="1200" dirty="0" smtClean="0"/>
            <a:t> – Where applicant provides no collateral</a:t>
          </a:r>
          <a:endParaRPr lang="en-US" sz="2000" kern="1200" dirty="0"/>
        </a:p>
      </dsp:txBody>
      <dsp:txXfrm>
        <a:off x="2204254" y="2224961"/>
        <a:ext cx="8311345" cy="1011346"/>
      </dsp:txXfrm>
    </dsp:sp>
    <dsp:sp modelId="{BFCFA3AD-7A37-4A1C-87FD-BDD79A6F80ED}">
      <dsp:nvSpPr>
        <dsp:cNvPr id="0" name=""/>
        <dsp:cNvSpPr/>
      </dsp:nvSpPr>
      <dsp:spPr>
        <a:xfrm>
          <a:off x="101134" y="2326096"/>
          <a:ext cx="2103120" cy="809076"/>
        </a:xfrm>
        <a:prstGeom prst="roundRect">
          <a:avLst>
            <a:gd name="adj" fmla="val 10000"/>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t="-22000" b="-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96C08F-DF2A-4B79-B808-1005E6F080F4}">
      <dsp:nvSpPr>
        <dsp:cNvPr id="0" name=""/>
        <dsp:cNvSpPr/>
      </dsp:nvSpPr>
      <dsp:spPr>
        <a:xfrm>
          <a:off x="0" y="3337442"/>
          <a:ext cx="10515600" cy="1011346"/>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00"/>
              </a:solidFill>
            </a:rPr>
            <a:t>Deficient Collateral </a:t>
          </a:r>
          <a:r>
            <a:rPr lang="en-US" sz="2000" kern="1200" dirty="0" smtClean="0"/>
            <a:t>- Where the applicant provides collateral whose value doesn’t meet secured or partially secured norms or has some legal/technical issue and is being held only for comfort. Cases can only be approved by NCM</a:t>
          </a:r>
          <a:endParaRPr lang="en-US" sz="2000" kern="1200" dirty="0"/>
        </a:p>
      </dsp:txBody>
      <dsp:txXfrm>
        <a:off x="2204254" y="3337442"/>
        <a:ext cx="8311345" cy="1011346"/>
      </dsp:txXfrm>
    </dsp:sp>
    <dsp:sp modelId="{7C292A03-8FFF-4F9E-AB03-705810F1EB55}">
      <dsp:nvSpPr>
        <dsp:cNvPr id="0" name=""/>
        <dsp:cNvSpPr/>
      </dsp:nvSpPr>
      <dsp:spPr>
        <a:xfrm>
          <a:off x="101134" y="3438576"/>
          <a:ext cx="2103120" cy="809076"/>
        </a:xfrm>
        <a:prstGeom prst="roundRect">
          <a:avLst>
            <a:gd name="adj" fmla="val 10000"/>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BBE90-352C-4E41-AB1E-8D845704D33A}">
      <dsp:nvSpPr>
        <dsp:cNvPr id="0" name=""/>
        <dsp:cNvSpPr/>
      </dsp:nvSpPr>
      <dsp:spPr>
        <a:xfrm>
          <a:off x="600074" y="0"/>
          <a:ext cx="6800850" cy="217011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FECC2-FE68-4BEB-81F8-91DE831DC1A0}">
      <dsp:nvSpPr>
        <dsp:cNvPr id="0" name=""/>
        <dsp:cNvSpPr/>
      </dsp:nvSpPr>
      <dsp:spPr>
        <a:xfrm>
          <a:off x="0" y="651033"/>
          <a:ext cx="8001000" cy="8680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i="1" kern="1200" dirty="0" smtClean="0"/>
            <a:t> </a:t>
          </a:r>
        </a:p>
        <a:p>
          <a:pPr lvl="0" algn="ctr" defTabSz="711200" rtl="0">
            <a:lnSpc>
              <a:spcPct val="90000"/>
            </a:lnSpc>
            <a:spcBef>
              <a:spcPct val="0"/>
            </a:spcBef>
            <a:spcAft>
              <a:spcPct val="35000"/>
            </a:spcAft>
          </a:pPr>
          <a:r>
            <a:rPr lang="en-IN" sz="1600" b="1" i="1" kern="1200" dirty="0" smtClean="0"/>
            <a:t>Mandatory for every student</a:t>
          </a:r>
        </a:p>
        <a:p>
          <a:pPr lvl="0" algn="ctr" defTabSz="711200" rtl="0">
            <a:lnSpc>
              <a:spcPct val="90000"/>
            </a:lnSpc>
            <a:spcBef>
              <a:spcPct val="0"/>
            </a:spcBef>
            <a:spcAft>
              <a:spcPct val="35000"/>
            </a:spcAft>
          </a:pPr>
          <a:r>
            <a:rPr lang="en-IN" sz="1600" b="1" i="1" kern="1200" dirty="0" smtClean="0"/>
            <a:t> Earning co-borrower (except in Executive courses or skill enhancement courses where we can take deviations based on borrower’s income and/or savings) </a:t>
          </a:r>
        </a:p>
        <a:p>
          <a:pPr lvl="0" algn="ctr" defTabSz="711200" rtl="0">
            <a:lnSpc>
              <a:spcPct val="90000"/>
            </a:lnSpc>
            <a:spcBef>
              <a:spcPct val="0"/>
            </a:spcBef>
            <a:spcAft>
              <a:spcPct val="35000"/>
            </a:spcAft>
          </a:pPr>
          <a:r>
            <a:rPr lang="en-IN" sz="1600" b="1" i="1" kern="1200" dirty="0" smtClean="0"/>
            <a:t> </a:t>
          </a:r>
          <a:endParaRPr lang="en-US" sz="1600" b="1" i="1" kern="1200" dirty="0"/>
        </a:p>
      </dsp:txBody>
      <dsp:txXfrm>
        <a:off x="42374" y="693407"/>
        <a:ext cx="7916252" cy="78329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37079-11D0-40CD-B751-FAE52DAB15A1}">
      <dsp:nvSpPr>
        <dsp:cNvPr id="0" name=""/>
        <dsp:cNvSpPr/>
      </dsp:nvSpPr>
      <dsp:spPr>
        <a:xfrm>
          <a:off x="0" y="114162"/>
          <a:ext cx="3214688"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kern="1200" dirty="0" smtClean="0"/>
            <a:t>Co – borrower/Co-Applicant</a:t>
          </a:r>
          <a:endParaRPr lang="en-US" sz="2000" kern="1200" dirty="0"/>
        </a:p>
      </dsp:txBody>
      <dsp:txXfrm>
        <a:off x="23417" y="137579"/>
        <a:ext cx="3167854" cy="432866"/>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58A42-3966-4E3F-89CA-CDCB18184E7E}">
      <dsp:nvSpPr>
        <dsp:cNvPr id="0" name=""/>
        <dsp:cNvSpPr/>
      </dsp:nvSpPr>
      <dsp:spPr>
        <a:xfrm>
          <a:off x="792910" y="0"/>
          <a:ext cx="8494381" cy="2639450"/>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2ED04-FD4E-4D08-929F-89B42DCC303B}">
      <dsp:nvSpPr>
        <dsp:cNvPr id="0" name=""/>
        <dsp:cNvSpPr/>
      </dsp:nvSpPr>
      <dsp:spPr>
        <a:xfrm>
          <a:off x="548" y="791835"/>
          <a:ext cx="3066941" cy="10557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i="1" kern="1200" dirty="0" smtClean="0"/>
            <a:t>Indian Citizen</a:t>
          </a:r>
          <a:endParaRPr lang="en-US" sz="1600" b="1" i="1" kern="1200" dirty="0"/>
        </a:p>
      </dsp:txBody>
      <dsp:txXfrm>
        <a:off x="52087" y="843374"/>
        <a:ext cx="2963863" cy="952702"/>
      </dsp:txXfrm>
    </dsp:sp>
    <dsp:sp modelId="{5D2BE808-2C8D-4FB7-B921-00EE8A8F26DA}">
      <dsp:nvSpPr>
        <dsp:cNvPr id="0" name=""/>
        <dsp:cNvSpPr/>
      </dsp:nvSpPr>
      <dsp:spPr>
        <a:xfrm>
          <a:off x="3463224" y="791835"/>
          <a:ext cx="3066941" cy="105578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i="1" kern="1200" dirty="0" smtClean="0"/>
            <a:t>Bank account in any bank in India with ECS facilities or standing instruction facilities to provide monthly repayment electronically</a:t>
          </a:r>
          <a:endParaRPr lang="en-US" sz="1600" b="1" i="1" kern="1200" dirty="0"/>
        </a:p>
      </dsp:txBody>
      <dsp:txXfrm>
        <a:off x="3514763" y="843374"/>
        <a:ext cx="2963863" cy="952702"/>
      </dsp:txXfrm>
    </dsp:sp>
    <dsp:sp modelId="{26827255-1260-480E-B4D4-3D59AB5E63F6}">
      <dsp:nvSpPr>
        <dsp:cNvPr id="0" name=""/>
        <dsp:cNvSpPr/>
      </dsp:nvSpPr>
      <dsp:spPr>
        <a:xfrm>
          <a:off x="6925899" y="791835"/>
          <a:ext cx="3066941" cy="105578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i="1" kern="1200" dirty="0" smtClean="0"/>
            <a:t>Role like primary debtor</a:t>
          </a:r>
          <a:endParaRPr lang="en-US" sz="1600" b="1" i="1" kern="1200" dirty="0"/>
        </a:p>
      </dsp:txBody>
      <dsp:txXfrm>
        <a:off x="6977438" y="843374"/>
        <a:ext cx="2963863" cy="95270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06C15-F00C-4D7A-96F6-8158B12A36E4}">
      <dsp:nvSpPr>
        <dsp:cNvPr id="0" name=""/>
        <dsp:cNvSpPr/>
      </dsp:nvSpPr>
      <dsp:spPr>
        <a:xfrm>
          <a:off x="0" y="5956"/>
          <a:ext cx="10515600"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Part Time Courses</a:t>
          </a:r>
          <a:endParaRPr lang="en-US" sz="3000" kern="1200"/>
        </a:p>
      </dsp:txBody>
      <dsp:txXfrm>
        <a:off x="35125" y="41081"/>
        <a:ext cx="10445350" cy="649299"/>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2246E-89FB-4965-A112-9D8465DCCEA2}">
      <dsp:nvSpPr>
        <dsp:cNvPr id="0" name=""/>
        <dsp:cNvSpPr/>
      </dsp:nvSpPr>
      <dsp:spPr>
        <a:xfrm>
          <a:off x="3082131" y="0"/>
          <a:ext cx="4351338" cy="4351338"/>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baseline="0" dirty="0" smtClean="0"/>
            <a:t>For </a:t>
          </a:r>
          <a:r>
            <a:rPr lang="en-US" sz="2200" b="1" i="1" kern="1200" baseline="0" dirty="0" smtClean="0"/>
            <a:t>Part time / Executive courses </a:t>
          </a:r>
          <a:r>
            <a:rPr lang="en-US" sz="2200" kern="1200" baseline="0" dirty="0" smtClean="0"/>
            <a:t>not necessary to have income co-borrower as </a:t>
          </a:r>
          <a:r>
            <a:rPr lang="en-US" sz="2200" b="1" i="1" kern="1200" baseline="0" dirty="0" smtClean="0"/>
            <a:t>eligibility</a:t>
          </a:r>
          <a:r>
            <a:rPr lang="en-US" sz="2200" kern="1200" baseline="0" dirty="0" smtClean="0"/>
            <a:t> calculation will be based </a:t>
          </a:r>
          <a:r>
            <a:rPr lang="en-US" sz="2200" b="1" i="1" kern="1200" baseline="0" dirty="0" smtClean="0"/>
            <a:t>on student’s current income </a:t>
          </a:r>
          <a:r>
            <a:rPr lang="en-US" sz="2200" kern="1200" baseline="0" dirty="0" smtClean="0"/>
            <a:t>and if require additional earning co-borrower need to be introduced to increase the eligibility</a:t>
          </a:r>
          <a:endParaRPr lang="en-US" sz="2200" kern="1200" dirty="0"/>
        </a:p>
      </dsp:txBody>
      <dsp:txXfrm>
        <a:off x="3719370" y="637239"/>
        <a:ext cx="3076860" cy="307686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4E93F-97D6-427B-BF7A-4A2FDF5A9F1C}">
      <dsp:nvSpPr>
        <dsp:cNvPr id="0" name=""/>
        <dsp:cNvSpPr/>
      </dsp:nvSpPr>
      <dsp:spPr>
        <a:xfrm>
          <a:off x="3505" y="0"/>
          <a:ext cx="1175399" cy="316285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t>Father</a:t>
          </a:r>
          <a:endParaRPr lang="en-US" sz="1600" b="1" kern="1200"/>
        </a:p>
      </dsp:txBody>
      <dsp:txXfrm>
        <a:off x="3505" y="1265141"/>
        <a:ext cx="1175399" cy="1265141"/>
      </dsp:txXfrm>
    </dsp:sp>
    <dsp:sp modelId="{5A55EBAF-0096-448C-B0FD-BC1784AD0B0E}">
      <dsp:nvSpPr>
        <dsp:cNvPr id="0" name=""/>
        <dsp:cNvSpPr/>
      </dsp:nvSpPr>
      <dsp:spPr>
        <a:xfrm>
          <a:off x="64590" y="189771"/>
          <a:ext cx="1053230" cy="1053230"/>
        </a:xfrm>
        <a:prstGeom prst="ellipse">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l="-47000" r="-4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A92EE2-3C12-4EC7-A93F-FE3B674A63B4}">
      <dsp:nvSpPr>
        <dsp:cNvPr id="0" name=""/>
        <dsp:cNvSpPr/>
      </dsp:nvSpPr>
      <dsp:spPr>
        <a:xfrm>
          <a:off x="1214166" y="0"/>
          <a:ext cx="1175399" cy="3162853"/>
        </a:xfrm>
        <a:prstGeom prst="roundRect">
          <a:avLst>
            <a:gd name="adj" fmla="val 10000"/>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t>Mother</a:t>
          </a:r>
          <a:endParaRPr lang="en-US" sz="1600" b="1" kern="1200"/>
        </a:p>
      </dsp:txBody>
      <dsp:txXfrm>
        <a:off x="1214166" y="1265141"/>
        <a:ext cx="1175399" cy="1265141"/>
      </dsp:txXfrm>
    </dsp:sp>
    <dsp:sp modelId="{296D5F66-4389-444B-B4BB-F95BFA723859}">
      <dsp:nvSpPr>
        <dsp:cNvPr id="0" name=""/>
        <dsp:cNvSpPr/>
      </dsp:nvSpPr>
      <dsp:spPr>
        <a:xfrm>
          <a:off x="1275251" y="189771"/>
          <a:ext cx="1053230" cy="1053230"/>
        </a:xfrm>
        <a:prstGeom prst="ellipse">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l="-53000" r="-5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2AA9D4-C96E-4A4A-BA12-E4A3CC253A8F}">
      <dsp:nvSpPr>
        <dsp:cNvPr id="0" name=""/>
        <dsp:cNvSpPr/>
      </dsp:nvSpPr>
      <dsp:spPr>
        <a:xfrm>
          <a:off x="2424828" y="0"/>
          <a:ext cx="1175399" cy="3162853"/>
        </a:xfrm>
        <a:prstGeom prst="roundRect">
          <a:avLst>
            <a:gd name="adj" fmla="val 1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t>Brother</a:t>
          </a:r>
          <a:endParaRPr lang="en-US" sz="1600" b="1" kern="1200"/>
        </a:p>
      </dsp:txBody>
      <dsp:txXfrm>
        <a:off x="2424828" y="1265141"/>
        <a:ext cx="1175399" cy="1265141"/>
      </dsp:txXfrm>
    </dsp:sp>
    <dsp:sp modelId="{E3708F8E-8E48-488F-8941-01B972CFD1F5}">
      <dsp:nvSpPr>
        <dsp:cNvPr id="0" name=""/>
        <dsp:cNvSpPr/>
      </dsp:nvSpPr>
      <dsp:spPr>
        <a:xfrm>
          <a:off x="2485912" y="189771"/>
          <a:ext cx="1053230" cy="1053230"/>
        </a:xfrm>
        <a:prstGeom prst="ellipse">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t="-11000" b="-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B0F1C7-AE90-4121-8527-21F49F8B2CAA}">
      <dsp:nvSpPr>
        <dsp:cNvPr id="0" name=""/>
        <dsp:cNvSpPr/>
      </dsp:nvSpPr>
      <dsp:spPr>
        <a:xfrm>
          <a:off x="3635489" y="0"/>
          <a:ext cx="1175399" cy="3162853"/>
        </a:xfrm>
        <a:prstGeom prst="roundRect">
          <a:avLst>
            <a:gd name="adj" fmla="val 1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t>Sister (married) along with brother-in-law</a:t>
          </a:r>
          <a:endParaRPr lang="en-US" sz="1600" b="1" kern="1200"/>
        </a:p>
      </dsp:txBody>
      <dsp:txXfrm>
        <a:off x="3635489" y="1265141"/>
        <a:ext cx="1175399" cy="1265141"/>
      </dsp:txXfrm>
    </dsp:sp>
    <dsp:sp modelId="{05B89C09-7D63-4DB1-9281-1B486063439A}">
      <dsp:nvSpPr>
        <dsp:cNvPr id="0" name=""/>
        <dsp:cNvSpPr/>
      </dsp:nvSpPr>
      <dsp:spPr>
        <a:xfrm>
          <a:off x="3696573" y="189771"/>
          <a:ext cx="1053230" cy="1053230"/>
        </a:xfrm>
        <a:prstGeom prst="ellipse">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l="-24000" r="-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45E042-35F2-43C1-B039-42F72003F01E}">
      <dsp:nvSpPr>
        <dsp:cNvPr id="0" name=""/>
        <dsp:cNvSpPr/>
      </dsp:nvSpPr>
      <dsp:spPr>
        <a:xfrm>
          <a:off x="4846150" y="0"/>
          <a:ext cx="1175399" cy="3162853"/>
        </a:xfrm>
        <a:prstGeom prst="roundRect">
          <a:avLst>
            <a:gd name="adj" fmla="val 1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t>Father in law</a:t>
          </a:r>
          <a:endParaRPr lang="en-US" sz="1600" b="1" kern="1200"/>
        </a:p>
      </dsp:txBody>
      <dsp:txXfrm>
        <a:off x="4846150" y="1265141"/>
        <a:ext cx="1175399" cy="1265141"/>
      </dsp:txXfrm>
    </dsp:sp>
    <dsp:sp modelId="{C8950EB1-C49E-4FF4-B9A2-7ED1BD6CDED7}">
      <dsp:nvSpPr>
        <dsp:cNvPr id="0" name=""/>
        <dsp:cNvSpPr/>
      </dsp:nvSpPr>
      <dsp:spPr>
        <a:xfrm>
          <a:off x="4907235" y="189771"/>
          <a:ext cx="1053230" cy="1053230"/>
        </a:xfrm>
        <a:prstGeom prst="ellipse">
          <a:avLst/>
        </a:prstGeom>
        <a:blipFill>
          <a:blip xmlns:r="http://schemas.openxmlformats.org/officeDocument/2006/relationships" r:embed="rId5" cstate="email">
            <a:extLst>
              <a:ext uri="{28A0092B-C50C-407E-A947-70E740481C1C}">
                <a14:useLocalDpi xmlns:a14="http://schemas.microsoft.com/office/drawing/2010/main"/>
              </a:ext>
            </a:extLst>
          </a:blip>
          <a:srcRect/>
          <a:stretch>
            <a:fillRect l="-36000" r="-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222262-A687-431B-95AD-D7F0167094BD}">
      <dsp:nvSpPr>
        <dsp:cNvPr id="0" name=""/>
        <dsp:cNvSpPr/>
      </dsp:nvSpPr>
      <dsp:spPr>
        <a:xfrm>
          <a:off x="6056811" y="0"/>
          <a:ext cx="1175399" cy="3162853"/>
        </a:xfrm>
        <a:prstGeom prst="roundRect">
          <a:avLst>
            <a:gd name="adj" fmla="val 10000"/>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t>Mother in law</a:t>
          </a:r>
          <a:endParaRPr lang="en-US" sz="1600" b="1" kern="1200"/>
        </a:p>
      </dsp:txBody>
      <dsp:txXfrm>
        <a:off x="6056811" y="1265141"/>
        <a:ext cx="1175399" cy="1265141"/>
      </dsp:txXfrm>
    </dsp:sp>
    <dsp:sp modelId="{C7BD77DB-2CDA-4F6F-80CE-3AFEDA380FF4}">
      <dsp:nvSpPr>
        <dsp:cNvPr id="0" name=""/>
        <dsp:cNvSpPr/>
      </dsp:nvSpPr>
      <dsp:spPr>
        <a:xfrm>
          <a:off x="6117896" y="189771"/>
          <a:ext cx="1053230" cy="1053230"/>
        </a:xfrm>
        <a:prstGeom prst="ellipse">
          <a:avLst/>
        </a:prstGeom>
        <a:blipFill>
          <a:blip xmlns:r="http://schemas.openxmlformats.org/officeDocument/2006/relationships" r:embed="rId6" cstate="email">
            <a:extLst>
              <a:ext uri="{28A0092B-C50C-407E-A947-70E740481C1C}">
                <a14:useLocalDpi xmlns:a14="http://schemas.microsoft.com/office/drawing/2010/main"/>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1458D8-818E-416D-8C83-8494578AE503}">
      <dsp:nvSpPr>
        <dsp:cNvPr id="0" name=""/>
        <dsp:cNvSpPr/>
      </dsp:nvSpPr>
      <dsp:spPr>
        <a:xfrm>
          <a:off x="7267473" y="0"/>
          <a:ext cx="1175399" cy="3162853"/>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t>Spouse </a:t>
          </a:r>
          <a:endParaRPr lang="en-US" sz="1600" b="1" kern="1200"/>
        </a:p>
      </dsp:txBody>
      <dsp:txXfrm>
        <a:off x="7267473" y="1265141"/>
        <a:ext cx="1175399" cy="1265141"/>
      </dsp:txXfrm>
    </dsp:sp>
    <dsp:sp modelId="{B05CAD96-2014-40C0-9640-6F6AA2B1ACBF}">
      <dsp:nvSpPr>
        <dsp:cNvPr id="0" name=""/>
        <dsp:cNvSpPr/>
      </dsp:nvSpPr>
      <dsp:spPr>
        <a:xfrm>
          <a:off x="7328557" y="189771"/>
          <a:ext cx="1053230" cy="1053230"/>
        </a:xfrm>
        <a:prstGeom prst="ellipse">
          <a:avLst/>
        </a:prstGeom>
        <a:blipFill>
          <a:blip xmlns:r="http://schemas.openxmlformats.org/officeDocument/2006/relationships" r:embed="rId7" cstate="email">
            <a:extLst>
              <a:ext uri="{28A0092B-C50C-407E-A947-70E740481C1C}">
                <a14:useLocalDpi xmlns:a14="http://schemas.microsoft.com/office/drawing/2010/main"/>
              </a:ext>
            </a:extLst>
          </a:blip>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C2C153-B359-4B0C-B216-9BA098F5BDBE}">
      <dsp:nvSpPr>
        <dsp:cNvPr id="0" name=""/>
        <dsp:cNvSpPr/>
      </dsp:nvSpPr>
      <dsp:spPr>
        <a:xfrm>
          <a:off x="337855" y="2530282"/>
          <a:ext cx="7770667" cy="474427"/>
        </a:xfrm>
        <a:prstGeom prst="leftRightArrow">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34B26-C95B-425F-B329-159DC8DDE5A2}">
      <dsp:nvSpPr>
        <dsp:cNvPr id="0" name=""/>
        <dsp:cNvSpPr/>
      </dsp:nvSpPr>
      <dsp:spPr>
        <a:xfrm>
          <a:off x="2893820" y="0"/>
          <a:ext cx="2948368" cy="102076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Co-borrower Relationship</a:t>
          </a:r>
          <a:endParaRPr lang="en-US" sz="2900" kern="1200" dirty="0"/>
        </a:p>
      </dsp:txBody>
      <dsp:txXfrm>
        <a:off x="2943650" y="49830"/>
        <a:ext cx="2848708" cy="921103"/>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A4094-049A-442B-BC65-B57995D5BE68}">
      <dsp:nvSpPr>
        <dsp:cNvPr id="0" name=""/>
        <dsp:cNvSpPr/>
      </dsp:nvSpPr>
      <dsp:spPr>
        <a:xfrm>
          <a:off x="0" y="1124"/>
          <a:ext cx="11467398" cy="11980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Where the brother or sister is the primary co-applicant, father/mother to be additional co-applicant/guarantor mandatorily</a:t>
          </a:r>
          <a:endParaRPr lang="en-US" sz="2400" kern="1200" dirty="0"/>
        </a:p>
      </dsp:txBody>
      <dsp:txXfrm>
        <a:off x="58485" y="59609"/>
        <a:ext cx="11350428" cy="10811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9B03F-9783-4A7A-8E47-032A53F4F6CA}">
      <dsp:nvSpPr>
        <dsp:cNvPr id="0" name=""/>
        <dsp:cNvSpPr/>
      </dsp:nvSpPr>
      <dsp:spPr>
        <a:xfrm>
          <a:off x="1001251" y="866475"/>
          <a:ext cx="2366535" cy="77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1" kern="1200" baseline="0" smtClean="0"/>
            <a:t>Committed for </a:t>
          </a:r>
          <a:r>
            <a:rPr lang="en-US" sz="2000" b="0" i="1" kern="1200" baseline="0" smtClean="0"/>
            <a:t>loan decision </a:t>
          </a:r>
          <a:r>
            <a:rPr lang="en-US" sz="2000" b="1" kern="1200" baseline="0" smtClean="0"/>
            <a:t>in 24 hours</a:t>
          </a:r>
          <a:endParaRPr lang="en-US" sz="2000" kern="1200" dirty="0"/>
        </a:p>
      </dsp:txBody>
      <dsp:txXfrm>
        <a:off x="1001251" y="866475"/>
        <a:ext cx="2366535" cy="779880"/>
      </dsp:txXfrm>
    </dsp:sp>
    <dsp:sp modelId="{F6E7D156-9E98-4AAD-9CAA-C111C0BB2D45}">
      <dsp:nvSpPr>
        <dsp:cNvPr id="0" name=""/>
        <dsp:cNvSpPr/>
      </dsp:nvSpPr>
      <dsp:spPr>
        <a:xfrm>
          <a:off x="998562" y="629283"/>
          <a:ext cx="188247" cy="18824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5DA98-DC0A-4676-BA39-C31740DB02D1}">
      <dsp:nvSpPr>
        <dsp:cNvPr id="0" name=""/>
        <dsp:cNvSpPr/>
      </dsp:nvSpPr>
      <dsp:spPr>
        <a:xfrm>
          <a:off x="1130335" y="365737"/>
          <a:ext cx="188247" cy="188247"/>
        </a:xfrm>
        <a:prstGeom prst="ellipse">
          <a:avLst/>
        </a:prstGeom>
        <a:solidFill>
          <a:schemeClr val="accent3">
            <a:hueOff val="150589"/>
            <a:satOff val="5556"/>
            <a:lumOff val="-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8A9ABE-8744-4784-B458-6195AB929F15}">
      <dsp:nvSpPr>
        <dsp:cNvPr id="0" name=""/>
        <dsp:cNvSpPr/>
      </dsp:nvSpPr>
      <dsp:spPr>
        <a:xfrm>
          <a:off x="1446590" y="418446"/>
          <a:ext cx="295816" cy="295816"/>
        </a:xfrm>
        <a:prstGeom prst="ellipse">
          <a:avLst/>
        </a:prstGeom>
        <a:solidFill>
          <a:schemeClr val="accent3">
            <a:hueOff val="301178"/>
            <a:satOff val="11111"/>
            <a:lumOff val="-16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46484A-BA3D-43A0-944B-536F927B0FB1}">
      <dsp:nvSpPr>
        <dsp:cNvPr id="0" name=""/>
        <dsp:cNvSpPr/>
      </dsp:nvSpPr>
      <dsp:spPr>
        <a:xfrm>
          <a:off x="1710136" y="128546"/>
          <a:ext cx="188247" cy="188247"/>
        </a:xfrm>
        <a:prstGeom prst="ellipse">
          <a:avLst/>
        </a:prstGeom>
        <a:solidFill>
          <a:schemeClr val="accent3">
            <a:hueOff val="451767"/>
            <a:satOff val="16667"/>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1A901A-F236-4A81-BFFA-8BB1325417A5}">
      <dsp:nvSpPr>
        <dsp:cNvPr id="0" name=""/>
        <dsp:cNvSpPr/>
      </dsp:nvSpPr>
      <dsp:spPr>
        <a:xfrm>
          <a:off x="2052746" y="23128"/>
          <a:ext cx="188247" cy="188247"/>
        </a:xfrm>
        <a:prstGeom prst="ellipse">
          <a:avLst/>
        </a:prstGeom>
        <a:solidFill>
          <a:schemeClr val="accent3">
            <a:hueOff val="602355"/>
            <a:satOff val="22222"/>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9891E7-3815-49F7-8EC1-D5B07F12B71B}">
      <dsp:nvSpPr>
        <dsp:cNvPr id="0" name=""/>
        <dsp:cNvSpPr/>
      </dsp:nvSpPr>
      <dsp:spPr>
        <a:xfrm>
          <a:off x="2474419" y="207610"/>
          <a:ext cx="188247" cy="188247"/>
        </a:xfrm>
        <a:prstGeom prst="ellipse">
          <a:avLst/>
        </a:prstGeom>
        <a:solidFill>
          <a:schemeClr val="accent3">
            <a:hueOff val="752944"/>
            <a:satOff val="27778"/>
            <a:lumOff val="-40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10B6A6-0840-4943-959B-DE914150CAA9}">
      <dsp:nvSpPr>
        <dsp:cNvPr id="0" name=""/>
        <dsp:cNvSpPr/>
      </dsp:nvSpPr>
      <dsp:spPr>
        <a:xfrm>
          <a:off x="2737965" y="339383"/>
          <a:ext cx="295816" cy="295816"/>
        </a:xfrm>
        <a:prstGeom prst="ellipse">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E7D434-4EEB-48FA-B2D0-E88D8689D8BB}">
      <dsp:nvSpPr>
        <dsp:cNvPr id="0" name=""/>
        <dsp:cNvSpPr/>
      </dsp:nvSpPr>
      <dsp:spPr>
        <a:xfrm>
          <a:off x="3106930" y="629283"/>
          <a:ext cx="188247" cy="188247"/>
        </a:xfrm>
        <a:prstGeom prst="ellipse">
          <a:avLst/>
        </a:prstGeom>
        <a:solidFill>
          <a:schemeClr val="accent3">
            <a:hueOff val="1054122"/>
            <a:satOff val="38889"/>
            <a:lumOff val="-57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7615F2-C844-4263-8B4A-4216359778FF}">
      <dsp:nvSpPr>
        <dsp:cNvPr id="0" name=""/>
        <dsp:cNvSpPr/>
      </dsp:nvSpPr>
      <dsp:spPr>
        <a:xfrm>
          <a:off x="3265057" y="919184"/>
          <a:ext cx="188247" cy="188247"/>
        </a:xfrm>
        <a:prstGeom prst="ellipse">
          <a:avLst/>
        </a:prstGeom>
        <a:solidFill>
          <a:schemeClr val="accent3">
            <a:hueOff val="1204711"/>
            <a:satOff val="44444"/>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2B3653-C884-4534-BDF2-5B6C16565C90}">
      <dsp:nvSpPr>
        <dsp:cNvPr id="0" name=""/>
        <dsp:cNvSpPr/>
      </dsp:nvSpPr>
      <dsp:spPr>
        <a:xfrm>
          <a:off x="1894618" y="365737"/>
          <a:ext cx="484063" cy="484063"/>
        </a:xfrm>
        <a:prstGeom prst="ellipse">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EEAC16-0A53-4549-B221-CC875F033F8D}">
      <dsp:nvSpPr>
        <dsp:cNvPr id="0" name=""/>
        <dsp:cNvSpPr/>
      </dsp:nvSpPr>
      <dsp:spPr>
        <a:xfrm>
          <a:off x="866789" y="1367212"/>
          <a:ext cx="188247" cy="188247"/>
        </a:xfrm>
        <a:prstGeom prst="ellipse">
          <a:avLst/>
        </a:prstGeom>
        <a:solidFill>
          <a:schemeClr val="accent3">
            <a:hueOff val="1505888"/>
            <a:satOff val="55556"/>
            <a:lumOff val="-81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C615F9-6039-4EB1-8BF4-5D4D655BA079}">
      <dsp:nvSpPr>
        <dsp:cNvPr id="0" name=""/>
        <dsp:cNvSpPr/>
      </dsp:nvSpPr>
      <dsp:spPr>
        <a:xfrm>
          <a:off x="1024917" y="1604403"/>
          <a:ext cx="295816" cy="295816"/>
        </a:xfrm>
        <a:prstGeom prst="ellipse">
          <a:avLst/>
        </a:prstGeom>
        <a:solidFill>
          <a:schemeClr val="accent3">
            <a:hueOff val="1656477"/>
            <a:satOff val="61111"/>
            <a:lumOff val="-8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6D5854-F6AB-4936-A984-53F7D40B1025}">
      <dsp:nvSpPr>
        <dsp:cNvPr id="0" name=""/>
        <dsp:cNvSpPr/>
      </dsp:nvSpPr>
      <dsp:spPr>
        <a:xfrm>
          <a:off x="1420236" y="1815240"/>
          <a:ext cx="430279" cy="430279"/>
        </a:xfrm>
        <a:prstGeom prst="ellipse">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8CE77F-7D35-4869-899B-D42D31A74B98}">
      <dsp:nvSpPr>
        <dsp:cNvPr id="0" name=""/>
        <dsp:cNvSpPr/>
      </dsp:nvSpPr>
      <dsp:spPr>
        <a:xfrm>
          <a:off x="1973682" y="2157850"/>
          <a:ext cx="188247" cy="188247"/>
        </a:xfrm>
        <a:prstGeom prst="ellipse">
          <a:avLst/>
        </a:prstGeom>
        <a:solidFill>
          <a:schemeClr val="accent3">
            <a:hueOff val="1957655"/>
            <a:satOff val="72222"/>
            <a:lumOff val="-10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9EC20-9BAE-455D-9293-F29F61F3939B}">
      <dsp:nvSpPr>
        <dsp:cNvPr id="0" name=""/>
        <dsp:cNvSpPr/>
      </dsp:nvSpPr>
      <dsp:spPr>
        <a:xfrm>
          <a:off x="2079100" y="1815240"/>
          <a:ext cx="295816" cy="295816"/>
        </a:xfrm>
        <a:prstGeom prst="ellipse">
          <a:avLst/>
        </a:prstGeom>
        <a:solidFill>
          <a:schemeClr val="accent3">
            <a:hueOff val="2108244"/>
            <a:satOff val="77778"/>
            <a:lumOff val="-1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C34A0-C207-4F7D-8578-8445C32D3DF4}">
      <dsp:nvSpPr>
        <dsp:cNvPr id="0" name=""/>
        <dsp:cNvSpPr/>
      </dsp:nvSpPr>
      <dsp:spPr>
        <a:xfrm>
          <a:off x="2342646" y="2184204"/>
          <a:ext cx="188247" cy="188247"/>
        </a:xfrm>
        <a:prstGeom prst="ellipse">
          <a:avLst/>
        </a:prstGeom>
        <a:solidFill>
          <a:schemeClr val="accent3">
            <a:hueOff val="2258833"/>
            <a:satOff val="83333"/>
            <a:lumOff val="-1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34F218-791D-408F-8EB9-46D2F6820B1E}">
      <dsp:nvSpPr>
        <dsp:cNvPr id="0" name=""/>
        <dsp:cNvSpPr/>
      </dsp:nvSpPr>
      <dsp:spPr>
        <a:xfrm>
          <a:off x="2579838" y="1762531"/>
          <a:ext cx="430279" cy="430279"/>
        </a:xfrm>
        <a:prstGeom prst="ellipse">
          <a:avLst/>
        </a:prstGeom>
        <a:solidFill>
          <a:schemeClr val="accent3">
            <a:hueOff val="2409421"/>
            <a:satOff val="88889"/>
            <a:lumOff val="-130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4D083A-4DFB-45A1-80CA-E8CEFB465BD9}">
      <dsp:nvSpPr>
        <dsp:cNvPr id="0" name=""/>
        <dsp:cNvSpPr/>
      </dsp:nvSpPr>
      <dsp:spPr>
        <a:xfrm>
          <a:off x="3159639" y="1657112"/>
          <a:ext cx="295816" cy="295816"/>
        </a:xfrm>
        <a:prstGeom prst="ellipse">
          <a:avLst/>
        </a:prstGeom>
        <a:solidFill>
          <a:schemeClr val="accent3">
            <a:hueOff val="2560010"/>
            <a:satOff val="94444"/>
            <a:lumOff val="-138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65D933-34AC-4861-8EDC-92C91857FE02}">
      <dsp:nvSpPr>
        <dsp:cNvPr id="0" name=""/>
        <dsp:cNvSpPr/>
      </dsp:nvSpPr>
      <dsp:spPr>
        <a:xfrm>
          <a:off x="3455456" y="418008"/>
          <a:ext cx="868772" cy="1658580"/>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6130BB-0D16-40C8-9D42-AD21A9366395}">
      <dsp:nvSpPr>
        <dsp:cNvPr id="0" name=""/>
        <dsp:cNvSpPr/>
      </dsp:nvSpPr>
      <dsp:spPr>
        <a:xfrm>
          <a:off x="4324228" y="418814"/>
          <a:ext cx="2369378" cy="16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baseline="0" smtClean="0"/>
            <a:t>Awareness of policies</a:t>
          </a:r>
          <a:endParaRPr lang="en-US" sz="2000" kern="1200" dirty="0"/>
        </a:p>
      </dsp:txBody>
      <dsp:txXfrm>
        <a:off x="4324228" y="418814"/>
        <a:ext cx="2369378" cy="1658564"/>
      </dsp:txXfrm>
    </dsp:sp>
    <dsp:sp modelId="{8391314D-E586-4FAA-9D31-BBC04BD9CEAE}">
      <dsp:nvSpPr>
        <dsp:cNvPr id="0" name=""/>
        <dsp:cNvSpPr/>
      </dsp:nvSpPr>
      <dsp:spPr>
        <a:xfrm>
          <a:off x="6693606" y="418008"/>
          <a:ext cx="868772" cy="1658580"/>
        </a:xfrm>
        <a:prstGeom prst="chevron">
          <a:avLst>
            <a:gd name="adj" fmla="val 6231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CB4611-90B8-4E33-ABAC-0C298BBD24B3}">
      <dsp:nvSpPr>
        <dsp:cNvPr id="0" name=""/>
        <dsp:cNvSpPr/>
      </dsp:nvSpPr>
      <dsp:spPr>
        <a:xfrm>
          <a:off x="7657153" y="280940"/>
          <a:ext cx="2013971" cy="2013971"/>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kern="1200" baseline="0" smtClean="0"/>
            <a:t>Processes to ensure hassle-free customer experience</a:t>
          </a:r>
          <a:endParaRPr lang="en-US" sz="2000" kern="1200" dirty="0"/>
        </a:p>
      </dsp:txBody>
      <dsp:txXfrm>
        <a:off x="7952092" y="575879"/>
        <a:ext cx="1424093" cy="1424093"/>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8CA1-3BEE-4737-A1C6-D33EE294AD22}">
      <dsp:nvSpPr>
        <dsp:cNvPr id="0" name=""/>
        <dsp:cNvSpPr/>
      </dsp:nvSpPr>
      <dsp:spPr>
        <a:xfrm>
          <a:off x="0" y="5956"/>
          <a:ext cx="10515600" cy="7195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dirty="0" smtClean="0"/>
            <a:t>Additional Co-Applicant</a:t>
          </a:r>
          <a:endParaRPr lang="en-US" sz="3000" kern="1200" dirty="0"/>
        </a:p>
      </dsp:txBody>
      <dsp:txXfrm>
        <a:off x="35125" y="41081"/>
        <a:ext cx="10445350" cy="649299"/>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8890D-CEC9-4B4C-9BEF-F6D81CF301C3}">
      <dsp:nvSpPr>
        <dsp:cNvPr id="0" name=""/>
        <dsp:cNvSpPr/>
      </dsp:nvSpPr>
      <dsp:spPr>
        <a:xfrm>
          <a:off x="0" y="2900819"/>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0B5646-5A3E-4310-BC24-75F6B19E35F8}">
      <dsp:nvSpPr>
        <dsp:cNvPr id="0" name=""/>
        <dsp:cNvSpPr/>
      </dsp:nvSpPr>
      <dsp:spPr>
        <a:xfrm>
          <a:off x="2734055" y="1450518"/>
          <a:ext cx="7781544" cy="145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1066800">
            <a:lnSpc>
              <a:spcPct val="90000"/>
            </a:lnSpc>
            <a:spcBef>
              <a:spcPct val="0"/>
            </a:spcBef>
            <a:spcAft>
              <a:spcPct val="35000"/>
            </a:spcAft>
          </a:pPr>
          <a:r>
            <a:rPr lang="en-US" sz="2400" kern="1200" dirty="0" smtClean="0"/>
            <a:t>Additional Co-applicants may be:</a:t>
          </a:r>
          <a:endParaRPr lang="en-US" sz="2400" kern="1200" dirty="0"/>
        </a:p>
      </dsp:txBody>
      <dsp:txXfrm>
        <a:off x="2734055" y="1450518"/>
        <a:ext cx="7781544" cy="1450300"/>
      </dsp:txXfrm>
    </dsp:sp>
    <dsp:sp modelId="{14DEC813-6C1F-4A8D-9400-E3820421AE46}">
      <dsp:nvSpPr>
        <dsp:cNvPr id="0" name=""/>
        <dsp:cNvSpPr/>
      </dsp:nvSpPr>
      <dsp:spPr>
        <a:xfrm>
          <a:off x="0" y="1450518"/>
          <a:ext cx="2734056" cy="1450300"/>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Special Cases</a:t>
          </a:r>
          <a:endParaRPr lang="en-US" sz="2400" kern="1200" dirty="0"/>
        </a:p>
      </dsp:txBody>
      <dsp:txXfrm>
        <a:off x="70811" y="1521329"/>
        <a:ext cx="2592434" cy="1379489"/>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A2506-FE1D-4A4B-B2B6-A255962DC64E}">
      <dsp:nvSpPr>
        <dsp:cNvPr id="0" name=""/>
        <dsp:cNvSpPr/>
      </dsp:nvSpPr>
      <dsp:spPr>
        <a:xfrm>
          <a:off x="2763520" y="1233108"/>
          <a:ext cx="2030015"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kern="1200" dirty="0" smtClean="0"/>
            <a:t>Sister-in-law</a:t>
          </a:r>
          <a:endParaRPr lang="en-US" sz="1800" kern="1200" dirty="0"/>
        </a:p>
      </dsp:txBody>
      <dsp:txXfrm>
        <a:off x="2763520" y="1233108"/>
        <a:ext cx="2030015" cy="356400"/>
      </dsp:txXfrm>
    </dsp:sp>
    <dsp:sp modelId="{696A27C8-EC6B-4CEA-B02C-49DB3DD01608}">
      <dsp:nvSpPr>
        <dsp:cNvPr id="0" name=""/>
        <dsp:cNvSpPr/>
      </dsp:nvSpPr>
      <dsp:spPr>
        <a:xfrm>
          <a:off x="4793535" y="1233108"/>
          <a:ext cx="406003" cy="3564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69E19-D48C-49A7-BDD0-0CE54379C51E}">
      <dsp:nvSpPr>
        <dsp:cNvPr id="0" name=""/>
        <dsp:cNvSpPr/>
      </dsp:nvSpPr>
      <dsp:spPr>
        <a:xfrm>
          <a:off x="2763520" y="1654308"/>
          <a:ext cx="2030015"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kern="1200" dirty="0" smtClean="0"/>
            <a:t>Brother-in-law</a:t>
          </a:r>
          <a:endParaRPr lang="en-US" sz="1800" kern="1200" dirty="0"/>
        </a:p>
      </dsp:txBody>
      <dsp:txXfrm>
        <a:off x="2763520" y="1654308"/>
        <a:ext cx="2030015" cy="356400"/>
      </dsp:txXfrm>
    </dsp:sp>
    <dsp:sp modelId="{1283DE94-49CF-426E-99CD-1C735359BA52}">
      <dsp:nvSpPr>
        <dsp:cNvPr id="0" name=""/>
        <dsp:cNvSpPr/>
      </dsp:nvSpPr>
      <dsp:spPr>
        <a:xfrm>
          <a:off x="4793535" y="1654308"/>
          <a:ext cx="406003" cy="3564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EF16A5-864D-4ADE-963B-03FEF0AFF9F1}">
      <dsp:nvSpPr>
        <dsp:cNvPr id="0" name=""/>
        <dsp:cNvSpPr/>
      </dsp:nvSpPr>
      <dsp:spPr>
        <a:xfrm>
          <a:off x="2763520" y="2075508"/>
          <a:ext cx="2030015" cy="60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kern="1200" dirty="0" smtClean="0"/>
            <a:t>Maternal/Paternal Uncle</a:t>
          </a:r>
          <a:endParaRPr lang="en-US" sz="1800" kern="1200" dirty="0"/>
        </a:p>
      </dsp:txBody>
      <dsp:txXfrm>
        <a:off x="2763520" y="2075508"/>
        <a:ext cx="2030015" cy="601425"/>
      </dsp:txXfrm>
    </dsp:sp>
    <dsp:sp modelId="{B4E43A85-5BDE-45F6-83D2-78B70E7E1AD0}">
      <dsp:nvSpPr>
        <dsp:cNvPr id="0" name=""/>
        <dsp:cNvSpPr/>
      </dsp:nvSpPr>
      <dsp:spPr>
        <a:xfrm>
          <a:off x="4793535" y="2075508"/>
          <a:ext cx="406003" cy="60142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B507C3-79D3-4482-99CA-473348C7FABF}">
      <dsp:nvSpPr>
        <dsp:cNvPr id="0" name=""/>
        <dsp:cNvSpPr/>
      </dsp:nvSpPr>
      <dsp:spPr>
        <a:xfrm>
          <a:off x="2763520" y="2741733"/>
          <a:ext cx="2030015" cy="60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kern="1200" dirty="0" smtClean="0"/>
            <a:t>Maternal/Paternal Aunt</a:t>
          </a:r>
          <a:endParaRPr lang="en-US" sz="1800" kern="1200" dirty="0"/>
        </a:p>
      </dsp:txBody>
      <dsp:txXfrm>
        <a:off x="2763520" y="2741733"/>
        <a:ext cx="2030015" cy="601425"/>
      </dsp:txXfrm>
    </dsp:sp>
    <dsp:sp modelId="{1DF3C202-29D9-40AA-8D8B-599AB96B154D}">
      <dsp:nvSpPr>
        <dsp:cNvPr id="0" name=""/>
        <dsp:cNvSpPr/>
      </dsp:nvSpPr>
      <dsp:spPr>
        <a:xfrm>
          <a:off x="4793535" y="2741733"/>
          <a:ext cx="406003" cy="60142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8AAABD-3913-4D77-B3FF-6202D8F4C98E}">
      <dsp:nvSpPr>
        <dsp:cNvPr id="0" name=""/>
        <dsp:cNvSpPr/>
      </dsp:nvSpPr>
      <dsp:spPr>
        <a:xfrm>
          <a:off x="2763520" y="3407958"/>
          <a:ext cx="2032000"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kern="1200" dirty="0" smtClean="0"/>
            <a:t>Grandparents</a:t>
          </a:r>
          <a:endParaRPr lang="en-US" sz="1800" kern="1200" dirty="0"/>
        </a:p>
      </dsp:txBody>
      <dsp:txXfrm>
        <a:off x="2763520" y="3407958"/>
        <a:ext cx="2032000" cy="356400"/>
      </dsp:txXfrm>
    </dsp:sp>
    <dsp:sp modelId="{C7B797EE-EFD3-47D2-8A61-A329117BB33D}">
      <dsp:nvSpPr>
        <dsp:cNvPr id="0" name=""/>
        <dsp:cNvSpPr/>
      </dsp:nvSpPr>
      <dsp:spPr>
        <a:xfrm>
          <a:off x="4795520" y="3407958"/>
          <a:ext cx="406400" cy="3564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3A2515-40E1-4718-9E59-1E38E9F96655}">
      <dsp:nvSpPr>
        <dsp:cNvPr id="0" name=""/>
        <dsp:cNvSpPr/>
      </dsp:nvSpPr>
      <dsp:spPr>
        <a:xfrm>
          <a:off x="2763520" y="3829158"/>
          <a:ext cx="2032000"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kern="1200" dirty="0" smtClean="0"/>
            <a:t>First Cousins</a:t>
          </a:r>
          <a:endParaRPr lang="en-US" sz="1800" kern="1200" dirty="0"/>
        </a:p>
      </dsp:txBody>
      <dsp:txXfrm>
        <a:off x="2763520" y="3829158"/>
        <a:ext cx="2032000" cy="356400"/>
      </dsp:txXfrm>
    </dsp:sp>
    <dsp:sp modelId="{26AAC6DF-C023-48F3-9591-1083B7E08C39}">
      <dsp:nvSpPr>
        <dsp:cNvPr id="0" name=""/>
        <dsp:cNvSpPr/>
      </dsp:nvSpPr>
      <dsp:spPr>
        <a:xfrm>
          <a:off x="4795520" y="3829158"/>
          <a:ext cx="406400" cy="3564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B257F-E974-4500-9A8A-B83B0AED2C86}">
      <dsp:nvSpPr>
        <dsp:cNvPr id="0" name=""/>
        <dsp:cNvSpPr/>
      </dsp:nvSpPr>
      <dsp:spPr>
        <a:xfrm>
          <a:off x="0" y="0"/>
          <a:ext cx="3604768" cy="1104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Location: Should be based at one of the Auxilo approved locations</a:t>
          </a:r>
          <a:endParaRPr lang="en-US" sz="1800" kern="1200"/>
        </a:p>
      </dsp:txBody>
      <dsp:txXfrm>
        <a:off x="53916" y="53916"/>
        <a:ext cx="3496936" cy="996648"/>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C5BAA-D68A-4EB2-BA34-F4BE1823579C}">
      <dsp:nvSpPr>
        <dsp:cNvPr id="0" name=""/>
        <dsp:cNvSpPr/>
      </dsp:nvSpPr>
      <dsp:spPr>
        <a:xfrm>
          <a:off x="0" y="13393"/>
          <a:ext cx="8090720" cy="10073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dirty="0" smtClean="0"/>
            <a:t>Income Source of Co-borrower</a:t>
          </a:r>
          <a:endParaRPr lang="en-US" sz="4200" kern="1200" dirty="0"/>
        </a:p>
      </dsp:txBody>
      <dsp:txXfrm>
        <a:off x="49176" y="62569"/>
        <a:ext cx="7992368" cy="909018"/>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FFD7C-7E53-42BE-BA1D-54A6F1B5B7BD}">
      <dsp:nvSpPr>
        <dsp:cNvPr id="0" name=""/>
        <dsp:cNvSpPr/>
      </dsp:nvSpPr>
      <dsp:spPr>
        <a:xfrm rot="16200000">
          <a:off x="-2027891" y="2032456"/>
          <a:ext cx="5667082" cy="1602168"/>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en-US" sz="2400" b="1" kern="1200" smtClean="0"/>
            <a:t>Salaried</a:t>
          </a:r>
          <a:endParaRPr lang="en-US" sz="2400" b="1" kern="1200" dirty="0"/>
        </a:p>
      </dsp:txBody>
      <dsp:txXfrm rot="5400000">
        <a:off x="4566" y="1133415"/>
        <a:ext cx="1602168" cy="3400250"/>
      </dsp:txXfrm>
    </dsp:sp>
    <dsp:sp modelId="{6067999E-28F7-4101-9421-E394F05410AD}">
      <dsp:nvSpPr>
        <dsp:cNvPr id="0" name=""/>
        <dsp:cNvSpPr/>
      </dsp:nvSpPr>
      <dsp:spPr>
        <a:xfrm rot="16200000">
          <a:off x="-305560" y="2032456"/>
          <a:ext cx="5667082" cy="1602168"/>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ctr" defTabSz="1066800">
            <a:lnSpc>
              <a:spcPct val="90000"/>
            </a:lnSpc>
            <a:spcBef>
              <a:spcPct val="0"/>
            </a:spcBef>
            <a:spcAft>
              <a:spcPct val="35000"/>
            </a:spcAft>
          </a:pPr>
          <a:r>
            <a:rPr lang="en-US" sz="2400" b="1" kern="1200" smtClean="0"/>
            <a:t>SEP</a:t>
          </a:r>
          <a:endParaRPr lang="en-US" sz="2400" b="1" kern="1200" dirty="0"/>
        </a:p>
        <a:p>
          <a:pPr marL="171450" lvl="1" indent="-171450" algn="ctr" defTabSz="800100">
            <a:lnSpc>
              <a:spcPct val="90000"/>
            </a:lnSpc>
            <a:spcBef>
              <a:spcPct val="0"/>
            </a:spcBef>
            <a:spcAft>
              <a:spcPct val="15000"/>
            </a:spcAft>
            <a:buChar char="••"/>
          </a:pPr>
          <a:r>
            <a:rPr lang="en-US" sz="1800" b="1" kern="1200" dirty="0" smtClean="0"/>
            <a:t>Doctors</a:t>
          </a:r>
          <a:endParaRPr lang="en-US" sz="1800" b="1" kern="1200" dirty="0"/>
        </a:p>
        <a:p>
          <a:pPr marL="171450" lvl="1" indent="-171450" algn="ctr" defTabSz="800100">
            <a:lnSpc>
              <a:spcPct val="90000"/>
            </a:lnSpc>
            <a:spcBef>
              <a:spcPct val="0"/>
            </a:spcBef>
            <a:spcAft>
              <a:spcPct val="15000"/>
            </a:spcAft>
            <a:buChar char="••"/>
          </a:pPr>
          <a:r>
            <a:rPr lang="en-US" sz="1800" b="1" kern="1200" dirty="0" smtClean="0"/>
            <a:t>Architects</a:t>
          </a:r>
          <a:endParaRPr lang="en-US" sz="1800" b="1" kern="1200" dirty="0"/>
        </a:p>
        <a:p>
          <a:pPr marL="171450" lvl="1" indent="-171450" algn="ctr" defTabSz="800100">
            <a:lnSpc>
              <a:spcPct val="90000"/>
            </a:lnSpc>
            <a:spcBef>
              <a:spcPct val="0"/>
            </a:spcBef>
            <a:spcAft>
              <a:spcPct val="15000"/>
            </a:spcAft>
            <a:buChar char="••"/>
          </a:pPr>
          <a:r>
            <a:rPr lang="en-US" sz="1800" b="1" kern="1200" dirty="0" smtClean="0"/>
            <a:t>CA/ICWA</a:t>
          </a:r>
          <a:endParaRPr lang="en-US" sz="1800" b="1" kern="1200" dirty="0"/>
        </a:p>
        <a:p>
          <a:pPr marL="171450" lvl="1" indent="-171450" algn="ctr" defTabSz="800100">
            <a:lnSpc>
              <a:spcPct val="90000"/>
            </a:lnSpc>
            <a:spcBef>
              <a:spcPct val="0"/>
            </a:spcBef>
            <a:spcAft>
              <a:spcPct val="15000"/>
            </a:spcAft>
            <a:buChar char="••"/>
          </a:pPr>
          <a:r>
            <a:rPr lang="en-US" sz="1800" b="1" kern="1200" dirty="0" smtClean="0"/>
            <a:t>Engineers</a:t>
          </a:r>
          <a:endParaRPr lang="en-US" sz="1800" b="1" kern="1200" dirty="0"/>
        </a:p>
      </dsp:txBody>
      <dsp:txXfrm rot="5400000">
        <a:off x="1726897" y="1133415"/>
        <a:ext cx="1602168" cy="3400250"/>
      </dsp:txXfrm>
    </dsp:sp>
    <dsp:sp modelId="{262F9BC9-F344-46F9-A4D6-9B829923D6CF}">
      <dsp:nvSpPr>
        <dsp:cNvPr id="0" name=""/>
        <dsp:cNvSpPr/>
      </dsp:nvSpPr>
      <dsp:spPr>
        <a:xfrm rot="16200000">
          <a:off x="1416769" y="2032456"/>
          <a:ext cx="5667082" cy="1602168"/>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ctr" defTabSz="889000">
            <a:lnSpc>
              <a:spcPct val="90000"/>
            </a:lnSpc>
            <a:spcBef>
              <a:spcPct val="0"/>
            </a:spcBef>
            <a:spcAft>
              <a:spcPct val="35000"/>
            </a:spcAft>
          </a:pPr>
          <a:r>
            <a:rPr lang="en-US" sz="2000" b="1" kern="1200" smtClean="0"/>
            <a:t>SENP</a:t>
          </a:r>
          <a:endParaRPr lang="en-US" sz="2000" b="1" kern="1200" dirty="0"/>
        </a:p>
        <a:p>
          <a:pPr marL="114300" lvl="1" indent="-114300" algn="ctr" defTabSz="622300">
            <a:lnSpc>
              <a:spcPct val="90000"/>
            </a:lnSpc>
            <a:spcBef>
              <a:spcPct val="0"/>
            </a:spcBef>
            <a:spcAft>
              <a:spcPct val="15000"/>
            </a:spcAft>
            <a:buChar char="••"/>
          </a:pPr>
          <a:r>
            <a:rPr lang="en-US" sz="1400" b="1" kern="1200" dirty="0" smtClean="0"/>
            <a:t>Traders</a:t>
          </a:r>
          <a:endParaRPr lang="en-US" sz="1400" b="1" kern="1200" dirty="0"/>
        </a:p>
        <a:p>
          <a:pPr marL="114300" lvl="1" indent="-114300" algn="ctr" defTabSz="622300">
            <a:lnSpc>
              <a:spcPct val="90000"/>
            </a:lnSpc>
            <a:spcBef>
              <a:spcPct val="0"/>
            </a:spcBef>
            <a:spcAft>
              <a:spcPct val="15000"/>
            </a:spcAft>
            <a:buChar char="••"/>
          </a:pPr>
          <a:r>
            <a:rPr lang="en-US" sz="1400" b="1" kern="1200" dirty="0" smtClean="0"/>
            <a:t>Manufacturers</a:t>
          </a:r>
          <a:endParaRPr lang="en-US" sz="1400" b="1" kern="1200" dirty="0"/>
        </a:p>
        <a:p>
          <a:pPr marL="114300" lvl="1" indent="-114300" algn="ctr" defTabSz="622300">
            <a:lnSpc>
              <a:spcPct val="90000"/>
            </a:lnSpc>
            <a:spcBef>
              <a:spcPct val="0"/>
            </a:spcBef>
            <a:spcAft>
              <a:spcPct val="15000"/>
            </a:spcAft>
            <a:buChar char="••"/>
          </a:pPr>
          <a:r>
            <a:rPr lang="en-US" sz="1400" b="1" kern="1200" dirty="0" smtClean="0"/>
            <a:t>Wholesalers</a:t>
          </a:r>
          <a:endParaRPr lang="en-US" sz="1400" b="1" kern="1200" dirty="0"/>
        </a:p>
        <a:p>
          <a:pPr marL="114300" lvl="1" indent="-114300" algn="ctr" defTabSz="622300">
            <a:lnSpc>
              <a:spcPct val="90000"/>
            </a:lnSpc>
            <a:spcBef>
              <a:spcPct val="0"/>
            </a:spcBef>
            <a:spcAft>
              <a:spcPct val="15000"/>
            </a:spcAft>
            <a:buChar char="••"/>
          </a:pPr>
          <a:r>
            <a:rPr lang="en-US" sz="1400" b="1" kern="1200" dirty="0" smtClean="0"/>
            <a:t>Retailers</a:t>
          </a:r>
          <a:endParaRPr lang="en-US" sz="1400" b="1" kern="1200" dirty="0"/>
        </a:p>
        <a:p>
          <a:pPr marL="114300" lvl="1" indent="-114300" algn="ctr" defTabSz="622300">
            <a:lnSpc>
              <a:spcPct val="90000"/>
            </a:lnSpc>
            <a:spcBef>
              <a:spcPct val="0"/>
            </a:spcBef>
            <a:spcAft>
              <a:spcPct val="15000"/>
            </a:spcAft>
            <a:buChar char="••"/>
          </a:pPr>
          <a:r>
            <a:rPr lang="en-US" sz="1400" b="1" kern="1200" dirty="0" smtClean="0"/>
            <a:t>Distributors</a:t>
          </a:r>
          <a:endParaRPr lang="en-US" sz="1400" b="1" kern="1200" dirty="0"/>
        </a:p>
        <a:p>
          <a:pPr marL="114300" lvl="1" indent="-114300" algn="ctr" defTabSz="622300">
            <a:lnSpc>
              <a:spcPct val="90000"/>
            </a:lnSpc>
            <a:spcBef>
              <a:spcPct val="0"/>
            </a:spcBef>
            <a:spcAft>
              <a:spcPct val="15000"/>
            </a:spcAft>
            <a:buChar char="••"/>
          </a:pPr>
          <a:r>
            <a:rPr lang="en-US" sz="1400" b="1" kern="1200" dirty="0" smtClean="0"/>
            <a:t>Commission Agents</a:t>
          </a:r>
          <a:endParaRPr lang="en-US" sz="1400" b="1" kern="1200" dirty="0"/>
        </a:p>
      </dsp:txBody>
      <dsp:txXfrm rot="5400000">
        <a:off x="3449226" y="1133415"/>
        <a:ext cx="1602168" cy="3400250"/>
      </dsp:txXfrm>
    </dsp:sp>
    <dsp:sp modelId="{90188DCA-0D9D-42E7-A607-E1BA7A6902B0}">
      <dsp:nvSpPr>
        <dsp:cNvPr id="0" name=""/>
        <dsp:cNvSpPr/>
      </dsp:nvSpPr>
      <dsp:spPr>
        <a:xfrm rot="16200000">
          <a:off x="3139100" y="2032456"/>
          <a:ext cx="5667082" cy="1602168"/>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lvl="0" algn="ctr" defTabSz="711200">
            <a:lnSpc>
              <a:spcPct val="90000"/>
            </a:lnSpc>
            <a:spcBef>
              <a:spcPct val="0"/>
            </a:spcBef>
            <a:spcAft>
              <a:spcPct val="35000"/>
            </a:spcAft>
          </a:pPr>
          <a:r>
            <a:rPr lang="en-US" sz="1600" b="1" kern="1200" smtClean="0"/>
            <a:t>Business Ownership</a:t>
          </a:r>
          <a:endParaRPr lang="en-US" sz="1600" b="1" kern="1200" dirty="0"/>
        </a:p>
        <a:p>
          <a:pPr marL="171450" lvl="1" indent="-171450" algn="ctr" defTabSz="711200">
            <a:lnSpc>
              <a:spcPct val="90000"/>
            </a:lnSpc>
            <a:spcBef>
              <a:spcPct val="0"/>
            </a:spcBef>
            <a:spcAft>
              <a:spcPct val="15000"/>
            </a:spcAft>
            <a:buChar char="••"/>
          </a:pPr>
          <a:r>
            <a:rPr lang="en-US" sz="1600" b="1" kern="1200" dirty="0" smtClean="0"/>
            <a:t>Proprietorship</a:t>
          </a:r>
          <a:endParaRPr lang="en-US" sz="1600" b="1" kern="1200" dirty="0"/>
        </a:p>
        <a:p>
          <a:pPr marL="171450" lvl="1" indent="-171450" algn="ctr" defTabSz="711200">
            <a:lnSpc>
              <a:spcPct val="90000"/>
            </a:lnSpc>
            <a:spcBef>
              <a:spcPct val="0"/>
            </a:spcBef>
            <a:spcAft>
              <a:spcPct val="15000"/>
            </a:spcAft>
            <a:buChar char="••"/>
          </a:pPr>
          <a:r>
            <a:rPr lang="en-US" sz="1600" b="1" kern="1200" dirty="0" smtClean="0"/>
            <a:t>Partnership</a:t>
          </a:r>
          <a:endParaRPr lang="en-US" sz="1600" b="1" kern="1200" dirty="0"/>
        </a:p>
        <a:p>
          <a:pPr marL="171450" lvl="1" indent="-171450" algn="ctr" defTabSz="711200">
            <a:lnSpc>
              <a:spcPct val="90000"/>
            </a:lnSpc>
            <a:spcBef>
              <a:spcPct val="0"/>
            </a:spcBef>
            <a:spcAft>
              <a:spcPct val="15000"/>
            </a:spcAft>
            <a:buChar char="••"/>
          </a:pPr>
          <a:r>
            <a:rPr lang="en-US" sz="1600" b="1" kern="1200" dirty="0" smtClean="0"/>
            <a:t>Private Ltd Company</a:t>
          </a:r>
          <a:endParaRPr lang="en-US" sz="1600" b="1" kern="1200" dirty="0"/>
        </a:p>
      </dsp:txBody>
      <dsp:txXfrm rot="5400000">
        <a:off x="5171557" y="1133415"/>
        <a:ext cx="1602168" cy="3400250"/>
      </dsp:txXfrm>
    </dsp:sp>
    <dsp:sp modelId="{84FCE1EC-9EC9-44E1-AFCE-4D3C3F5D6C87}">
      <dsp:nvSpPr>
        <dsp:cNvPr id="0" name=""/>
        <dsp:cNvSpPr/>
      </dsp:nvSpPr>
      <dsp:spPr>
        <a:xfrm rot="16200000">
          <a:off x="4861431" y="2032456"/>
          <a:ext cx="5667082" cy="1602168"/>
        </a:xfrm>
        <a:prstGeom prst="flowChartManualOperati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lvl="0" algn="ctr" defTabSz="800100">
            <a:lnSpc>
              <a:spcPct val="90000"/>
            </a:lnSpc>
            <a:spcBef>
              <a:spcPct val="0"/>
            </a:spcBef>
            <a:spcAft>
              <a:spcPct val="35000"/>
            </a:spcAft>
          </a:pPr>
          <a:r>
            <a:rPr lang="en-US" sz="1800" b="1" kern="1200" dirty="0" smtClean="0"/>
            <a:t>Others – Agricultural Sources, Rental Income, Pensioners</a:t>
          </a:r>
        </a:p>
      </dsp:txBody>
      <dsp:txXfrm rot="5400000">
        <a:off x="6893888" y="1133415"/>
        <a:ext cx="1602168" cy="3400250"/>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2606A-0565-4241-80FC-7E8AE9062E4C}">
      <dsp:nvSpPr>
        <dsp:cNvPr id="0" name=""/>
        <dsp:cNvSpPr/>
      </dsp:nvSpPr>
      <dsp:spPr>
        <a:xfrm>
          <a:off x="0" y="5956"/>
          <a:ext cx="10515600" cy="7195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dirty="0" smtClean="0"/>
            <a:t>Co-Applicant Income - Salaried</a:t>
          </a:r>
          <a:endParaRPr lang="en-US" sz="3000" kern="1200" dirty="0"/>
        </a:p>
      </dsp:txBody>
      <dsp:txXfrm>
        <a:off x="35125" y="41081"/>
        <a:ext cx="10445350" cy="649299"/>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C35A1-76FB-422A-AA64-0AE3260FC423}">
      <dsp:nvSpPr>
        <dsp:cNvPr id="0" name=""/>
        <dsp:cNvSpPr/>
      </dsp:nvSpPr>
      <dsp:spPr>
        <a:xfrm>
          <a:off x="0" y="0"/>
          <a:ext cx="4351338" cy="4351338"/>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F47764-CD0D-4E4B-99DC-340E953EE3AF}">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baseline="0" dirty="0" smtClean="0"/>
            <a:t>Gross Monthly Salary Income</a:t>
          </a:r>
          <a:r>
            <a:rPr lang="en-US" sz="1900" kern="1200" baseline="0" dirty="0" smtClean="0"/>
            <a:t>: The gross monthly salary is the total of the monthly income as appearing in the Salary Slip and is prior to all deductions</a:t>
          </a:r>
          <a:endParaRPr lang="en-US" sz="1900" kern="1200" dirty="0"/>
        </a:p>
      </dsp:txBody>
      <dsp:txXfrm>
        <a:off x="2175669" y="0"/>
        <a:ext cx="8339931" cy="696214"/>
      </dsp:txXfrm>
    </dsp:sp>
    <dsp:sp modelId="{4690AE22-DF40-4127-B18A-9E8748742970}">
      <dsp:nvSpPr>
        <dsp:cNvPr id="0" name=""/>
        <dsp:cNvSpPr/>
      </dsp:nvSpPr>
      <dsp:spPr>
        <a:xfrm>
          <a:off x="456890" y="696214"/>
          <a:ext cx="3437557" cy="3437557"/>
        </a:xfrm>
        <a:prstGeom prst="pie">
          <a:avLst>
            <a:gd name="adj1" fmla="val 5400000"/>
            <a:gd name="adj2" fmla="val 1620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33E656-162E-4D5D-8311-5FFF797E438A}">
      <dsp:nvSpPr>
        <dsp:cNvPr id="0" name=""/>
        <dsp:cNvSpPr/>
      </dsp:nvSpPr>
      <dsp:spPr>
        <a:xfrm>
          <a:off x="2175669" y="696214"/>
          <a:ext cx="8339931" cy="3437557"/>
        </a:xfrm>
        <a:prstGeom prst="rect">
          <a:avLst/>
        </a:prstGeom>
        <a:solidFill>
          <a:schemeClr val="lt1">
            <a:alpha val="90000"/>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baseline="0" smtClean="0"/>
            <a:t>Net Monthly Salary Income</a:t>
          </a:r>
          <a:r>
            <a:rPr lang="en-US" sz="1900" kern="1200" baseline="0" smtClean="0"/>
            <a:t>: The net monthly salary income is the gross monthly salary income less all the deductions as per the salary slips and cross verified with</a:t>
          </a:r>
          <a:endParaRPr lang="en-US" sz="1900" kern="1200"/>
        </a:p>
      </dsp:txBody>
      <dsp:txXfrm>
        <a:off x="2175669" y="696214"/>
        <a:ext cx="8339931" cy="696214"/>
      </dsp:txXfrm>
    </dsp:sp>
    <dsp:sp modelId="{089C5AEA-FCDE-4125-B9DC-4EFB54DCFA1A}">
      <dsp:nvSpPr>
        <dsp:cNvPr id="0" name=""/>
        <dsp:cNvSpPr/>
      </dsp:nvSpPr>
      <dsp:spPr>
        <a:xfrm>
          <a:off x="913780" y="1392428"/>
          <a:ext cx="2523776" cy="2523776"/>
        </a:xfrm>
        <a:prstGeom prst="pie">
          <a:avLst>
            <a:gd name="adj1" fmla="val 5400000"/>
            <a:gd name="adj2" fmla="val 162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552B34-F16F-4F78-88E1-E37BBF5B2B08}">
      <dsp:nvSpPr>
        <dsp:cNvPr id="0" name=""/>
        <dsp:cNvSpPr/>
      </dsp:nvSpPr>
      <dsp:spPr>
        <a:xfrm>
          <a:off x="2175669" y="1392428"/>
          <a:ext cx="8339931" cy="2523776"/>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baseline="0" dirty="0" smtClean="0"/>
            <a:t> Bank statement showing salary credits and</a:t>
          </a:r>
          <a:endParaRPr lang="en-US" sz="1900" kern="1200" dirty="0"/>
        </a:p>
      </dsp:txBody>
      <dsp:txXfrm>
        <a:off x="2175669" y="1392428"/>
        <a:ext cx="8339931" cy="696214"/>
      </dsp:txXfrm>
    </dsp:sp>
    <dsp:sp modelId="{DA4195E2-68DE-46F4-900F-20EB22F14E38}">
      <dsp:nvSpPr>
        <dsp:cNvPr id="0" name=""/>
        <dsp:cNvSpPr/>
      </dsp:nvSpPr>
      <dsp:spPr>
        <a:xfrm>
          <a:off x="1370671" y="2088642"/>
          <a:ext cx="1609995" cy="1609995"/>
        </a:xfrm>
        <a:prstGeom prst="pie">
          <a:avLst>
            <a:gd name="adj1" fmla="val 5400000"/>
            <a:gd name="adj2" fmla="val 1620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AC8D0F-D784-4277-9AAB-31D5DDDBAA08}">
      <dsp:nvSpPr>
        <dsp:cNvPr id="0" name=""/>
        <dsp:cNvSpPr/>
      </dsp:nvSpPr>
      <dsp:spPr>
        <a:xfrm>
          <a:off x="2175669" y="2088642"/>
          <a:ext cx="8339931" cy="1609995"/>
        </a:xfrm>
        <a:prstGeom prst="rect">
          <a:avLst/>
        </a:prstGeom>
        <a:solidFill>
          <a:schemeClr val="lt1">
            <a:alpha val="90000"/>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baseline="0" smtClean="0"/>
            <a:t>Form 16 or Form 16A</a:t>
          </a:r>
          <a:endParaRPr lang="en-US" sz="1900" kern="1200"/>
        </a:p>
      </dsp:txBody>
      <dsp:txXfrm>
        <a:off x="2175669" y="2088642"/>
        <a:ext cx="8339931" cy="696214"/>
      </dsp:txXfrm>
    </dsp:sp>
    <dsp:sp modelId="{08AD0245-64AC-432D-9BA3-CF732D1DA76F}">
      <dsp:nvSpPr>
        <dsp:cNvPr id="0" name=""/>
        <dsp:cNvSpPr/>
      </dsp:nvSpPr>
      <dsp:spPr>
        <a:xfrm>
          <a:off x="1827561" y="2784856"/>
          <a:ext cx="696214" cy="696214"/>
        </a:xfrm>
        <a:prstGeom prst="pie">
          <a:avLst>
            <a:gd name="adj1" fmla="val 54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B974DA-48EA-4390-91ED-AE74E7CFF6ED}">
      <dsp:nvSpPr>
        <dsp:cNvPr id="0" name=""/>
        <dsp:cNvSpPr/>
      </dsp:nvSpPr>
      <dsp:spPr>
        <a:xfrm>
          <a:off x="2175669" y="2784856"/>
          <a:ext cx="8339931" cy="696214"/>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baseline="0" dirty="0" smtClean="0"/>
            <a:t>Income Tax Returns filed</a:t>
          </a:r>
          <a:endParaRPr lang="en-US" sz="1900" kern="1200" dirty="0"/>
        </a:p>
      </dsp:txBody>
      <dsp:txXfrm>
        <a:off x="2175669" y="2784856"/>
        <a:ext cx="8339931" cy="696214"/>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DACE3-8F68-4463-AC5E-3E568FFD78AD}">
      <dsp:nvSpPr>
        <dsp:cNvPr id="0" name=""/>
        <dsp:cNvSpPr/>
      </dsp:nvSpPr>
      <dsp:spPr>
        <a:xfrm>
          <a:off x="0" y="5956"/>
          <a:ext cx="10515600" cy="719549"/>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Computation of Income</a:t>
          </a:r>
          <a:endParaRPr lang="en-US" sz="3000" kern="1200"/>
        </a:p>
      </dsp:txBody>
      <dsp:txXfrm>
        <a:off x="35125" y="41081"/>
        <a:ext cx="10445350" cy="649299"/>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5553A-F6BC-47F3-A484-F81BFD1728A7}">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dirty="0" smtClean="0"/>
            <a:t>Additional Co-Applicant Income Consideration</a:t>
          </a:r>
          <a:endParaRPr lang="en-US" sz="3000" kern="1200" dirty="0"/>
        </a:p>
      </dsp:txBody>
      <dsp:txXfrm>
        <a:off x="35125" y="41081"/>
        <a:ext cx="10445350" cy="6492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15A69-4839-4807-9294-73A606B3C2F6}">
      <dsp:nvSpPr>
        <dsp:cNvPr id="0" name=""/>
        <dsp:cNvSpPr/>
      </dsp:nvSpPr>
      <dsp:spPr>
        <a:xfrm>
          <a:off x="7107"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690" tIns="179070" rIns="59690" bIns="59690" numCol="1" spcCol="1270" anchor="t" anchorCtr="0">
          <a:noAutofit/>
        </a:bodyPr>
        <a:lstStyle/>
        <a:p>
          <a:pPr marL="285750" lvl="1" indent="-285750" algn="l" defTabSz="2089150">
            <a:lnSpc>
              <a:spcPct val="90000"/>
            </a:lnSpc>
            <a:spcBef>
              <a:spcPct val="0"/>
            </a:spcBef>
            <a:spcAft>
              <a:spcPct val="15000"/>
            </a:spcAft>
            <a:buChar char="••"/>
          </a:pPr>
          <a:r>
            <a:rPr lang="en-US" sz="4700" kern="1200" dirty="0" smtClean="0"/>
            <a:t>Customer First</a:t>
          </a:r>
          <a:endParaRPr lang="en-US" sz="4700" kern="1200" dirty="0"/>
        </a:p>
      </dsp:txBody>
      <dsp:txXfrm>
        <a:off x="60799" y="468165"/>
        <a:ext cx="2962333" cy="2237787"/>
      </dsp:txXfrm>
    </dsp:sp>
    <dsp:sp modelId="{01D14D35-4499-454D-B089-F1FCDC239AD3}">
      <dsp:nvSpPr>
        <dsp:cNvPr id="0" name=""/>
        <dsp:cNvSpPr/>
      </dsp:nvSpPr>
      <dsp:spPr>
        <a:xfrm>
          <a:off x="7107" y="2705952"/>
          <a:ext cx="3069717" cy="9853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44450" bIns="0" numCol="1" spcCol="1270" anchor="ctr" anchorCtr="0">
          <a:noAutofit/>
        </a:bodyPr>
        <a:lstStyle/>
        <a:p>
          <a:pPr lvl="0" algn="l" defTabSz="1555750">
            <a:lnSpc>
              <a:spcPct val="90000"/>
            </a:lnSpc>
            <a:spcBef>
              <a:spcPct val="0"/>
            </a:spcBef>
            <a:spcAft>
              <a:spcPct val="35000"/>
            </a:spcAft>
          </a:pPr>
          <a:r>
            <a:rPr lang="en-US" sz="3500" kern="1200" dirty="0" smtClean="0"/>
            <a:t>Customer Delight</a:t>
          </a:r>
          <a:endParaRPr lang="en-US" sz="3500" kern="1200" dirty="0"/>
        </a:p>
      </dsp:txBody>
      <dsp:txXfrm>
        <a:off x="7107" y="2705952"/>
        <a:ext cx="2161772" cy="985335"/>
      </dsp:txXfrm>
    </dsp:sp>
    <dsp:sp modelId="{D8947787-7650-450E-BE32-03EBB28B661B}">
      <dsp:nvSpPr>
        <dsp:cNvPr id="0" name=""/>
        <dsp:cNvSpPr/>
      </dsp:nvSpPr>
      <dsp:spPr>
        <a:xfrm>
          <a:off x="2255717" y="2862463"/>
          <a:ext cx="1074401" cy="1074401"/>
        </a:xfrm>
        <a:prstGeom prst="ellipse">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7E69E2-69F5-4CA7-8682-E855085F6BAC}">
      <dsp:nvSpPr>
        <dsp:cNvPr id="0" name=""/>
        <dsp:cNvSpPr/>
      </dsp:nvSpPr>
      <dsp:spPr>
        <a:xfrm>
          <a:off x="3596294"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690" tIns="179070" rIns="59690" bIns="59690" numCol="1" spcCol="1270" anchor="t" anchorCtr="0">
          <a:noAutofit/>
        </a:bodyPr>
        <a:lstStyle/>
        <a:p>
          <a:pPr marL="285750" lvl="1" indent="-285750" algn="l" defTabSz="2089150">
            <a:lnSpc>
              <a:spcPct val="90000"/>
            </a:lnSpc>
            <a:spcBef>
              <a:spcPct val="0"/>
            </a:spcBef>
            <a:spcAft>
              <a:spcPct val="15000"/>
            </a:spcAft>
            <a:buChar char="••"/>
          </a:pPr>
          <a:r>
            <a:rPr lang="en-US" sz="4700" kern="1200" dirty="0" smtClean="0"/>
            <a:t>Factors</a:t>
          </a:r>
          <a:endParaRPr lang="en-US" sz="4700" kern="1200" dirty="0"/>
        </a:p>
      </dsp:txBody>
      <dsp:txXfrm>
        <a:off x="3649986" y="468165"/>
        <a:ext cx="2962333" cy="2237787"/>
      </dsp:txXfrm>
    </dsp:sp>
    <dsp:sp modelId="{7A3B74DD-CB54-4897-97DA-9E10D32C3555}">
      <dsp:nvSpPr>
        <dsp:cNvPr id="0" name=""/>
        <dsp:cNvSpPr/>
      </dsp:nvSpPr>
      <dsp:spPr>
        <a:xfrm>
          <a:off x="3596294" y="2705952"/>
          <a:ext cx="3069717" cy="9853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44450" bIns="0" numCol="1" spcCol="1270" anchor="ctr" anchorCtr="0">
          <a:noAutofit/>
        </a:bodyPr>
        <a:lstStyle/>
        <a:p>
          <a:pPr lvl="0" algn="l" defTabSz="1555750">
            <a:lnSpc>
              <a:spcPct val="90000"/>
            </a:lnSpc>
            <a:spcBef>
              <a:spcPct val="0"/>
            </a:spcBef>
            <a:spcAft>
              <a:spcPct val="35000"/>
            </a:spcAft>
          </a:pPr>
          <a:r>
            <a:rPr lang="en-US" sz="3500" kern="1200" dirty="0" smtClean="0"/>
            <a:t>Market Dynamics</a:t>
          </a:r>
          <a:endParaRPr lang="en-US" sz="3500" kern="1200" dirty="0"/>
        </a:p>
      </dsp:txBody>
      <dsp:txXfrm>
        <a:off x="3596294" y="2705952"/>
        <a:ext cx="2161772" cy="985335"/>
      </dsp:txXfrm>
    </dsp:sp>
    <dsp:sp modelId="{D51183C5-DA9A-4EB9-A2E6-0B6A3C7CE0E3}">
      <dsp:nvSpPr>
        <dsp:cNvPr id="0" name=""/>
        <dsp:cNvSpPr/>
      </dsp:nvSpPr>
      <dsp:spPr>
        <a:xfrm>
          <a:off x="5844904" y="2862463"/>
          <a:ext cx="1074401" cy="1074401"/>
        </a:xfrm>
        <a:prstGeom prst="ellipse">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l="-4000" r="-4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A4D623-E6DF-4D75-B3A3-725DFCF41ACA}">
      <dsp:nvSpPr>
        <dsp:cNvPr id="0" name=""/>
        <dsp:cNvSpPr/>
      </dsp:nvSpPr>
      <dsp:spPr>
        <a:xfrm>
          <a:off x="7185481"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690" tIns="179070" rIns="59690" bIns="59690" numCol="1" spcCol="1270" anchor="t" anchorCtr="0">
          <a:noAutofit/>
        </a:bodyPr>
        <a:lstStyle/>
        <a:p>
          <a:pPr marL="285750" lvl="1" indent="-285750" algn="l" defTabSz="2089150">
            <a:lnSpc>
              <a:spcPct val="90000"/>
            </a:lnSpc>
            <a:spcBef>
              <a:spcPct val="0"/>
            </a:spcBef>
            <a:spcAft>
              <a:spcPct val="15000"/>
            </a:spcAft>
            <a:buChar char="••"/>
          </a:pPr>
          <a:r>
            <a:rPr lang="en-US" sz="4700" kern="1200" dirty="0" smtClean="0"/>
            <a:t>RBI Guidelines</a:t>
          </a:r>
          <a:endParaRPr lang="en-US" sz="4700" kern="1200" dirty="0"/>
        </a:p>
      </dsp:txBody>
      <dsp:txXfrm>
        <a:off x="7239173" y="468165"/>
        <a:ext cx="2962333" cy="2237787"/>
      </dsp:txXfrm>
    </dsp:sp>
    <dsp:sp modelId="{E4453380-9973-45B9-B9F1-9F10582C892B}">
      <dsp:nvSpPr>
        <dsp:cNvPr id="0" name=""/>
        <dsp:cNvSpPr/>
      </dsp:nvSpPr>
      <dsp:spPr>
        <a:xfrm>
          <a:off x="7185481" y="2705952"/>
          <a:ext cx="3069717" cy="9853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44450" bIns="0" numCol="1" spcCol="1270" anchor="ctr" anchorCtr="0">
          <a:noAutofit/>
        </a:bodyPr>
        <a:lstStyle/>
        <a:p>
          <a:pPr lvl="0" algn="l" defTabSz="1555750">
            <a:lnSpc>
              <a:spcPct val="90000"/>
            </a:lnSpc>
            <a:spcBef>
              <a:spcPct val="0"/>
            </a:spcBef>
            <a:spcAft>
              <a:spcPct val="35000"/>
            </a:spcAft>
          </a:pPr>
          <a:r>
            <a:rPr lang="en-US" sz="3500" kern="1200" dirty="0" smtClean="0"/>
            <a:t>KYC &amp; AML</a:t>
          </a:r>
          <a:endParaRPr lang="en-US" sz="3500" kern="1200" dirty="0"/>
        </a:p>
      </dsp:txBody>
      <dsp:txXfrm>
        <a:off x="7185481" y="2705952"/>
        <a:ext cx="2161772" cy="985335"/>
      </dsp:txXfrm>
    </dsp:sp>
    <dsp:sp modelId="{7213DB36-4634-4863-8129-F1E761CDA36D}">
      <dsp:nvSpPr>
        <dsp:cNvPr id="0" name=""/>
        <dsp:cNvSpPr/>
      </dsp:nvSpPr>
      <dsp:spPr>
        <a:xfrm>
          <a:off x="9434091" y="2862463"/>
          <a:ext cx="1074401" cy="1074401"/>
        </a:xfrm>
        <a:prstGeom prst="ellipse">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l="-66000" r="-66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9D8F8-AD76-4CD2-B51F-D1EB29331ABB}">
      <dsp:nvSpPr>
        <dsp:cNvPr id="0" name=""/>
        <dsp:cNvSpPr/>
      </dsp:nvSpPr>
      <dsp:spPr>
        <a:xfrm>
          <a:off x="3151006" y="1573867"/>
          <a:ext cx="4298580" cy="1416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baseline="0" dirty="0" smtClean="0"/>
            <a:t>If married brother, married sister, cousin, uncle/aunt willing to stand as income co-applicant along with applicant’s parent, then 50% of their income can be considered for pooling of income</a:t>
          </a:r>
          <a:endParaRPr lang="en-US" sz="1800" b="1" kern="1200" dirty="0"/>
        </a:p>
      </dsp:txBody>
      <dsp:txXfrm>
        <a:off x="3151006" y="1573867"/>
        <a:ext cx="4298580" cy="1416577"/>
      </dsp:txXfrm>
    </dsp:sp>
    <dsp:sp modelId="{68909ACA-AACB-4835-B2F7-1B8692D7F23E}">
      <dsp:nvSpPr>
        <dsp:cNvPr id="0" name=""/>
        <dsp:cNvSpPr/>
      </dsp:nvSpPr>
      <dsp:spPr>
        <a:xfrm>
          <a:off x="3146122" y="1143032"/>
          <a:ext cx="341932" cy="34193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D57057-5F77-4183-B713-49DDD108CEDB}">
      <dsp:nvSpPr>
        <dsp:cNvPr id="0" name=""/>
        <dsp:cNvSpPr/>
      </dsp:nvSpPr>
      <dsp:spPr>
        <a:xfrm>
          <a:off x="3385474" y="664327"/>
          <a:ext cx="341932" cy="341932"/>
        </a:xfrm>
        <a:prstGeom prst="ellipse">
          <a:avLst/>
        </a:prstGeom>
        <a:solidFill>
          <a:schemeClr val="accent4">
            <a:hueOff val="576523"/>
            <a:satOff val="-2399"/>
            <a:lumOff val="5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129DF2-6A16-4BB1-AD00-165505506C16}">
      <dsp:nvSpPr>
        <dsp:cNvPr id="0" name=""/>
        <dsp:cNvSpPr/>
      </dsp:nvSpPr>
      <dsp:spPr>
        <a:xfrm>
          <a:off x="3959921" y="760068"/>
          <a:ext cx="537322" cy="537322"/>
        </a:xfrm>
        <a:prstGeom prst="ellipse">
          <a:avLst/>
        </a:prstGeom>
        <a:solidFill>
          <a:schemeClr val="accent4">
            <a:hueOff val="1153046"/>
            <a:satOff val="-4797"/>
            <a:lumOff val="11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00D9D-9A6E-4D42-A581-1EC719F36BE1}">
      <dsp:nvSpPr>
        <dsp:cNvPr id="0" name=""/>
        <dsp:cNvSpPr/>
      </dsp:nvSpPr>
      <dsp:spPr>
        <a:xfrm>
          <a:off x="4438627" y="233492"/>
          <a:ext cx="341932" cy="341932"/>
        </a:xfrm>
        <a:prstGeom prst="ellipse">
          <a:avLst/>
        </a:prstGeom>
        <a:solidFill>
          <a:schemeClr val="accent4">
            <a:hueOff val="1729569"/>
            <a:satOff val="-7196"/>
            <a:lumOff val="16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4E7D3A-9721-46CE-B8C9-781F82630C69}">
      <dsp:nvSpPr>
        <dsp:cNvPr id="0" name=""/>
        <dsp:cNvSpPr/>
      </dsp:nvSpPr>
      <dsp:spPr>
        <a:xfrm>
          <a:off x="5060944" y="42009"/>
          <a:ext cx="341932" cy="341932"/>
        </a:xfrm>
        <a:prstGeom prst="ellipse">
          <a:avLst/>
        </a:prstGeom>
        <a:solidFill>
          <a:schemeClr val="accent4">
            <a:hueOff val="2306092"/>
            <a:satOff val="-9595"/>
            <a:lumOff val="2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BDAE3A-2D2A-4878-84D8-106C1583CB74}">
      <dsp:nvSpPr>
        <dsp:cNvPr id="0" name=""/>
        <dsp:cNvSpPr/>
      </dsp:nvSpPr>
      <dsp:spPr>
        <a:xfrm>
          <a:off x="5826873" y="377103"/>
          <a:ext cx="341932" cy="341932"/>
        </a:xfrm>
        <a:prstGeom prst="ellipse">
          <a:avLst/>
        </a:prstGeom>
        <a:solidFill>
          <a:schemeClr val="accent4">
            <a:hueOff val="2882615"/>
            <a:satOff val="-11993"/>
            <a:lumOff val="28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8B7C21-B406-4F45-A329-054E124BF4B5}">
      <dsp:nvSpPr>
        <dsp:cNvPr id="0" name=""/>
        <dsp:cNvSpPr/>
      </dsp:nvSpPr>
      <dsp:spPr>
        <a:xfrm>
          <a:off x="6305579" y="616456"/>
          <a:ext cx="537322" cy="537322"/>
        </a:xfrm>
        <a:prstGeom prst="ellipse">
          <a:avLst/>
        </a:prstGeom>
        <a:solidFill>
          <a:schemeClr val="accent4">
            <a:hueOff val="3459138"/>
            <a:satOff val="-14392"/>
            <a:lumOff val="33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18E5DC-EA2D-4C16-ABAA-666A67076E0F}">
      <dsp:nvSpPr>
        <dsp:cNvPr id="0" name=""/>
        <dsp:cNvSpPr/>
      </dsp:nvSpPr>
      <dsp:spPr>
        <a:xfrm>
          <a:off x="6975766" y="1143032"/>
          <a:ext cx="341932" cy="341932"/>
        </a:xfrm>
        <a:prstGeom prst="ellipse">
          <a:avLst/>
        </a:prstGeom>
        <a:solidFill>
          <a:schemeClr val="accent4">
            <a:hueOff val="4035661"/>
            <a:satOff val="-16791"/>
            <a:lumOff val="39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398612-A946-4840-9C70-DCFDD69FE386}">
      <dsp:nvSpPr>
        <dsp:cNvPr id="0" name=""/>
        <dsp:cNvSpPr/>
      </dsp:nvSpPr>
      <dsp:spPr>
        <a:xfrm>
          <a:off x="7262990" y="1669608"/>
          <a:ext cx="341932" cy="341932"/>
        </a:xfrm>
        <a:prstGeom prst="ellipse">
          <a:avLst/>
        </a:prstGeom>
        <a:solidFill>
          <a:schemeClr val="accent4">
            <a:hueOff val="4612184"/>
            <a:satOff val="-19189"/>
            <a:lumOff val="45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671DB1-7E92-45CA-B379-B4007FE2AD81}">
      <dsp:nvSpPr>
        <dsp:cNvPr id="0" name=""/>
        <dsp:cNvSpPr/>
      </dsp:nvSpPr>
      <dsp:spPr>
        <a:xfrm>
          <a:off x="4773721" y="664327"/>
          <a:ext cx="879255" cy="879255"/>
        </a:xfrm>
        <a:prstGeom prst="ellipse">
          <a:avLst/>
        </a:prstGeom>
        <a:solidFill>
          <a:schemeClr val="accent4">
            <a:hueOff val="5188707"/>
            <a:satOff val="-21588"/>
            <a:lumOff val="50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6B802F-DB7F-4EA0-BF70-51D2FA5CB22E}">
      <dsp:nvSpPr>
        <dsp:cNvPr id="0" name=""/>
        <dsp:cNvSpPr/>
      </dsp:nvSpPr>
      <dsp:spPr>
        <a:xfrm>
          <a:off x="2906769" y="2483408"/>
          <a:ext cx="341932" cy="341932"/>
        </a:xfrm>
        <a:prstGeom prst="ellipse">
          <a:avLst/>
        </a:prstGeom>
        <a:solidFill>
          <a:schemeClr val="accent4">
            <a:hueOff val="5765230"/>
            <a:satOff val="-23986"/>
            <a:lumOff val="56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864467-6CA5-4CA9-A319-F74F9856A70B}">
      <dsp:nvSpPr>
        <dsp:cNvPr id="0" name=""/>
        <dsp:cNvSpPr/>
      </dsp:nvSpPr>
      <dsp:spPr>
        <a:xfrm>
          <a:off x="3193992" y="2914243"/>
          <a:ext cx="537322" cy="537322"/>
        </a:xfrm>
        <a:prstGeom prst="ellipse">
          <a:avLst/>
        </a:prstGeom>
        <a:solidFill>
          <a:schemeClr val="accent4">
            <a:hueOff val="6341753"/>
            <a:satOff val="-26385"/>
            <a:lumOff val="62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EBFBD3-5935-4096-A19A-A98BE1A2C074}">
      <dsp:nvSpPr>
        <dsp:cNvPr id="0" name=""/>
        <dsp:cNvSpPr/>
      </dsp:nvSpPr>
      <dsp:spPr>
        <a:xfrm>
          <a:off x="3912051" y="3297207"/>
          <a:ext cx="781560" cy="781560"/>
        </a:xfrm>
        <a:prstGeom prst="ellipse">
          <a:avLst/>
        </a:prstGeom>
        <a:solidFill>
          <a:schemeClr val="accent4">
            <a:hueOff val="6918276"/>
            <a:satOff val="-28784"/>
            <a:lumOff val="67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48CC-41C0-405B-B934-BA4B352AF3EF}">
      <dsp:nvSpPr>
        <dsp:cNvPr id="0" name=""/>
        <dsp:cNvSpPr/>
      </dsp:nvSpPr>
      <dsp:spPr>
        <a:xfrm>
          <a:off x="4917332" y="3919525"/>
          <a:ext cx="341932" cy="341932"/>
        </a:xfrm>
        <a:prstGeom prst="ellipse">
          <a:avLst/>
        </a:prstGeom>
        <a:solidFill>
          <a:schemeClr val="accent4">
            <a:hueOff val="7494799"/>
            <a:satOff val="-31182"/>
            <a:lumOff val="73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EBCFA8-BE6C-4CAC-BFC4-92BBC3C9EFBC}">
      <dsp:nvSpPr>
        <dsp:cNvPr id="0" name=""/>
        <dsp:cNvSpPr/>
      </dsp:nvSpPr>
      <dsp:spPr>
        <a:xfrm>
          <a:off x="5108815" y="3297207"/>
          <a:ext cx="537322" cy="537322"/>
        </a:xfrm>
        <a:prstGeom prst="ellipse">
          <a:avLst/>
        </a:prstGeom>
        <a:solidFill>
          <a:schemeClr val="accent4">
            <a:hueOff val="8071322"/>
            <a:satOff val="-33581"/>
            <a:lumOff val="79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B54F5F-998F-4B4E-BC9D-36AC8FE73A29}">
      <dsp:nvSpPr>
        <dsp:cNvPr id="0" name=""/>
        <dsp:cNvSpPr/>
      </dsp:nvSpPr>
      <dsp:spPr>
        <a:xfrm>
          <a:off x="5587520" y="3967395"/>
          <a:ext cx="341932" cy="341932"/>
        </a:xfrm>
        <a:prstGeom prst="ellipse">
          <a:avLst/>
        </a:prstGeom>
        <a:solidFill>
          <a:schemeClr val="accent4">
            <a:hueOff val="8647844"/>
            <a:satOff val="-35980"/>
            <a:lumOff val="84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09354F-6336-4479-A02E-545A284D747D}">
      <dsp:nvSpPr>
        <dsp:cNvPr id="0" name=""/>
        <dsp:cNvSpPr/>
      </dsp:nvSpPr>
      <dsp:spPr>
        <a:xfrm>
          <a:off x="6018355" y="3201466"/>
          <a:ext cx="781560" cy="781560"/>
        </a:xfrm>
        <a:prstGeom prst="ellipse">
          <a:avLst/>
        </a:prstGeom>
        <a:solidFill>
          <a:schemeClr val="accent4">
            <a:hueOff val="9224367"/>
            <a:satOff val="-38378"/>
            <a:lumOff val="90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704E38-75D2-437B-8D67-14B455E79A8B}">
      <dsp:nvSpPr>
        <dsp:cNvPr id="0" name=""/>
        <dsp:cNvSpPr/>
      </dsp:nvSpPr>
      <dsp:spPr>
        <a:xfrm>
          <a:off x="7071507" y="3009984"/>
          <a:ext cx="537322" cy="537322"/>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F9315-6F46-4AB8-A84A-0F72B30DD1D5}">
      <dsp:nvSpPr>
        <dsp:cNvPr id="0" name=""/>
        <dsp:cNvSpPr/>
      </dsp:nvSpPr>
      <dsp:spPr>
        <a:xfrm>
          <a:off x="0" y="0"/>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Computation for Self Employed</a:t>
          </a:r>
          <a:endParaRPr lang="en-US" sz="3000" kern="1200"/>
        </a:p>
      </dsp:txBody>
      <dsp:txXfrm>
        <a:off x="35125" y="35125"/>
        <a:ext cx="10445350" cy="649299"/>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27B11-8AE4-4F41-A6ED-0701DF91F9F2}">
      <dsp:nvSpPr>
        <dsp:cNvPr id="0" name=""/>
        <dsp:cNvSpPr/>
      </dsp:nvSpPr>
      <dsp:spPr>
        <a:xfrm>
          <a:off x="1283" y="0"/>
          <a:ext cx="3337470" cy="435133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Documented Total Income</a:t>
          </a:r>
          <a:endParaRPr lang="en-US" sz="3300" kern="1200" dirty="0"/>
        </a:p>
      </dsp:txBody>
      <dsp:txXfrm>
        <a:off x="1283" y="0"/>
        <a:ext cx="3337470" cy="1305401"/>
      </dsp:txXfrm>
    </dsp:sp>
    <dsp:sp modelId="{09D111C2-58B9-4A61-95C5-2BCA185FD470}">
      <dsp:nvSpPr>
        <dsp:cNvPr id="0" name=""/>
        <dsp:cNvSpPr/>
      </dsp:nvSpPr>
      <dsp:spPr>
        <a:xfrm>
          <a:off x="335030" y="1306676"/>
          <a:ext cx="2669976" cy="131198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lang="en-US" sz="2600" kern="1200" dirty="0" smtClean="0"/>
            <a:t>No Deductions</a:t>
          </a:r>
          <a:endParaRPr lang="en-US" sz="2600" kern="1200" dirty="0"/>
        </a:p>
      </dsp:txBody>
      <dsp:txXfrm>
        <a:off x="373457" y="1345103"/>
        <a:ext cx="2593122" cy="1235133"/>
      </dsp:txXfrm>
    </dsp:sp>
    <dsp:sp modelId="{17D98E43-24AB-43AB-AA00-6553C4B8EC72}">
      <dsp:nvSpPr>
        <dsp:cNvPr id="0" name=""/>
        <dsp:cNvSpPr/>
      </dsp:nvSpPr>
      <dsp:spPr>
        <a:xfrm>
          <a:off x="335030" y="2820508"/>
          <a:ext cx="2669976" cy="1311987"/>
        </a:xfrm>
        <a:prstGeom prst="roundRect">
          <a:avLst>
            <a:gd name="adj" fmla="val 10000"/>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lang="en-US" sz="2600" kern="1200" dirty="0" smtClean="0"/>
            <a:t>As per last 2 </a:t>
          </a:r>
          <a:r>
            <a:rPr lang="en-US" sz="2600" kern="1200" dirty="0" err="1" smtClean="0"/>
            <a:t>yrs</a:t>
          </a:r>
          <a:r>
            <a:rPr lang="en-US" sz="2600" kern="1200" dirty="0" smtClean="0"/>
            <a:t> ITR filed </a:t>
          </a:r>
          <a:endParaRPr lang="en-US" sz="2600" kern="1200" dirty="0"/>
        </a:p>
      </dsp:txBody>
      <dsp:txXfrm>
        <a:off x="373457" y="2858935"/>
        <a:ext cx="2593122" cy="1235133"/>
      </dsp:txXfrm>
    </dsp:sp>
    <dsp:sp modelId="{854698A6-B643-41A1-96F7-C6E072889DF4}">
      <dsp:nvSpPr>
        <dsp:cNvPr id="0" name=""/>
        <dsp:cNvSpPr/>
      </dsp:nvSpPr>
      <dsp:spPr>
        <a:xfrm>
          <a:off x="3589064" y="0"/>
          <a:ext cx="3337470" cy="435133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ITR for consecutive years</a:t>
          </a:r>
          <a:endParaRPr lang="en-US" sz="3300" kern="1200" dirty="0"/>
        </a:p>
      </dsp:txBody>
      <dsp:txXfrm>
        <a:off x="3589064" y="0"/>
        <a:ext cx="3337470" cy="1305401"/>
      </dsp:txXfrm>
    </dsp:sp>
    <dsp:sp modelId="{B8D1F48C-F916-47D3-A1E8-8C2ABD5A7D71}">
      <dsp:nvSpPr>
        <dsp:cNvPr id="0" name=""/>
        <dsp:cNvSpPr/>
      </dsp:nvSpPr>
      <dsp:spPr>
        <a:xfrm>
          <a:off x="3922811" y="1306676"/>
          <a:ext cx="2669976" cy="1311987"/>
        </a:xfrm>
        <a:prstGeom prst="roundRect">
          <a:avLst>
            <a:gd name="adj" fmla="val 10000"/>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lang="en-US" sz="2600" kern="1200" dirty="0" smtClean="0"/>
            <a:t>Not filed in same quarter</a:t>
          </a:r>
          <a:endParaRPr lang="en-US" sz="2600" kern="1200" dirty="0"/>
        </a:p>
      </dsp:txBody>
      <dsp:txXfrm>
        <a:off x="3961238" y="1345103"/>
        <a:ext cx="2593122" cy="1235133"/>
      </dsp:txXfrm>
    </dsp:sp>
    <dsp:sp modelId="{D1AC9739-0A26-445E-B591-0F3C5C5F92A3}">
      <dsp:nvSpPr>
        <dsp:cNvPr id="0" name=""/>
        <dsp:cNvSpPr/>
      </dsp:nvSpPr>
      <dsp:spPr>
        <a:xfrm>
          <a:off x="3922811" y="2820508"/>
          <a:ext cx="2669976" cy="1311987"/>
        </a:xfrm>
        <a:prstGeom prst="roundRect">
          <a:avLst>
            <a:gd name="adj" fmla="val 10000"/>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lang="en-US" sz="2600" kern="1200" dirty="0" smtClean="0"/>
            <a:t>If filed in same quarter then NCM approval reqd</a:t>
          </a:r>
          <a:endParaRPr lang="en-US" sz="2600" kern="1200" dirty="0"/>
        </a:p>
      </dsp:txBody>
      <dsp:txXfrm>
        <a:off x="3961238" y="2858935"/>
        <a:ext cx="2593122" cy="1235133"/>
      </dsp:txXfrm>
    </dsp:sp>
    <dsp:sp modelId="{289FAE99-F804-4C75-883A-EEA60A9DA13B}">
      <dsp:nvSpPr>
        <dsp:cNvPr id="0" name=""/>
        <dsp:cNvSpPr/>
      </dsp:nvSpPr>
      <dsp:spPr>
        <a:xfrm>
          <a:off x="7176845" y="0"/>
          <a:ext cx="3337470" cy="435133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Average Bank Balance</a:t>
          </a:r>
          <a:endParaRPr lang="en-US" sz="3300" kern="1200" dirty="0"/>
        </a:p>
      </dsp:txBody>
      <dsp:txXfrm>
        <a:off x="7176845" y="0"/>
        <a:ext cx="3337470" cy="1305401"/>
      </dsp:txXfrm>
    </dsp:sp>
    <dsp:sp modelId="{ABFCD869-DA83-489A-B33D-4ACE8E4ECAEC}">
      <dsp:nvSpPr>
        <dsp:cNvPr id="0" name=""/>
        <dsp:cNvSpPr/>
      </dsp:nvSpPr>
      <dsp:spPr>
        <a:xfrm>
          <a:off x="7510592" y="1306676"/>
          <a:ext cx="2669976" cy="1311987"/>
        </a:xfrm>
        <a:prstGeom prst="roundRect">
          <a:avLst>
            <a:gd name="adj" fmla="val 10000"/>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lang="en-US" sz="2600" kern="1200" dirty="0" smtClean="0"/>
            <a:t>For at least 6 months</a:t>
          </a:r>
          <a:endParaRPr lang="en-US" sz="2600" kern="1200" dirty="0"/>
        </a:p>
      </dsp:txBody>
      <dsp:txXfrm>
        <a:off x="7549019" y="1345103"/>
        <a:ext cx="2593122" cy="1235133"/>
      </dsp:txXfrm>
    </dsp:sp>
    <dsp:sp modelId="{8A6AF965-DF78-4F05-AC39-1444BEB5EB60}">
      <dsp:nvSpPr>
        <dsp:cNvPr id="0" name=""/>
        <dsp:cNvSpPr/>
      </dsp:nvSpPr>
      <dsp:spPr>
        <a:xfrm>
          <a:off x="7510592" y="2820508"/>
          <a:ext cx="2669976" cy="1311987"/>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lang="en-US" sz="2600" kern="1200" dirty="0" smtClean="0"/>
            <a:t>More than Auxilo’s PEMI/PSI/EMI* </a:t>
          </a:r>
          <a:endParaRPr lang="en-US" sz="2600" kern="1200" dirty="0"/>
        </a:p>
      </dsp:txBody>
      <dsp:txXfrm>
        <a:off x="7549019" y="2858935"/>
        <a:ext cx="2593122" cy="1235133"/>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BB986-79F0-472A-840B-57C5AAAE25F0}">
      <dsp:nvSpPr>
        <dsp:cNvPr id="0" name=""/>
        <dsp:cNvSpPr/>
      </dsp:nvSpPr>
      <dsp:spPr>
        <a:xfrm>
          <a:off x="0" y="5956"/>
          <a:ext cx="10515600" cy="7195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How do we assess self-employed co-applicant’s income</a:t>
          </a:r>
          <a:endParaRPr lang="en-US" sz="3000" kern="1200"/>
        </a:p>
      </dsp:txBody>
      <dsp:txXfrm>
        <a:off x="35125" y="41081"/>
        <a:ext cx="10445350" cy="649299"/>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27B11-8AE4-4F41-A6ED-0701DF91F9F2}">
      <dsp:nvSpPr>
        <dsp:cNvPr id="0" name=""/>
        <dsp:cNvSpPr/>
      </dsp:nvSpPr>
      <dsp:spPr>
        <a:xfrm>
          <a:off x="1283" y="0"/>
          <a:ext cx="3337470"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Unaudited Financials </a:t>
          </a:r>
          <a:endParaRPr lang="en-US" sz="2600" kern="1200" dirty="0"/>
        </a:p>
      </dsp:txBody>
      <dsp:txXfrm>
        <a:off x="1283" y="0"/>
        <a:ext cx="3337470" cy="1305401"/>
      </dsp:txXfrm>
    </dsp:sp>
    <dsp:sp modelId="{09D111C2-58B9-4A61-95C5-2BCA185FD470}">
      <dsp:nvSpPr>
        <dsp:cNvPr id="0" name=""/>
        <dsp:cNvSpPr/>
      </dsp:nvSpPr>
      <dsp:spPr>
        <a:xfrm>
          <a:off x="335030" y="1305773"/>
          <a:ext cx="2669976" cy="85486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Gross Income = PBT (Net Profit as per P &amp; L)</a:t>
          </a:r>
          <a:endParaRPr lang="en-US" sz="1600" kern="1200" dirty="0"/>
        </a:p>
      </dsp:txBody>
      <dsp:txXfrm>
        <a:off x="360068" y="1330811"/>
        <a:ext cx="2619900" cy="804787"/>
      </dsp:txXfrm>
    </dsp:sp>
    <dsp:sp modelId="{17D98E43-24AB-43AB-AA00-6553C4B8EC72}">
      <dsp:nvSpPr>
        <dsp:cNvPr id="0" name=""/>
        <dsp:cNvSpPr/>
      </dsp:nvSpPr>
      <dsp:spPr>
        <a:xfrm>
          <a:off x="335030" y="2292154"/>
          <a:ext cx="2669976" cy="854863"/>
        </a:xfrm>
        <a:prstGeom prst="roundRect">
          <a:avLst>
            <a:gd name="adj" fmla="val 10000"/>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Net Income = PAT (Net Profit – Tax)</a:t>
          </a:r>
          <a:endParaRPr lang="en-US" sz="1600" kern="1200" dirty="0"/>
        </a:p>
      </dsp:txBody>
      <dsp:txXfrm>
        <a:off x="360068" y="2317192"/>
        <a:ext cx="2619900" cy="804787"/>
      </dsp:txXfrm>
    </dsp:sp>
    <dsp:sp modelId="{0637DF21-1309-4038-BE14-DB14FB91DA52}">
      <dsp:nvSpPr>
        <dsp:cNvPr id="0" name=""/>
        <dsp:cNvSpPr/>
      </dsp:nvSpPr>
      <dsp:spPr>
        <a:xfrm>
          <a:off x="335030" y="3278535"/>
          <a:ext cx="2669976" cy="854863"/>
        </a:xfrm>
        <a:prstGeom prst="roundRect">
          <a:avLst>
            <a:gd name="adj" fmla="val 1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Other Income = to be considered as per computation of income</a:t>
          </a:r>
          <a:endParaRPr lang="en-US" sz="1600" kern="1200" dirty="0"/>
        </a:p>
      </dsp:txBody>
      <dsp:txXfrm>
        <a:off x="360068" y="3303573"/>
        <a:ext cx="2619900" cy="804787"/>
      </dsp:txXfrm>
    </dsp:sp>
    <dsp:sp modelId="{854698A6-B643-41A1-96F7-C6E072889DF4}">
      <dsp:nvSpPr>
        <dsp:cNvPr id="0" name=""/>
        <dsp:cNvSpPr/>
      </dsp:nvSpPr>
      <dsp:spPr>
        <a:xfrm>
          <a:off x="3589064" y="0"/>
          <a:ext cx="3337470"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Audited Financials </a:t>
          </a:r>
          <a:endParaRPr lang="en-US" sz="2600" kern="1200" dirty="0"/>
        </a:p>
      </dsp:txBody>
      <dsp:txXfrm>
        <a:off x="3589064" y="0"/>
        <a:ext cx="3337470" cy="1305401"/>
      </dsp:txXfrm>
    </dsp:sp>
    <dsp:sp modelId="{B8D1F48C-F916-47D3-A1E8-8C2ABD5A7D71}">
      <dsp:nvSpPr>
        <dsp:cNvPr id="0" name=""/>
        <dsp:cNvSpPr/>
      </dsp:nvSpPr>
      <dsp:spPr>
        <a:xfrm>
          <a:off x="3922811" y="1306676"/>
          <a:ext cx="2669976" cy="1311987"/>
        </a:xfrm>
        <a:prstGeom prst="roundRect">
          <a:avLst>
            <a:gd name="adj" fmla="val 1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Gross Income = PBT + Depreciation + Interest on loans (only those loans being factored in FOIR* Calculations)</a:t>
          </a:r>
          <a:endParaRPr lang="en-US" sz="1600" kern="1200" dirty="0"/>
        </a:p>
      </dsp:txBody>
      <dsp:txXfrm>
        <a:off x="3961238" y="1345103"/>
        <a:ext cx="2593122" cy="1235133"/>
      </dsp:txXfrm>
    </dsp:sp>
    <dsp:sp modelId="{D1AC9739-0A26-445E-B591-0F3C5C5F92A3}">
      <dsp:nvSpPr>
        <dsp:cNvPr id="0" name=""/>
        <dsp:cNvSpPr/>
      </dsp:nvSpPr>
      <dsp:spPr>
        <a:xfrm>
          <a:off x="3922811" y="2820508"/>
          <a:ext cx="2669976" cy="1311987"/>
        </a:xfrm>
        <a:prstGeom prst="roundRect">
          <a:avLst>
            <a:gd name="adj" fmla="val 1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Net Income = PAT + Depreciation + Interest on Loans (only those loans being factored in FOIR Calculations)</a:t>
          </a:r>
          <a:endParaRPr lang="en-US" sz="1600" kern="1200" dirty="0"/>
        </a:p>
      </dsp:txBody>
      <dsp:txXfrm>
        <a:off x="3961238" y="2858935"/>
        <a:ext cx="2593122" cy="1235133"/>
      </dsp:txXfrm>
    </dsp:sp>
    <dsp:sp modelId="{289FAE99-F804-4C75-883A-EEA60A9DA13B}">
      <dsp:nvSpPr>
        <dsp:cNvPr id="0" name=""/>
        <dsp:cNvSpPr/>
      </dsp:nvSpPr>
      <dsp:spPr>
        <a:xfrm>
          <a:off x="7176845" y="0"/>
          <a:ext cx="3337470"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Partnership Firms (partners to be taken as co-applicants)</a:t>
          </a:r>
          <a:endParaRPr lang="en-US" sz="2600" kern="1200" dirty="0"/>
        </a:p>
      </dsp:txBody>
      <dsp:txXfrm>
        <a:off x="7176845" y="0"/>
        <a:ext cx="3337470" cy="1305401"/>
      </dsp:txXfrm>
    </dsp:sp>
    <dsp:sp modelId="{ABFCD869-DA83-489A-B33D-4ACE8E4ECAEC}">
      <dsp:nvSpPr>
        <dsp:cNvPr id="0" name=""/>
        <dsp:cNvSpPr/>
      </dsp:nvSpPr>
      <dsp:spPr>
        <a:xfrm>
          <a:off x="7510592" y="1306676"/>
          <a:ext cx="2669976" cy="1311987"/>
        </a:xfrm>
        <a:prstGeom prst="roundRect">
          <a:avLst>
            <a:gd name="adj" fmla="val 10000"/>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Gross Income = PBT + Depreciation + Interest on Loans + Partner’s Remuneration + Interest on Partner’s Capital** </a:t>
          </a:r>
          <a:endParaRPr lang="en-US" sz="1600" kern="1200" dirty="0"/>
        </a:p>
      </dsp:txBody>
      <dsp:txXfrm>
        <a:off x="7549019" y="1345103"/>
        <a:ext cx="2593122" cy="1235133"/>
      </dsp:txXfrm>
    </dsp:sp>
    <dsp:sp modelId="{8A6AF965-DF78-4F05-AC39-1444BEB5EB60}">
      <dsp:nvSpPr>
        <dsp:cNvPr id="0" name=""/>
        <dsp:cNvSpPr/>
      </dsp:nvSpPr>
      <dsp:spPr>
        <a:xfrm>
          <a:off x="7510592" y="2820508"/>
          <a:ext cx="2669976" cy="1311987"/>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Net Income = PAT + Depreciation + Interest on Loans + Partner’s Remuneration + Interest on partner’s capital**</a:t>
          </a:r>
          <a:endParaRPr lang="en-US" sz="1600" kern="1200" dirty="0"/>
        </a:p>
      </dsp:txBody>
      <dsp:txXfrm>
        <a:off x="7549019" y="2858935"/>
        <a:ext cx="2593122" cy="1235133"/>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28BA3-49C4-4CDC-B78E-4414D636EC13}">
      <dsp:nvSpPr>
        <dsp:cNvPr id="0" name=""/>
        <dsp:cNvSpPr/>
      </dsp:nvSpPr>
      <dsp:spPr>
        <a:xfrm>
          <a:off x="10264" y="0"/>
          <a:ext cx="10495071" cy="731462"/>
        </a:xfrm>
        <a:prstGeom prst="roundRect">
          <a:avLst>
            <a:gd name="adj" fmla="val 1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91440" tIns="91440" rIns="91440" bIns="91440" numCol="1" spcCol="1270" anchor="t" anchorCtr="0">
          <a:noAutofit/>
        </a:bodyPr>
        <a:lstStyle/>
        <a:p>
          <a:pPr lvl="0" algn="ctr" defTabSz="1066800" rtl="0">
            <a:lnSpc>
              <a:spcPct val="90000"/>
            </a:lnSpc>
            <a:spcBef>
              <a:spcPct val="0"/>
            </a:spcBef>
            <a:spcAft>
              <a:spcPct val="35000"/>
            </a:spcAft>
          </a:pPr>
          <a:r>
            <a:rPr lang="en-US" sz="2400" b="1" i="0" kern="1200" baseline="0" dirty="0" smtClean="0"/>
            <a:t>Applicant: Private Ltd Company</a:t>
          </a:r>
          <a:br>
            <a:rPr lang="en-US" sz="2400" b="1" i="0" kern="1200" baseline="0" dirty="0" smtClean="0"/>
          </a:br>
          <a:endParaRPr lang="en-US" sz="2400" kern="1200" dirty="0">
            <a:solidFill>
              <a:srgbClr val="C00000"/>
            </a:solidFill>
          </a:endParaRPr>
        </a:p>
      </dsp:txBody>
      <dsp:txXfrm>
        <a:off x="31688" y="21424"/>
        <a:ext cx="10452223" cy="688614"/>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1E773-A4F7-4CEA-BBBF-778D05467702}">
      <dsp:nvSpPr>
        <dsp:cNvPr id="0" name=""/>
        <dsp:cNvSpPr/>
      </dsp:nvSpPr>
      <dsp:spPr>
        <a:xfrm>
          <a:off x="7107"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PBT + Depreciation + Interest on Loans + Director’s Remuneration*</a:t>
          </a:r>
          <a:endParaRPr lang="en-US" sz="1800" kern="1200" dirty="0"/>
        </a:p>
        <a:p>
          <a:pPr marL="171450" lvl="1" indent="-171450" algn="l" defTabSz="800100">
            <a:lnSpc>
              <a:spcPct val="90000"/>
            </a:lnSpc>
            <a:spcBef>
              <a:spcPct val="0"/>
            </a:spcBef>
            <a:spcAft>
              <a:spcPct val="15000"/>
            </a:spcAft>
            <a:buChar char="••"/>
          </a:pPr>
          <a:r>
            <a:rPr lang="en-US" sz="1800" kern="1200" dirty="0" smtClean="0">
              <a:solidFill>
                <a:schemeClr val="accent1"/>
              </a:solidFill>
            </a:rPr>
            <a:t>Director’s Rem: Provided same is reflected in Individual ITR &amp; Matching  company’s financials </a:t>
          </a:r>
          <a:endParaRPr lang="en-US" sz="1800" kern="1200" dirty="0">
            <a:solidFill>
              <a:schemeClr val="accent1"/>
            </a:solidFill>
          </a:endParaRPr>
        </a:p>
      </dsp:txBody>
      <dsp:txXfrm>
        <a:off x="60799" y="468165"/>
        <a:ext cx="2962333" cy="2237787"/>
      </dsp:txXfrm>
    </dsp:sp>
    <dsp:sp modelId="{C3717757-2976-4765-A590-AB3A9D8A1396}">
      <dsp:nvSpPr>
        <dsp:cNvPr id="0" name=""/>
        <dsp:cNvSpPr/>
      </dsp:nvSpPr>
      <dsp:spPr>
        <a:xfrm>
          <a:off x="7107" y="2705952"/>
          <a:ext cx="3069717" cy="98533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38100" bIns="0" numCol="1" spcCol="1270" anchor="ctr" anchorCtr="0">
          <a:noAutofit/>
        </a:bodyPr>
        <a:lstStyle/>
        <a:p>
          <a:pPr lvl="0" algn="l" defTabSz="1333500">
            <a:lnSpc>
              <a:spcPct val="90000"/>
            </a:lnSpc>
            <a:spcBef>
              <a:spcPct val="0"/>
            </a:spcBef>
            <a:spcAft>
              <a:spcPct val="35000"/>
            </a:spcAft>
          </a:pPr>
          <a:r>
            <a:rPr lang="en-US" sz="3000" kern="1200" dirty="0" smtClean="0"/>
            <a:t>Gross Income</a:t>
          </a:r>
          <a:endParaRPr lang="en-US" sz="3000" kern="1200" dirty="0"/>
        </a:p>
      </dsp:txBody>
      <dsp:txXfrm>
        <a:off x="7107" y="2705952"/>
        <a:ext cx="2161772" cy="985335"/>
      </dsp:txXfrm>
    </dsp:sp>
    <dsp:sp modelId="{2A3685D8-2970-46CE-9B73-727381349982}">
      <dsp:nvSpPr>
        <dsp:cNvPr id="0" name=""/>
        <dsp:cNvSpPr/>
      </dsp:nvSpPr>
      <dsp:spPr>
        <a:xfrm>
          <a:off x="2255717" y="2862463"/>
          <a:ext cx="1074401" cy="1074401"/>
        </a:xfrm>
        <a:prstGeom prst="ellipse">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l="-34000" r="-34000"/>
          </a:stretch>
        </a:blip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F32F7A-A0D6-4675-838D-FB64BAC5928D}">
      <dsp:nvSpPr>
        <dsp:cNvPr id="0" name=""/>
        <dsp:cNvSpPr/>
      </dsp:nvSpPr>
      <dsp:spPr>
        <a:xfrm>
          <a:off x="3596294"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Is to be added back to avoid dual deduction of same obligations </a:t>
          </a:r>
          <a:endParaRPr lang="en-US" sz="1800" kern="1200" dirty="0"/>
        </a:p>
        <a:p>
          <a:pPr marL="171450" lvl="1" indent="-171450" algn="l" defTabSz="800100">
            <a:lnSpc>
              <a:spcPct val="90000"/>
            </a:lnSpc>
            <a:spcBef>
              <a:spcPct val="0"/>
            </a:spcBef>
            <a:spcAft>
              <a:spcPct val="15000"/>
            </a:spcAft>
            <a:buChar char="••"/>
          </a:pPr>
          <a:r>
            <a:rPr lang="en-IN" sz="1800" kern="1200" dirty="0" smtClean="0">
              <a:solidFill>
                <a:srgbClr val="7030A0"/>
              </a:solidFill>
            </a:rPr>
            <a:t>Any other personal obligations of the co applicant/s that do not reflect in the Financials need to be factored appropriately</a:t>
          </a:r>
          <a:endParaRPr lang="en-US" sz="1800" kern="1200" dirty="0">
            <a:solidFill>
              <a:srgbClr val="7030A0"/>
            </a:solidFill>
          </a:endParaRPr>
        </a:p>
      </dsp:txBody>
      <dsp:txXfrm>
        <a:off x="3649986" y="468165"/>
        <a:ext cx="2962333" cy="2237787"/>
      </dsp:txXfrm>
    </dsp:sp>
    <dsp:sp modelId="{A12A9581-05B0-4D97-9233-EC524287F218}">
      <dsp:nvSpPr>
        <dsp:cNvPr id="0" name=""/>
        <dsp:cNvSpPr/>
      </dsp:nvSpPr>
      <dsp:spPr>
        <a:xfrm>
          <a:off x="3596294" y="2705952"/>
          <a:ext cx="3069717" cy="985335"/>
        </a:xfrm>
        <a:prstGeom prst="rect">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38100" bIns="0" numCol="1" spcCol="1270" anchor="ctr" anchorCtr="0">
          <a:noAutofit/>
        </a:bodyPr>
        <a:lstStyle/>
        <a:p>
          <a:pPr lvl="0" algn="l" defTabSz="1333500">
            <a:lnSpc>
              <a:spcPct val="90000"/>
            </a:lnSpc>
            <a:spcBef>
              <a:spcPct val="0"/>
            </a:spcBef>
            <a:spcAft>
              <a:spcPct val="35000"/>
            </a:spcAft>
          </a:pPr>
          <a:r>
            <a:rPr lang="en-US" sz="3000" kern="1200" dirty="0" smtClean="0"/>
            <a:t>Interest on Loans</a:t>
          </a:r>
          <a:endParaRPr lang="en-US" sz="3000" kern="1200" dirty="0"/>
        </a:p>
      </dsp:txBody>
      <dsp:txXfrm>
        <a:off x="3596294" y="2705952"/>
        <a:ext cx="2161772" cy="985335"/>
      </dsp:txXfrm>
    </dsp:sp>
    <dsp:sp modelId="{8A481BC8-840A-44C9-A4A1-6C7FE04C9460}">
      <dsp:nvSpPr>
        <dsp:cNvPr id="0" name=""/>
        <dsp:cNvSpPr/>
      </dsp:nvSpPr>
      <dsp:spPr>
        <a:xfrm>
          <a:off x="5844904" y="2862463"/>
          <a:ext cx="1074401" cy="1074401"/>
        </a:xfrm>
        <a:prstGeom prst="ellipse">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l="-6000" r="-6000"/>
          </a:stretch>
        </a:blip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1E360B-BEC8-4882-B48B-0DE3B3BFF63F}">
      <dsp:nvSpPr>
        <dsp:cNvPr id="0" name=""/>
        <dsp:cNvSpPr/>
      </dsp:nvSpPr>
      <dsp:spPr>
        <a:xfrm>
          <a:off x="7185481"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en-IN" sz="1800" kern="1200" dirty="0" smtClean="0"/>
            <a:t>Depreciation can be added back as it is a non-cash expense</a:t>
          </a:r>
          <a:endParaRPr lang="en-US" sz="1800" kern="1200" dirty="0"/>
        </a:p>
        <a:p>
          <a:pPr marL="171450" lvl="1" indent="-171450" algn="l" defTabSz="800100">
            <a:lnSpc>
              <a:spcPct val="90000"/>
            </a:lnSpc>
            <a:spcBef>
              <a:spcPct val="0"/>
            </a:spcBef>
            <a:spcAft>
              <a:spcPct val="15000"/>
            </a:spcAft>
            <a:buChar char="••"/>
          </a:pPr>
          <a:r>
            <a:rPr lang="en-US" sz="1800" kern="1200" dirty="0" smtClean="0"/>
            <a:t>Only on Audited Financials to avoid over estimation of income</a:t>
          </a:r>
          <a:endParaRPr lang="en-US" sz="1800" kern="1200" dirty="0"/>
        </a:p>
        <a:p>
          <a:pPr marL="171450" lvl="1" indent="-171450" algn="l" defTabSz="800100">
            <a:lnSpc>
              <a:spcPct val="90000"/>
            </a:lnSpc>
            <a:spcBef>
              <a:spcPct val="0"/>
            </a:spcBef>
            <a:spcAft>
              <a:spcPct val="15000"/>
            </a:spcAft>
            <a:buChar char="••"/>
          </a:pPr>
          <a:r>
            <a:rPr lang="en-US" sz="1800" kern="1200" dirty="0" smtClean="0">
              <a:solidFill>
                <a:srgbClr val="C00000"/>
              </a:solidFill>
            </a:rPr>
            <a:t>Increase in depreciation = review in increase in assets</a:t>
          </a:r>
          <a:endParaRPr lang="en-US" sz="1800" kern="1200" dirty="0">
            <a:solidFill>
              <a:srgbClr val="C00000"/>
            </a:solidFill>
          </a:endParaRPr>
        </a:p>
      </dsp:txBody>
      <dsp:txXfrm>
        <a:off x="7239173" y="468165"/>
        <a:ext cx="2962333" cy="2237787"/>
      </dsp:txXfrm>
    </dsp:sp>
    <dsp:sp modelId="{2969E1F9-F039-4A54-9255-B1CDD4DA6786}">
      <dsp:nvSpPr>
        <dsp:cNvPr id="0" name=""/>
        <dsp:cNvSpPr/>
      </dsp:nvSpPr>
      <dsp:spPr>
        <a:xfrm>
          <a:off x="7185481" y="2705952"/>
          <a:ext cx="3069717" cy="985335"/>
        </a:xfrm>
        <a:prstGeom prst="rect">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38100" bIns="0" numCol="1" spcCol="1270" anchor="ctr" anchorCtr="0">
          <a:noAutofit/>
        </a:bodyPr>
        <a:lstStyle/>
        <a:p>
          <a:pPr lvl="0" algn="l" defTabSz="1333500">
            <a:lnSpc>
              <a:spcPct val="90000"/>
            </a:lnSpc>
            <a:spcBef>
              <a:spcPct val="0"/>
            </a:spcBef>
            <a:spcAft>
              <a:spcPct val="35000"/>
            </a:spcAft>
          </a:pPr>
          <a:r>
            <a:rPr lang="en-US" sz="3000" kern="1200" dirty="0" smtClean="0"/>
            <a:t>Depreciation</a:t>
          </a:r>
          <a:endParaRPr lang="en-US" sz="3000" kern="1200" dirty="0"/>
        </a:p>
      </dsp:txBody>
      <dsp:txXfrm>
        <a:off x="7185481" y="2705952"/>
        <a:ext cx="2161772" cy="985335"/>
      </dsp:txXfrm>
    </dsp:sp>
    <dsp:sp modelId="{B726EA4E-5FCE-4236-8BA6-066736BD4C32}">
      <dsp:nvSpPr>
        <dsp:cNvPr id="0" name=""/>
        <dsp:cNvSpPr/>
      </dsp:nvSpPr>
      <dsp:spPr>
        <a:xfrm>
          <a:off x="9434091" y="2862463"/>
          <a:ext cx="1074401" cy="1074401"/>
        </a:xfrm>
        <a:prstGeom prst="ellipse">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l="-33000" r="-33000"/>
          </a:stretch>
        </a:blip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70E52-F0AB-418A-82FE-A8857ADED7FE}">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Other Income Sources</a:t>
          </a:r>
          <a:endParaRPr lang="en-US" sz="3000" kern="1200"/>
        </a:p>
      </dsp:txBody>
      <dsp:txXfrm>
        <a:off x="35125" y="41081"/>
        <a:ext cx="10445350" cy="649299"/>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BC45D-C1B1-44E3-AB8C-19DA1DC9793D}">
      <dsp:nvSpPr>
        <dsp:cNvPr id="0" name=""/>
        <dsp:cNvSpPr/>
      </dsp:nvSpPr>
      <dsp:spPr>
        <a:xfrm>
          <a:off x="0" y="0"/>
          <a:ext cx="10515600" cy="1958102"/>
        </a:xfrm>
        <a:prstGeom prst="roundRect">
          <a:avLst>
            <a:gd name="adj" fmla="val 1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FFE1B3-870F-43D8-AE41-5153FCCE1B5F}">
      <dsp:nvSpPr>
        <dsp:cNvPr id="0" name=""/>
        <dsp:cNvSpPr/>
      </dsp:nvSpPr>
      <dsp:spPr>
        <a:xfrm>
          <a:off x="315468" y="261080"/>
          <a:ext cx="3088957" cy="143594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AA1D6D-3D05-4FA2-91E3-3EC17C19AECB}">
      <dsp:nvSpPr>
        <dsp:cNvPr id="0" name=""/>
        <dsp:cNvSpPr/>
      </dsp:nvSpPr>
      <dsp:spPr>
        <a:xfrm rot="10800000">
          <a:off x="315468" y="1958102"/>
          <a:ext cx="3088957" cy="2393235"/>
        </a:xfrm>
        <a:prstGeom prst="round2SameRect">
          <a:avLst>
            <a:gd name="adj1" fmla="val 10500"/>
            <a:gd name="adj2" fmla="val 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t" anchorCtr="0">
          <a:noAutofit/>
        </a:bodyPr>
        <a:lstStyle/>
        <a:p>
          <a:pPr lvl="0" algn="ctr" defTabSz="1422400">
            <a:lnSpc>
              <a:spcPct val="90000"/>
            </a:lnSpc>
            <a:spcBef>
              <a:spcPct val="0"/>
            </a:spcBef>
            <a:spcAft>
              <a:spcPct val="35000"/>
            </a:spcAft>
          </a:pPr>
          <a:r>
            <a:rPr lang="en-US" sz="3200" b="0" kern="1200" dirty="0" smtClean="0"/>
            <a:t>Pension</a:t>
          </a:r>
        </a:p>
        <a:p>
          <a:pPr lvl="0" algn="ctr" defTabSz="1422400">
            <a:lnSpc>
              <a:spcPct val="90000"/>
            </a:lnSpc>
            <a:spcBef>
              <a:spcPct val="0"/>
            </a:spcBef>
            <a:spcAft>
              <a:spcPct val="35000"/>
            </a:spcAft>
          </a:pPr>
          <a:r>
            <a:rPr lang="en-US" sz="2500" b="0" kern="1200" dirty="0" smtClean="0"/>
            <a:t>Allowed as main income with approval from NCM</a:t>
          </a:r>
          <a:endParaRPr lang="en-US" sz="2500" b="0" kern="1200" dirty="0"/>
        </a:p>
      </dsp:txBody>
      <dsp:txXfrm rot="10800000">
        <a:off x="389068" y="1958102"/>
        <a:ext cx="2941757" cy="2319635"/>
      </dsp:txXfrm>
    </dsp:sp>
    <dsp:sp modelId="{E9851FED-DDCE-4D47-9ADC-698D96ED0F86}">
      <dsp:nvSpPr>
        <dsp:cNvPr id="0" name=""/>
        <dsp:cNvSpPr/>
      </dsp:nvSpPr>
      <dsp:spPr>
        <a:xfrm>
          <a:off x="3713321" y="261080"/>
          <a:ext cx="3088957" cy="143594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D1539-F963-47F2-846B-828FA9A00999}">
      <dsp:nvSpPr>
        <dsp:cNvPr id="0" name=""/>
        <dsp:cNvSpPr/>
      </dsp:nvSpPr>
      <dsp:spPr>
        <a:xfrm rot="10800000">
          <a:off x="3713321" y="1958102"/>
          <a:ext cx="3088957" cy="2393235"/>
        </a:xfrm>
        <a:prstGeom prst="round2SameRect">
          <a:avLst>
            <a:gd name="adj1" fmla="val 10500"/>
            <a:gd name="adj2" fmla="val 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t" anchorCtr="0">
          <a:noAutofit/>
        </a:bodyPr>
        <a:lstStyle/>
        <a:p>
          <a:pPr lvl="0" algn="ctr" defTabSz="1111250">
            <a:lnSpc>
              <a:spcPct val="90000"/>
            </a:lnSpc>
            <a:spcBef>
              <a:spcPct val="0"/>
            </a:spcBef>
            <a:spcAft>
              <a:spcPct val="35000"/>
            </a:spcAft>
          </a:pPr>
          <a:r>
            <a:rPr lang="en-US" sz="2500" b="0" kern="1200" smtClean="0"/>
            <a:t>Rental</a:t>
          </a:r>
        </a:p>
        <a:p>
          <a:pPr lvl="0" algn="ctr" defTabSz="1111250">
            <a:lnSpc>
              <a:spcPct val="90000"/>
            </a:lnSpc>
            <a:spcBef>
              <a:spcPct val="0"/>
            </a:spcBef>
            <a:spcAft>
              <a:spcPct val="35000"/>
            </a:spcAft>
          </a:pPr>
          <a:r>
            <a:rPr lang="en-US" sz="2300" b="0" kern="1200" smtClean="0"/>
            <a:t>If documented and shown in ITR with CA certified computation of income (verifiable)</a:t>
          </a:r>
          <a:endParaRPr lang="en-US" sz="2300" b="0" kern="1200" dirty="0"/>
        </a:p>
      </dsp:txBody>
      <dsp:txXfrm rot="10800000">
        <a:off x="3786921" y="1958102"/>
        <a:ext cx="2941757" cy="2319635"/>
      </dsp:txXfrm>
    </dsp:sp>
    <dsp:sp modelId="{9E4C5F31-2E8B-4CBA-BB2D-3C162CF7065A}">
      <dsp:nvSpPr>
        <dsp:cNvPr id="0" name=""/>
        <dsp:cNvSpPr/>
      </dsp:nvSpPr>
      <dsp:spPr>
        <a:xfrm>
          <a:off x="7111174" y="261080"/>
          <a:ext cx="3088957" cy="143594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5BA845-9FC0-4726-A888-349730296022}">
      <dsp:nvSpPr>
        <dsp:cNvPr id="0" name=""/>
        <dsp:cNvSpPr/>
      </dsp:nvSpPr>
      <dsp:spPr>
        <a:xfrm rot="10800000">
          <a:off x="7111174" y="1958102"/>
          <a:ext cx="3088957" cy="2393235"/>
        </a:xfrm>
        <a:prstGeom prst="round2SameRect">
          <a:avLst>
            <a:gd name="adj1" fmla="val 10500"/>
            <a:gd name="adj2" fmla="val 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en-US" sz="2800" b="0" kern="1200" smtClean="0"/>
            <a:t>Cash Rental</a:t>
          </a:r>
        </a:p>
        <a:p>
          <a:pPr lvl="0" algn="ctr" defTabSz="1244600">
            <a:lnSpc>
              <a:spcPct val="90000"/>
            </a:lnSpc>
            <a:spcBef>
              <a:spcPct val="0"/>
            </a:spcBef>
            <a:spcAft>
              <a:spcPct val="35000"/>
            </a:spcAft>
          </a:pPr>
          <a:r>
            <a:rPr lang="en-US" sz="2100" b="0" kern="1200" smtClean="0"/>
            <a:t>50% income considered: HOD approval</a:t>
          </a:r>
        </a:p>
        <a:p>
          <a:pPr lvl="0" algn="ctr" defTabSz="1244600">
            <a:lnSpc>
              <a:spcPct val="90000"/>
            </a:lnSpc>
            <a:spcBef>
              <a:spcPct val="0"/>
            </a:spcBef>
            <a:spcAft>
              <a:spcPct val="35000"/>
            </a:spcAft>
          </a:pPr>
          <a:r>
            <a:rPr lang="en-US" sz="2100" b="0" kern="1200" smtClean="0"/>
            <a:t>Latest ownership proof &amp; rental verification</a:t>
          </a:r>
          <a:endParaRPr lang="en-US" sz="2100" b="0" kern="1200" dirty="0"/>
        </a:p>
      </dsp:txBody>
      <dsp:txXfrm rot="10800000">
        <a:off x="7184774" y="1958102"/>
        <a:ext cx="2941757" cy="2319635"/>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663FD-8510-4757-B41C-B69CCAC6E2CC}">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Key Ratios</a:t>
          </a:r>
          <a:endParaRPr lang="en-US" sz="3000" kern="1200" dirty="0"/>
        </a:p>
      </dsp:txBody>
      <dsp:txXfrm>
        <a:off x="35125" y="41081"/>
        <a:ext cx="10445350" cy="6492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5100C-F296-4E1C-998A-2F4F3BC5F4A5}">
      <dsp:nvSpPr>
        <dsp:cNvPr id="0" name=""/>
        <dsp:cNvSpPr/>
      </dsp:nvSpPr>
      <dsp:spPr>
        <a:xfrm>
          <a:off x="0" y="0"/>
          <a:ext cx="7824952" cy="107932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b="0" i="0" kern="1200" baseline="0" smtClean="0"/>
            <a:t>Initial Screening of file</a:t>
          </a:r>
          <a:endParaRPr lang="en-US" sz="4500" b="0" kern="1200"/>
        </a:p>
      </dsp:txBody>
      <dsp:txXfrm>
        <a:off x="52688" y="52688"/>
        <a:ext cx="7719576" cy="973949"/>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5C36E-09C2-443E-8E8A-3F216715BCCB}">
      <dsp:nvSpPr>
        <dsp:cNvPr id="0" name=""/>
        <dsp:cNvSpPr/>
      </dsp:nvSpPr>
      <dsp:spPr>
        <a:xfrm>
          <a:off x="3147" y="1256278"/>
          <a:ext cx="5944246" cy="6993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590CE8-E148-45AE-B5A4-D9E12161A7B9}">
      <dsp:nvSpPr>
        <dsp:cNvPr id="0" name=""/>
        <dsp:cNvSpPr/>
      </dsp:nvSpPr>
      <dsp:spPr>
        <a:xfrm>
          <a:off x="3147" y="1518915"/>
          <a:ext cx="436685" cy="43668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EB1345-4963-46AB-A003-DB95B1B6E0DF}">
      <dsp:nvSpPr>
        <dsp:cNvPr id="0" name=""/>
        <dsp:cNvSpPr/>
      </dsp:nvSpPr>
      <dsp:spPr>
        <a:xfrm>
          <a:off x="3147" y="0"/>
          <a:ext cx="5944246" cy="1256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en-US" sz="3600" kern="1200" dirty="0" smtClean="0"/>
            <a:t>FOIR</a:t>
          </a:r>
          <a:endParaRPr lang="en-US" sz="3600" kern="1200" dirty="0"/>
        </a:p>
      </dsp:txBody>
      <dsp:txXfrm>
        <a:off x="3147" y="0"/>
        <a:ext cx="5944246" cy="1256278"/>
      </dsp:txXfrm>
    </dsp:sp>
    <dsp:sp modelId="{763E9981-1BC1-4CCE-8AFA-64781CC7133B}">
      <dsp:nvSpPr>
        <dsp:cNvPr id="0" name=""/>
        <dsp:cNvSpPr/>
      </dsp:nvSpPr>
      <dsp:spPr>
        <a:xfrm>
          <a:off x="3147" y="2536817"/>
          <a:ext cx="436675" cy="43667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C531A0-9C7D-441D-8DEA-8481FC3C0F5A}">
      <dsp:nvSpPr>
        <dsp:cNvPr id="0" name=""/>
        <dsp:cNvSpPr/>
      </dsp:nvSpPr>
      <dsp:spPr>
        <a:xfrm>
          <a:off x="419244" y="2246209"/>
          <a:ext cx="5528149" cy="10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u="sng" kern="1200" dirty="0" smtClean="0"/>
            <a:t>During Course Period</a:t>
          </a:r>
          <a:endParaRPr lang="en-US" sz="2000" b="1" u="sng" kern="1200" dirty="0"/>
        </a:p>
      </dsp:txBody>
      <dsp:txXfrm>
        <a:off x="419244" y="2246209"/>
        <a:ext cx="5528149" cy="1017890"/>
      </dsp:txXfrm>
    </dsp:sp>
    <dsp:sp modelId="{34615B16-8CC5-4EDB-A437-E87C856CFDD6}">
      <dsp:nvSpPr>
        <dsp:cNvPr id="0" name=""/>
        <dsp:cNvSpPr/>
      </dsp:nvSpPr>
      <dsp:spPr>
        <a:xfrm>
          <a:off x="3147" y="3554707"/>
          <a:ext cx="436675" cy="436675"/>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E906BA-B36D-48DD-B8BE-0B8DD5ACB8A1}">
      <dsp:nvSpPr>
        <dsp:cNvPr id="0" name=""/>
        <dsp:cNvSpPr/>
      </dsp:nvSpPr>
      <dsp:spPr>
        <a:xfrm>
          <a:off x="419244" y="3264099"/>
          <a:ext cx="5528149" cy="10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b="1" i="1" kern="1200" smtClean="0"/>
            <a:t>EMIs of all previous loans including EL EMI</a:t>
          </a:r>
          <a:r>
            <a:rPr lang="en-US" sz="1600" kern="1200" smtClean="0"/>
            <a:t> to the Gross Monthly Income of all the co-applicants </a:t>
          </a:r>
          <a:r>
            <a:rPr lang="en-US" sz="1600" b="1" i="1" kern="1200" smtClean="0"/>
            <a:t>excluding</a:t>
          </a:r>
          <a:r>
            <a:rPr lang="en-US" sz="1600" kern="1200" smtClean="0"/>
            <a:t> Student’s projected monthly income. </a:t>
          </a:r>
          <a:endParaRPr lang="en-US" sz="1600" kern="1200" dirty="0"/>
        </a:p>
      </dsp:txBody>
      <dsp:txXfrm>
        <a:off x="419244" y="3264099"/>
        <a:ext cx="5528149" cy="1017890"/>
      </dsp:txXfrm>
    </dsp:sp>
    <dsp:sp modelId="{4484CE45-36B8-4418-8E7C-47010A80B221}">
      <dsp:nvSpPr>
        <dsp:cNvPr id="0" name=""/>
        <dsp:cNvSpPr/>
      </dsp:nvSpPr>
      <dsp:spPr>
        <a:xfrm>
          <a:off x="6244606" y="1256278"/>
          <a:ext cx="5944246" cy="69932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5E6904-3D32-46B2-9832-6E0279CA76A3}">
      <dsp:nvSpPr>
        <dsp:cNvPr id="0" name=""/>
        <dsp:cNvSpPr/>
      </dsp:nvSpPr>
      <dsp:spPr>
        <a:xfrm>
          <a:off x="6244606" y="1518915"/>
          <a:ext cx="436685" cy="43668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EDF15C-E012-43B9-8724-6587D19AD493}">
      <dsp:nvSpPr>
        <dsp:cNvPr id="0" name=""/>
        <dsp:cNvSpPr/>
      </dsp:nvSpPr>
      <dsp:spPr>
        <a:xfrm>
          <a:off x="6244606" y="0"/>
          <a:ext cx="5944246" cy="1256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en-US" sz="3600" kern="1200" dirty="0" smtClean="0"/>
            <a:t>Formula</a:t>
          </a:r>
          <a:endParaRPr lang="en-US" sz="3600" kern="1200" dirty="0"/>
        </a:p>
      </dsp:txBody>
      <dsp:txXfrm>
        <a:off x="6244606" y="0"/>
        <a:ext cx="5944246" cy="1256278"/>
      </dsp:txXfrm>
    </dsp:sp>
    <dsp:sp modelId="{8808464B-47EA-425E-A73A-4323AFFA2EDC}">
      <dsp:nvSpPr>
        <dsp:cNvPr id="0" name=""/>
        <dsp:cNvSpPr/>
      </dsp:nvSpPr>
      <dsp:spPr>
        <a:xfrm>
          <a:off x="6244606" y="2536817"/>
          <a:ext cx="436675" cy="436675"/>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8766D3-D7F9-4570-A7B6-FA282F93B251}">
      <dsp:nvSpPr>
        <dsp:cNvPr id="0" name=""/>
        <dsp:cNvSpPr/>
      </dsp:nvSpPr>
      <dsp:spPr>
        <a:xfrm>
          <a:off x="6660703" y="2246209"/>
          <a:ext cx="5528149" cy="10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smtClean="0"/>
            <a:t>FOIR (Without Student) = (Existing EMI’s + Auxilo’s Instalment) / Total Gross Monthly Income of Co-Applicant.)</a:t>
          </a:r>
          <a:endParaRPr lang="en-US" sz="1600" kern="1200" dirty="0"/>
        </a:p>
      </dsp:txBody>
      <dsp:txXfrm>
        <a:off x="6660703" y="2246209"/>
        <a:ext cx="5528149" cy="1017890"/>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4B11C-32A0-4280-B1C6-062764F5BCBF}">
      <dsp:nvSpPr>
        <dsp:cNvPr id="0" name=""/>
        <dsp:cNvSpPr/>
      </dsp:nvSpPr>
      <dsp:spPr>
        <a:xfrm>
          <a:off x="0" y="1083724"/>
          <a:ext cx="5127784" cy="60326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12E04-01AE-4C80-98B1-FA6F91D2BA4C}">
      <dsp:nvSpPr>
        <dsp:cNvPr id="0" name=""/>
        <dsp:cNvSpPr/>
      </dsp:nvSpPr>
      <dsp:spPr>
        <a:xfrm>
          <a:off x="1820" y="1310287"/>
          <a:ext cx="376705" cy="37670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B45C8-A79A-40E4-9F26-4CAD954B7EF0}">
      <dsp:nvSpPr>
        <dsp:cNvPr id="0" name=""/>
        <dsp:cNvSpPr/>
      </dsp:nvSpPr>
      <dsp:spPr>
        <a:xfrm>
          <a:off x="1820" y="0"/>
          <a:ext cx="5127784" cy="1083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l" defTabSz="2889250">
            <a:lnSpc>
              <a:spcPct val="90000"/>
            </a:lnSpc>
            <a:spcBef>
              <a:spcPct val="0"/>
            </a:spcBef>
            <a:spcAft>
              <a:spcPct val="35000"/>
            </a:spcAft>
          </a:pPr>
          <a:endParaRPr lang="en-US" sz="6500" kern="1200" dirty="0"/>
        </a:p>
      </dsp:txBody>
      <dsp:txXfrm>
        <a:off x="1820" y="0"/>
        <a:ext cx="5127784" cy="1083724"/>
      </dsp:txXfrm>
    </dsp:sp>
    <dsp:sp modelId="{18BAEDAE-F262-4281-AA73-FBDE9E978E47}">
      <dsp:nvSpPr>
        <dsp:cNvPr id="0" name=""/>
        <dsp:cNvSpPr/>
      </dsp:nvSpPr>
      <dsp:spPr>
        <a:xfrm>
          <a:off x="1820" y="2188377"/>
          <a:ext cx="376696" cy="376696"/>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A6F531-F0D5-4CD3-9FB0-3BA2A70694EC}">
      <dsp:nvSpPr>
        <dsp:cNvPr id="0" name=""/>
        <dsp:cNvSpPr/>
      </dsp:nvSpPr>
      <dsp:spPr>
        <a:xfrm>
          <a:off x="360765" y="1937685"/>
          <a:ext cx="4768840" cy="87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u="sng" kern="1200" dirty="0" smtClean="0"/>
            <a:t>Post Course Period</a:t>
          </a:r>
          <a:endParaRPr lang="en-US" sz="2000" b="1" u="sng" kern="1200" dirty="0"/>
        </a:p>
      </dsp:txBody>
      <dsp:txXfrm>
        <a:off x="360765" y="1937685"/>
        <a:ext cx="4768840" cy="878080"/>
      </dsp:txXfrm>
    </dsp:sp>
    <dsp:sp modelId="{9F311AD5-48EC-4064-A06A-92E47378277C}">
      <dsp:nvSpPr>
        <dsp:cNvPr id="0" name=""/>
        <dsp:cNvSpPr/>
      </dsp:nvSpPr>
      <dsp:spPr>
        <a:xfrm>
          <a:off x="1820" y="3066457"/>
          <a:ext cx="376696" cy="376696"/>
        </a:xfrm>
        <a:prstGeom prst="rect">
          <a:avLst/>
        </a:prstGeom>
        <a:solidFill>
          <a:schemeClr val="lt1">
            <a:hueOff val="0"/>
            <a:satOff val="0"/>
            <a:lumOff val="0"/>
            <a:alphaOff val="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DC0FEC-0856-48D8-8119-908AD4CD37CD}">
      <dsp:nvSpPr>
        <dsp:cNvPr id="0" name=""/>
        <dsp:cNvSpPr/>
      </dsp:nvSpPr>
      <dsp:spPr>
        <a:xfrm>
          <a:off x="360765" y="2815765"/>
          <a:ext cx="4768840" cy="87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kern="1200" dirty="0" smtClean="0"/>
            <a:t>FOIR along with student’s future income to calculate future installment post completion of student’s studies </a:t>
          </a:r>
          <a:endParaRPr lang="en-US" sz="1500" kern="1200" dirty="0"/>
        </a:p>
      </dsp:txBody>
      <dsp:txXfrm>
        <a:off x="360765" y="2815765"/>
        <a:ext cx="4768840" cy="878080"/>
      </dsp:txXfrm>
    </dsp:sp>
    <dsp:sp modelId="{B6FF49A9-EF94-465E-898C-55498566A215}">
      <dsp:nvSpPr>
        <dsp:cNvPr id="0" name=""/>
        <dsp:cNvSpPr/>
      </dsp:nvSpPr>
      <dsp:spPr>
        <a:xfrm>
          <a:off x="5385994" y="1083724"/>
          <a:ext cx="5127784" cy="603268"/>
        </a:xfrm>
        <a:prstGeom prst="rect">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2780A-8951-4857-A13D-6C064297FA44}">
      <dsp:nvSpPr>
        <dsp:cNvPr id="0" name=""/>
        <dsp:cNvSpPr/>
      </dsp:nvSpPr>
      <dsp:spPr>
        <a:xfrm>
          <a:off x="5385994" y="1310287"/>
          <a:ext cx="376705" cy="376705"/>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F04558-52C3-4850-B3D5-CD5339A041D7}">
      <dsp:nvSpPr>
        <dsp:cNvPr id="0" name=""/>
        <dsp:cNvSpPr/>
      </dsp:nvSpPr>
      <dsp:spPr>
        <a:xfrm>
          <a:off x="5385994" y="0"/>
          <a:ext cx="5127784" cy="1083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l" defTabSz="2889250">
            <a:lnSpc>
              <a:spcPct val="90000"/>
            </a:lnSpc>
            <a:spcBef>
              <a:spcPct val="0"/>
            </a:spcBef>
            <a:spcAft>
              <a:spcPct val="35000"/>
            </a:spcAft>
          </a:pPr>
          <a:endParaRPr lang="en-US" sz="6500" kern="1200" dirty="0"/>
        </a:p>
      </dsp:txBody>
      <dsp:txXfrm>
        <a:off x="5385994" y="0"/>
        <a:ext cx="5127784" cy="1083724"/>
      </dsp:txXfrm>
    </dsp:sp>
    <dsp:sp modelId="{952434FA-6D4D-421B-AA9D-ABCE8A971F10}">
      <dsp:nvSpPr>
        <dsp:cNvPr id="0" name=""/>
        <dsp:cNvSpPr/>
      </dsp:nvSpPr>
      <dsp:spPr>
        <a:xfrm>
          <a:off x="5385994" y="2188377"/>
          <a:ext cx="376696" cy="376696"/>
        </a:xfrm>
        <a:prstGeom prst="rect">
          <a:avLst/>
        </a:prstGeom>
        <a:solidFill>
          <a:schemeClr val="lt1">
            <a:hueOff val="0"/>
            <a:satOff val="0"/>
            <a:lumOff val="0"/>
            <a:alphaOff val="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041F7A-CCBB-4810-84FD-C56FE6497EB7}">
      <dsp:nvSpPr>
        <dsp:cNvPr id="0" name=""/>
        <dsp:cNvSpPr/>
      </dsp:nvSpPr>
      <dsp:spPr>
        <a:xfrm>
          <a:off x="5744939" y="1937685"/>
          <a:ext cx="4768840" cy="87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(Existing EMI’s + Auxilo’s Future EMI) / Total Gross Monthly Income of Co-Applicant + Student’s projected future income) </a:t>
          </a:r>
          <a:endParaRPr lang="en-US" sz="1800" kern="1200" dirty="0"/>
        </a:p>
      </dsp:txBody>
      <dsp:txXfrm>
        <a:off x="5744939" y="1937685"/>
        <a:ext cx="4768840" cy="878080"/>
      </dsp:txXfrm>
    </dsp:sp>
    <dsp:sp modelId="{40157A36-7634-418F-B972-6C518745444B}">
      <dsp:nvSpPr>
        <dsp:cNvPr id="0" name=""/>
        <dsp:cNvSpPr/>
      </dsp:nvSpPr>
      <dsp:spPr>
        <a:xfrm>
          <a:off x="5385994" y="3066457"/>
          <a:ext cx="376696" cy="376696"/>
        </a:xfrm>
        <a:prstGeom prst="rect">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427332-C03F-4AAB-A744-5DEBBC9302C1}">
      <dsp:nvSpPr>
        <dsp:cNvPr id="0" name=""/>
        <dsp:cNvSpPr/>
      </dsp:nvSpPr>
      <dsp:spPr>
        <a:xfrm>
          <a:off x="5744939" y="2815765"/>
          <a:ext cx="4768840" cy="87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1" i="1" kern="1200" dirty="0" smtClean="0"/>
            <a:t>For all income considered of student and / or co-applicant their related obligations have to be considered while computing FOIR</a:t>
          </a:r>
          <a:endParaRPr lang="en-US" sz="1500" b="1" i="1" kern="1200" dirty="0"/>
        </a:p>
      </dsp:txBody>
      <dsp:txXfrm>
        <a:off x="5744939" y="2815765"/>
        <a:ext cx="4768840" cy="878080"/>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663FD-8510-4757-B41C-B69CCAC6E2CC}">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Key Ratios – Post Course</a:t>
          </a:r>
          <a:endParaRPr lang="en-US" sz="3000" kern="1200" dirty="0"/>
        </a:p>
      </dsp:txBody>
      <dsp:txXfrm>
        <a:off x="35125" y="41081"/>
        <a:ext cx="10445350" cy="649299"/>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5298C-7483-4CF7-B361-303372484F9A}">
      <dsp:nvSpPr>
        <dsp:cNvPr id="0" name=""/>
        <dsp:cNvSpPr/>
      </dsp:nvSpPr>
      <dsp:spPr>
        <a:xfrm>
          <a:off x="2361902" y="726815"/>
          <a:ext cx="2714904" cy="181084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ctr" defTabSz="1066800">
            <a:lnSpc>
              <a:spcPct val="90000"/>
            </a:lnSpc>
            <a:spcBef>
              <a:spcPct val="0"/>
            </a:spcBef>
            <a:spcAft>
              <a:spcPct val="35000"/>
            </a:spcAft>
          </a:pPr>
          <a:r>
            <a:rPr lang="en-US" sz="2400" b="1" u="sng" kern="1200" dirty="0" smtClean="0"/>
            <a:t>Post Course Period</a:t>
          </a:r>
          <a:endParaRPr lang="en-US" sz="2400" b="1" u="sng" kern="1200" dirty="0"/>
        </a:p>
      </dsp:txBody>
      <dsp:txXfrm>
        <a:off x="2796286" y="726815"/>
        <a:ext cx="2280519" cy="1810841"/>
      </dsp:txXfrm>
    </dsp:sp>
    <dsp:sp modelId="{8D9DC676-36A8-4FB3-B851-BC6FFBB06E4A}">
      <dsp:nvSpPr>
        <dsp:cNvPr id="0" name=""/>
        <dsp:cNvSpPr/>
      </dsp:nvSpPr>
      <dsp:spPr>
        <a:xfrm>
          <a:off x="2361902" y="2537656"/>
          <a:ext cx="2714904" cy="1810841"/>
        </a:xfrm>
        <a:prstGeom prst="rect">
          <a:avLst/>
        </a:prstGeom>
        <a:solidFill>
          <a:schemeClr val="accent3">
            <a:tint val="40000"/>
            <a:alpha val="90000"/>
            <a:hueOff val="676380"/>
            <a:satOff val="33333"/>
            <a:lumOff val="593"/>
            <a:alphaOff val="0"/>
          </a:schemeClr>
        </a:solidFill>
        <a:ln w="12700" cap="flat" cmpd="sng" algn="ctr">
          <a:solidFill>
            <a:schemeClr val="accent3">
              <a:tint val="40000"/>
              <a:alpha val="90000"/>
              <a:hueOff val="676380"/>
              <a:satOff val="33333"/>
              <a:lumOff val="5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smtClean="0"/>
            <a:t>FOIR along with student’s future income to calculate future installment post completion of student’s studies </a:t>
          </a:r>
          <a:endParaRPr lang="en-US" sz="1600" kern="1200" dirty="0"/>
        </a:p>
      </dsp:txBody>
      <dsp:txXfrm>
        <a:off x="2796286" y="2537656"/>
        <a:ext cx="2280519" cy="1810841"/>
      </dsp:txXfrm>
    </dsp:sp>
    <dsp:sp modelId="{5FC4153D-055F-4DFD-8E2B-4C4F4AD4FFE0}">
      <dsp:nvSpPr>
        <dsp:cNvPr id="0" name=""/>
        <dsp:cNvSpPr/>
      </dsp:nvSpPr>
      <dsp:spPr>
        <a:xfrm>
          <a:off x="913953" y="2840"/>
          <a:ext cx="1809936" cy="180993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US" sz="3000" kern="1200" dirty="0" smtClean="0"/>
            <a:t>FOIR</a:t>
          </a:r>
          <a:endParaRPr lang="en-US" sz="3000" kern="1200" dirty="0"/>
        </a:p>
      </dsp:txBody>
      <dsp:txXfrm>
        <a:off x="1179012" y="267899"/>
        <a:ext cx="1279818" cy="1279818"/>
      </dsp:txXfrm>
    </dsp:sp>
    <dsp:sp modelId="{EF63F06E-AE53-4646-8A10-7F6E97538B37}">
      <dsp:nvSpPr>
        <dsp:cNvPr id="0" name=""/>
        <dsp:cNvSpPr/>
      </dsp:nvSpPr>
      <dsp:spPr>
        <a:xfrm>
          <a:off x="6886742" y="726815"/>
          <a:ext cx="2714904" cy="1810841"/>
        </a:xfrm>
        <a:prstGeom prst="rect">
          <a:avLst/>
        </a:prstGeom>
        <a:solidFill>
          <a:schemeClr val="accent3">
            <a:tint val="40000"/>
            <a:alpha val="90000"/>
            <a:hueOff val="1352761"/>
            <a:satOff val="66667"/>
            <a:lumOff val="1186"/>
            <a:alphaOff val="0"/>
          </a:schemeClr>
        </a:solidFill>
        <a:ln w="12700" cap="flat" cmpd="sng" algn="ctr">
          <a:solidFill>
            <a:schemeClr val="accent3">
              <a:tint val="40000"/>
              <a:alpha val="90000"/>
              <a:hueOff val="1352761"/>
              <a:satOff val="66667"/>
              <a:lumOff val="11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(Existing EMI’s + Auxilo’s Future EMI) / Total Gross Monthly Income of Co-Applicant + Student’s projected future income) </a:t>
          </a:r>
          <a:endParaRPr lang="en-US" sz="1800" kern="1200" dirty="0"/>
        </a:p>
      </dsp:txBody>
      <dsp:txXfrm>
        <a:off x="7321127" y="726815"/>
        <a:ext cx="2280519" cy="1810841"/>
      </dsp:txXfrm>
    </dsp:sp>
    <dsp:sp modelId="{B30DFA46-4CA2-426D-A22A-A2FCE631B7D1}">
      <dsp:nvSpPr>
        <dsp:cNvPr id="0" name=""/>
        <dsp:cNvSpPr/>
      </dsp:nvSpPr>
      <dsp:spPr>
        <a:xfrm>
          <a:off x="6886280" y="2540496"/>
          <a:ext cx="2714904" cy="1810841"/>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b="1" i="1" kern="1200" dirty="0" smtClean="0"/>
            <a:t>For all income considered of student and / or co-applicant their related obligations have to be considered while computing FOIR</a:t>
          </a:r>
          <a:endParaRPr lang="en-US" sz="1600" b="1" i="1" kern="1200" dirty="0"/>
        </a:p>
      </dsp:txBody>
      <dsp:txXfrm>
        <a:off x="7320665" y="2540496"/>
        <a:ext cx="2280519" cy="1810841"/>
      </dsp:txXfrm>
    </dsp:sp>
    <dsp:sp modelId="{805FF3D9-B8D5-4E5B-9798-9E053B4FBCAF}">
      <dsp:nvSpPr>
        <dsp:cNvPr id="0" name=""/>
        <dsp:cNvSpPr/>
      </dsp:nvSpPr>
      <dsp:spPr>
        <a:xfrm>
          <a:off x="5438793" y="2840"/>
          <a:ext cx="1809936" cy="1809936"/>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US" sz="3000" kern="1200" dirty="0" smtClean="0"/>
            <a:t>Formula</a:t>
          </a:r>
          <a:endParaRPr lang="en-US" sz="3000" kern="1200" dirty="0"/>
        </a:p>
      </dsp:txBody>
      <dsp:txXfrm>
        <a:off x="5703852" y="267899"/>
        <a:ext cx="1279818" cy="1279818"/>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0522A-9AA9-4535-9C90-EC6A90614F3D}">
      <dsp:nvSpPr>
        <dsp:cNvPr id="0" name=""/>
        <dsp:cNvSpPr/>
      </dsp:nvSpPr>
      <dsp:spPr>
        <a:xfrm>
          <a:off x="0" y="53925"/>
          <a:ext cx="10515600" cy="6236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i="0" kern="1200" baseline="0" smtClean="0"/>
            <a:t>Maximum Allowed Limits for FOIR – Without Student’s Expected Income</a:t>
          </a:r>
          <a:endParaRPr lang="en-US" sz="2600" kern="1200"/>
        </a:p>
      </dsp:txBody>
      <dsp:txXfrm>
        <a:off x="30442" y="84367"/>
        <a:ext cx="10454716" cy="562726"/>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4C7A1-584A-4BD9-916B-917E3F815EE7}">
      <dsp:nvSpPr>
        <dsp:cNvPr id="0" name=""/>
        <dsp:cNvSpPr/>
      </dsp:nvSpPr>
      <dsp:spPr>
        <a:xfrm>
          <a:off x="1213865" y="405"/>
          <a:ext cx="2554226" cy="15325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If student’s future income also considered to calculate FOIR</a:t>
          </a:r>
          <a:endParaRPr lang="en-US" sz="2000" kern="1200" dirty="0"/>
        </a:p>
      </dsp:txBody>
      <dsp:txXfrm>
        <a:off x="1213865" y="405"/>
        <a:ext cx="2554226" cy="1532535"/>
      </dsp:txXfrm>
    </dsp:sp>
    <dsp:sp modelId="{30865E0E-7ABD-4468-9783-7E2C3E199BFC}">
      <dsp:nvSpPr>
        <dsp:cNvPr id="0" name=""/>
        <dsp:cNvSpPr/>
      </dsp:nvSpPr>
      <dsp:spPr>
        <a:xfrm>
          <a:off x="1213865" y="1788364"/>
          <a:ext cx="2554226" cy="1532535"/>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FOIR to be capped at 50%</a:t>
          </a:r>
          <a:endParaRPr lang="en-US" sz="2000" kern="1200" dirty="0"/>
        </a:p>
      </dsp:txBody>
      <dsp:txXfrm>
        <a:off x="1213865" y="1788364"/>
        <a:ext cx="2554226" cy="1532535"/>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0794B-DD51-46CB-978B-415462B0F750}">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Banking of the Co-Applicant</a:t>
          </a:r>
          <a:endParaRPr lang="en-US" sz="3000" kern="1200"/>
        </a:p>
      </dsp:txBody>
      <dsp:txXfrm>
        <a:off x="35125" y="41081"/>
        <a:ext cx="10445350" cy="649299"/>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90097-4B66-4C3D-BD98-81105871A754}">
      <dsp:nvSpPr>
        <dsp:cNvPr id="0" name=""/>
        <dsp:cNvSpPr/>
      </dsp:nvSpPr>
      <dsp:spPr>
        <a:xfrm>
          <a:off x="0" y="0"/>
          <a:ext cx="10515600" cy="1958102"/>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63AFFE-92B4-4A81-9C95-671901F1A218}">
      <dsp:nvSpPr>
        <dsp:cNvPr id="0" name=""/>
        <dsp:cNvSpPr/>
      </dsp:nvSpPr>
      <dsp:spPr>
        <a:xfrm>
          <a:off x="315468" y="261080"/>
          <a:ext cx="3088957" cy="1435941"/>
        </a:xfrm>
        <a:prstGeom prst="roundRect">
          <a:avLst>
            <a:gd name="adj" fmla="val 10000"/>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t="-18000" b="-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E81A98-A90B-464B-AA61-A5672E0EB47B}">
      <dsp:nvSpPr>
        <dsp:cNvPr id="0" name=""/>
        <dsp:cNvSpPr/>
      </dsp:nvSpPr>
      <dsp:spPr>
        <a:xfrm rot="10800000">
          <a:off x="315468" y="1958102"/>
          <a:ext cx="3088957" cy="2393235"/>
        </a:xfrm>
        <a:prstGeom prst="round2SameRect">
          <a:avLst>
            <a:gd name="adj1" fmla="val 10500"/>
            <a:gd name="adj2" fmla="val 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kern="1200" dirty="0" smtClean="0">
              <a:solidFill>
                <a:srgbClr val="C00000"/>
              </a:solidFill>
            </a:rPr>
            <a:t>Average Bank Balance Norms</a:t>
          </a:r>
        </a:p>
        <a:p>
          <a:pPr lvl="0" algn="ctr" defTabSz="889000">
            <a:lnSpc>
              <a:spcPct val="90000"/>
            </a:lnSpc>
            <a:spcBef>
              <a:spcPct val="0"/>
            </a:spcBef>
            <a:spcAft>
              <a:spcPct val="35000"/>
            </a:spcAft>
          </a:pPr>
          <a:r>
            <a:rPr lang="en-US" sz="1800" kern="1200" dirty="0" smtClean="0"/>
            <a:t>Salaried – 3 months average bank balance of co-applicant</a:t>
          </a:r>
        </a:p>
        <a:p>
          <a:pPr lvl="0" algn="ctr" defTabSz="889000">
            <a:lnSpc>
              <a:spcPct val="90000"/>
            </a:lnSpc>
            <a:spcBef>
              <a:spcPct val="0"/>
            </a:spcBef>
            <a:spcAft>
              <a:spcPct val="35000"/>
            </a:spcAft>
          </a:pPr>
          <a:r>
            <a:rPr lang="en-US" sz="1800" kern="1200" dirty="0" smtClean="0">
              <a:solidFill>
                <a:schemeClr val="tx1">
                  <a:lumMod val="75000"/>
                  <a:lumOff val="25000"/>
                </a:schemeClr>
              </a:solidFill>
            </a:rPr>
            <a:t>Same account from where NACH* is taken = PSI/SI/EMI</a:t>
          </a:r>
          <a:endParaRPr lang="en-US" sz="1800" kern="1200" dirty="0">
            <a:solidFill>
              <a:schemeClr val="tx1">
                <a:lumMod val="75000"/>
                <a:lumOff val="25000"/>
              </a:schemeClr>
            </a:solidFill>
          </a:endParaRPr>
        </a:p>
      </dsp:txBody>
      <dsp:txXfrm rot="10800000">
        <a:off x="389068" y="1958102"/>
        <a:ext cx="2941757" cy="2319635"/>
      </dsp:txXfrm>
    </dsp:sp>
    <dsp:sp modelId="{DAA8D121-B227-4094-8629-79B0415E8E95}">
      <dsp:nvSpPr>
        <dsp:cNvPr id="0" name=""/>
        <dsp:cNvSpPr/>
      </dsp:nvSpPr>
      <dsp:spPr>
        <a:xfrm>
          <a:off x="3713321" y="261080"/>
          <a:ext cx="3088957" cy="143594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a:ext>
            </a:extLst>
          </a:blip>
          <a:srcRect/>
          <a:stretch>
            <a:fillRect t="-15000" b="-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C5A4C-C319-4EDB-A055-4530F0E0EB35}">
      <dsp:nvSpPr>
        <dsp:cNvPr id="0" name=""/>
        <dsp:cNvSpPr/>
      </dsp:nvSpPr>
      <dsp:spPr>
        <a:xfrm rot="10800000">
          <a:off x="3713321" y="1958102"/>
          <a:ext cx="3088957" cy="2393235"/>
        </a:xfrm>
        <a:prstGeom prst="round2SameRect">
          <a:avLst>
            <a:gd name="adj1" fmla="val 10500"/>
            <a:gd name="adj2" fmla="val 0"/>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kern="1200" dirty="0" smtClean="0">
              <a:solidFill>
                <a:schemeClr val="tx2">
                  <a:lumMod val="40000"/>
                  <a:lumOff val="60000"/>
                </a:schemeClr>
              </a:solidFill>
            </a:rPr>
            <a:t>Cheque Return Norms</a:t>
          </a:r>
        </a:p>
        <a:p>
          <a:pPr lvl="0" algn="ctr" defTabSz="889000">
            <a:lnSpc>
              <a:spcPct val="90000"/>
            </a:lnSpc>
            <a:spcBef>
              <a:spcPct val="0"/>
            </a:spcBef>
            <a:spcAft>
              <a:spcPct val="35000"/>
            </a:spcAft>
          </a:pPr>
          <a:r>
            <a:rPr lang="en-US" sz="1800" kern="1200" dirty="0" smtClean="0"/>
            <a:t>Salaried – Max 1 inward cheque returns allowed in 3 months</a:t>
          </a:r>
        </a:p>
        <a:p>
          <a:pPr lvl="0" algn="ctr" defTabSz="889000">
            <a:lnSpc>
              <a:spcPct val="90000"/>
            </a:lnSpc>
            <a:spcBef>
              <a:spcPct val="0"/>
            </a:spcBef>
            <a:spcAft>
              <a:spcPct val="35000"/>
            </a:spcAft>
          </a:pPr>
          <a:r>
            <a:rPr lang="en-US" sz="1800" kern="1200" dirty="0" smtClean="0">
              <a:solidFill>
                <a:srgbClr val="FFFF00"/>
              </a:solidFill>
            </a:rPr>
            <a:t>Must not be a NACH/ECS Return</a:t>
          </a:r>
          <a:endParaRPr lang="en-US" sz="1800" kern="1200" dirty="0">
            <a:solidFill>
              <a:srgbClr val="FFFF00"/>
            </a:solidFill>
          </a:endParaRPr>
        </a:p>
      </dsp:txBody>
      <dsp:txXfrm rot="10800000">
        <a:off x="3786921" y="1958102"/>
        <a:ext cx="2941757" cy="2319635"/>
      </dsp:txXfrm>
    </dsp:sp>
    <dsp:sp modelId="{D5CB06B7-CA18-4257-AF13-402F95B7E23F}">
      <dsp:nvSpPr>
        <dsp:cNvPr id="0" name=""/>
        <dsp:cNvSpPr/>
      </dsp:nvSpPr>
      <dsp:spPr>
        <a:xfrm>
          <a:off x="7111174" y="261080"/>
          <a:ext cx="3088957" cy="1435941"/>
        </a:xfrm>
        <a:prstGeom prst="roundRect">
          <a:avLst>
            <a:gd name="adj" fmla="val 10000"/>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06413-B54D-4F2C-87ED-D60B84D3ABFC}">
      <dsp:nvSpPr>
        <dsp:cNvPr id="0" name=""/>
        <dsp:cNvSpPr/>
      </dsp:nvSpPr>
      <dsp:spPr>
        <a:xfrm rot="10800000">
          <a:off x="7111174" y="1958102"/>
          <a:ext cx="3088957" cy="2393235"/>
        </a:xfrm>
        <a:prstGeom prst="round2SameRect">
          <a:avLst>
            <a:gd name="adj1" fmla="val 10500"/>
            <a:gd name="adj2" fmla="val 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kern="1200" dirty="0" smtClean="0">
              <a:solidFill>
                <a:srgbClr val="FFFF00"/>
              </a:solidFill>
            </a:rPr>
            <a:t>Cheque Return Norms</a:t>
          </a:r>
        </a:p>
        <a:p>
          <a:pPr lvl="0" algn="ctr" defTabSz="889000">
            <a:lnSpc>
              <a:spcPct val="90000"/>
            </a:lnSpc>
            <a:spcBef>
              <a:spcPct val="0"/>
            </a:spcBef>
            <a:spcAft>
              <a:spcPct val="35000"/>
            </a:spcAft>
          </a:pPr>
          <a:r>
            <a:rPr lang="en-US" sz="1600" kern="1200" dirty="0" smtClean="0"/>
            <a:t>Self-employed – Max 3 inward </a:t>
          </a:r>
          <a:r>
            <a:rPr lang="en-US" sz="1600" kern="1200" dirty="0" err="1" smtClean="0"/>
            <a:t>cheques</a:t>
          </a:r>
          <a:r>
            <a:rPr lang="en-US" sz="1600" kern="1200" dirty="0" smtClean="0"/>
            <a:t> allowed in last 6 months</a:t>
          </a:r>
        </a:p>
        <a:p>
          <a:pPr lvl="0" algn="ctr" defTabSz="889000">
            <a:lnSpc>
              <a:spcPct val="90000"/>
            </a:lnSpc>
            <a:spcBef>
              <a:spcPct val="0"/>
            </a:spcBef>
            <a:spcAft>
              <a:spcPct val="35000"/>
            </a:spcAft>
          </a:pPr>
          <a:r>
            <a:rPr lang="en-US" sz="1600" kern="1200" dirty="0" smtClean="0"/>
            <a:t>Not include more than one NACH return</a:t>
          </a:r>
        </a:p>
        <a:p>
          <a:pPr lvl="0" algn="ctr" defTabSz="889000">
            <a:lnSpc>
              <a:spcPct val="90000"/>
            </a:lnSpc>
            <a:spcBef>
              <a:spcPct val="0"/>
            </a:spcBef>
            <a:spcAft>
              <a:spcPct val="35000"/>
            </a:spcAft>
          </a:pPr>
          <a:r>
            <a:rPr lang="en-US" sz="1600" kern="1200" dirty="0" smtClean="0"/>
            <a:t>Not more than 6 outward returns allowed in last 6 months</a:t>
          </a:r>
        </a:p>
        <a:p>
          <a:pPr lvl="0" algn="ctr" defTabSz="889000">
            <a:lnSpc>
              <a:spcPct val="90000"/>
            </a:lnSpc>
            <a:spcBef>
              <a:spcPct val="0"/>
            </a:spcBef>
            <a:spcAft>
              <a:spcPct val="35000"/>
            </a:spcAft>
          </a:pPr>
          <a:r>
            <a:rPr lang="en-US" sz="1200" kern="1200" dirty="0" smtClean="0"/>
            <a:t> </a:t>
          </a:r>
        </a:p>
        <a:p>
          <a:pPr lvl="0" algn="ctr" defTabSz="889000">
            <a:lnSpc>
              <a:spcPct val="90000"/>
            </a:lnSpc>
            <a:spcBef>
              <a:spcPct val="0"/>
            </a:spcBef>
            <a:spcAft>
              <a:spcPct val="35000"/>
            </a:spcAft>
          </a:pPr>
          <a:endParaRPr lang="en-US" sz="1200" kern="1200" dirty="0"/>
        </a:p>
      </dsp:txBody>
      <dsp:txXfrm rot="10800000">
        <a:off x="7184774" y="1958102"/>
        <a:ext cx="2941757" cy="2319635"/>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EC6A5-0797-4305-9557-43A6839CDB09}">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Banking of the Co-Applicant – Special Cases</a:t>
          </a:r>
          <a:endParaRPr lang="en-US" sz="3000" kern="1200"/>
        </a:p>
      </dsp:txBody>
      <dsp:txXfrm>
        <a:off x="35125" y="41081"/>
        <a:ext cx="10445350" cy="649299"/>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90097-4B66-4C3D-BD98-81105871A754}">
      <dsp:nvSpPr>
        <dsp:cNvPr id="0" name=""/>
        <dsp:cNvSpPr/>
      </dsp:nvSpPr>
      <dsp:spPr>
        <a:xfrm>
          <a:off x="0" y="0"/>
          <a:ext cx="10515600" cy="1958102"/>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63AFFE-92B4-4A81-9C95-671901F1A218}">
      <dsp:nvSpPr>
        <dsp:cNvPr id="0" name=""/>
        <dsp:cNvSpPr/>
      </dsp:nvSpPr>
      <dsp:spPr>
        <a:xfrm>
          <a:off x="316674" y="261080"/>
          <a:ext cx="4705833" cy="1435941"/>
        </a:xfrm>
        <a:prstGeom prst="roundRect">
          <a:avLst>
            <a:gd name="adj" fmla="val 10000"/>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E81A98-A90B-464B-AA61-A5672E0EB47B}">
      <dsp:nvSpPr>
        <dsp:cNvPr id="0" name=""/>
        <dsp:cNvSpPr/>
      </dsp:nvSpPr>
      <dsp:spPr>
        <a:xfrm rot="10800000">
          <a:off x="316674" y="1958102"/>
          <a:ext cx="4705833" cy="2393235"/>
        </a:xfrm>
        <a:prstGeom prst="round2SameRect">
          <a:avLst>
            <a:gd name="adj1" fmla="val 10500"/>
            <a:gd name="adj2" fmla="val 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kern="1200" dirty="0" smtClean="0">
              <a:solidFill>
                <a:srgbClr val="C00000"/>
              </a:solidFill>
            </a:rPr>
            <a:t>Overdraft Account</a:t>
          </a:r>
        </a:p>
        <a:p>
          <a:pPr lvl="0" algn="ctr" defTabSz="889000">
            <a:lnSpc>
              <a:spcPct val="90000"/>
            </a:lnSpc>
            <a:spcBef>
              <a:spcPct val="0"/>
            </a:spcBef>
            <a:spcAft>
              <a:spcPct val="35000"/>
            </a:spcAft>
          </a:pPr>
          <a:r>
            <a:rPr lang="en-US" sz="1800" kern="1200" dirty="0" smtClean="0"/>
            <a:t>Debit Balances to be entered in banking</a:t>
          </a:r>
        </a:p>
        <a:p>
          <a:pPr lvl="0" algn="ctr" defTabSz="889000">
            <a:lnSpc>
              <a:spcPct val="90000"/>
            </a:lnSpc>
            <a:spcBef>
              <a:spcPct val="0"/>
            </a:spcBef>
            <a:spcAft>
              <a:spcPct val="35000"/>
            </a:spcAft>
          </a:pPr>
          <a:r>
            <a:rPr lang="en-US" sz="1800" kern="1200" dirty="0" smtClean="0">
              <a:solidFill>
                <a:schemeClr val="accent4">
                  <a:lumMod val="40000"/>
                  <a:lumOff val="60000"/>
                </a:schemeClr>
              </a:solidFill>
            </a:rPr>
            <a:t>Average bank balance to be ignored but all previous parameters to be checked</a:t>
          </a:r>
        </a:p>
        <a:p>
          <a:pPr lvl="0" algn="ctr" defTabSz="889000">
            <a:lnSpc>
              <a:spcPct val="90000"/>
            </a:lnSpc>
            <a:spcBef>
              <a:spcPct val="0"/>
            </a:spcBef>
            <a:spcAft>
              <a:spcPct val="35000"/>
            </a:spcAft>
          </a:pPr>
          <a:endParaRPr lang="en-US" sz="1800" kern="1200" dirty="0" smtClean="0"/>
        </a:p>
      </dsp:txBody>
      <dsp:txXfrm rot="10800000">
        <a:off x="390274" y="1958102"/>
        <a:ext cx="4558633" cy="2319635"/>
      </dsp:txXfrm>
    </dsp:sp>
    <dsp:sp modelId="{DAA8D121-B227-4094-8629-79B0415E8E95}">
      <dsp:nvSpPr>
        <dsp:cNvPr id="0" name=""/>
        <dsp:cNvSpPr/>
      </dsp:nvSpPr>
      <dsp:spPr>
        <a:xfrm>
          <a:off x="5493091" y="261080"/>
          <a:ext cx="4705833" cy="1435941"/>
        </a:xfrm>
        <a:prstGeom prst="roundRect">
          <a:avLst>
            <a:gd name="adj" fmla="val 10000"/>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t="-24000" b="-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C5A4C-C319-4EDB-A055-4530F0E0EB35}">
      <dsp:nvSpPr>
        <dsp:cNvPr id="0" name=""/>
        <dsp:cNvSpPr/>
      </dsp:nvSpPr>
      <dsp:spPr>
        <a:xfrm rot="10800000">
          <a:off x="5493091" y="1958102"/>
          <a:ext cx="4705833" cy="2393235"/>
        </a:xfrm>
        <a:prstGeom prst="round2SameRect">
          <a:avLst>
            <a:gd name="adj1" fmla="val 10500"/>
            <a:gd name="adj2" fmla="val 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kern="1200" dirty="0" smtClean="0">
              <a:solidFill>
                <a:schemeClr val="tx2">
                  <a:lumMod val="40000"/>
                  <a:lumOff val="60000"/>
                </a:schemeClr>
              </a:solidFill>
            </a:rPr>
            <a:t>Average Bank Balance Calculations</a:t>
          </a:r>
        </a:p>
        <a:p>
          <a:pPr lvl="0" algn="ctr" defTabSz="889000">
            <a:lnSpc>
              <a:spcPct val="90000"/>
            </a:lnSpc>
            <a:spcBef>
              <a:spcPct val="0"/>
            </a:spcBef>
            <a:spcAft>
              <a:spcPct val="35000"/>
            </a:spcAft>
          </a:pPr>
          <a:r>
            <a:rPr lang="en-US" sz="1800" kern="1200" dirty="0" smtClean="0"/>
            <a:t>Balances to be taken on the following dates:</a:t>
          </a:r>
        </a:p>
        <a:p>
          <a:pPr lvl="0" algn="ctr" defTabSz="889000">
            <a:lnSpc>
              <a:spcPct val="90000"/>
            </a:lnSpc>
            <a:spcBef>
              <a:spcPct val="0"/>
            </a:spcBef>
            <a:spcAft>
              <a:spcPct val="35000"/>
            </a:spcAft>
          </a:pPr>
          <a:r>
            <a:rPr lang="en-US" sz="1800" kern="1200" dirty="0" smtClean="0"/>
            <a:t>10</a:t>
          </a:r>
          <a:r>
            <a:rPr lang="en-US" sz="1800" kern="1200" baseline="30000" dirty="0" smtClean="0"/>
            <a:t>th</a:t>
          </a:r>
          <a:endParaRPr lang="en-US" sz="1800" kern="1200" dirty="0" smtClean="0"/>
        </a:p>
        <a:p>
          <a:pPr lvl="0" algn="ctr" defTabSz="889000">
            <a:lnSpc>
              <a:spcPct val="90000"/>
            </a:lnSpc>
            <a:spcBef>
              <a:spcPct val="0"/>
            </a:spcBef>
            <a:spcAft>
              <a:spcPct val="35000"/>
            </a:spcAft>
          </a:pPr>
          <a:r>
            <a:rPr lang="en-US" sz="1800" kern="1200" dirty="0" smtClean="0"/>
            <a:t>20</a:t>
          </a:r>
          <a:r>
            <a:rPr lang="en-US" sz="1800" kern="1200" baseline="30000" dirty="0" smtClean="0"/>
            <a:t>th</a:t>
          </a:r>
          <a:endParaRPr lang="en-US" sz="1800" kern="1200" dirty="0" smtClean="0"/>
        </a:p>
        <a:p>
          <a:pPr lvl="0" algn="ctr" defTabSz="889000">
            <a:lnSpc>
              <a:spcPct val="90000"/>
            </a:lnSpc>
            <a:spcBef>
              <a:spcPct val="0"/>
            </a:spcBef>
            <a:spcAft>
              <a:spcPct val="35000"/>
            </a:spcAft>
          </a:pPr>
          <a:r>
            <a:rPr lang="en-US" sz="1800" kern="1200" dirty="0" smtClean="0"/>
            <a:t>30</a:t>
          </a:r>
          <a:r>
            <a:rPr lang="en-US" sz="1800" kern="1200" baseline="30000" dirty="0" smtClean="0"/>
            <a:t>th</a:t>
          </a:r>
          <a:endParaRPr lang="en-US" sz="1800" kern="1200" dirty="0" smtClean="0">
            <a:solidFill>
              <a:schemeClr val="tx2">
                <a:lumMod val="40000"/>
                <a:lumOff val="60000"/>
              </a:schemeClr>
            </a:solidFill>
          </a:endParaRPr>
        </a:p>
      </dsp:txBody>
      <dsp:txXfrm rot="10800000">
        <a:off x="5566691" y="1958102"/>
        <a:ext cx="4558633" cy="23196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2A665-4014-4E6F-82FD-DA282EC6440E}">
      <dsp:nvSpPr>
        <dsp:cNvPr id="0" name=""/>
        <dsp:cNvSpPr/>
      </dsp:nvSpPr>
      <dsp:spPr>
        <a:xfrm>
          <a:off x="450211" y="1849"/>
          <a:ext cx="1891244" cy="11347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t>Stream, Course, Institute, University, Country</a:t>
          </a:r>
          <a:endParaRPr lang="en-US" sz="1500" b="1" kern="1200" dirty="0"/>
        </a:p>
      </dsp:txBody>
      <dsp:txXfrm>
        <a:off x="450211" y="1849"/>
        <a:ext cx="1891244" cy="1134746"/>
      </dsp:txXfrm>
    </dsp:sp>
    <dsp:sp modelId="{7988B53C-A33F-4D24-BA56-C7B9B34B93FD}">
      <dsp:nvSpPr>
        <dsp:cNvPr id="0" name=""/>
        <dsp:cNvSpPr/>
      </dsp:nvSpPr>
      <dsp:spPr>
        <a:xfrm>
          <a:off x="2530580" y="1849"/>
          <a:ext cx="1891244" cy="113474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t>Student Credentials (Previous Education)</a:t>
          </a:r>
          <a:endParaRPr lang="en-US" sz="1500" b="1" kern="1200" dirty="0"/>
        </a:p>
      </dsp:txBody>
      <dsp:txXfrm>
        <a:off x="2530580" y="1849"/>
        <a:ext cx="1891244" cy="1134746"/>
      </dsp:txXfrm>
    </dsp:sp>
    <dsp:sp modelId="{36BF03AF-A49A-42CB-BB67-FA0A19B2A525}">
      <dsp:nvSpPr>
        <dsp:cNvPr id="0" name=""/>
        <dsp:cNvSpPr/>
      </dsp:nvSpPr>
      <dsp:spPr>
        <a:xfrm>
          <a:off x="450211" y="1325720"/>
          <a:ext cx="1891244" cy="11347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t> KYC</a:t>
          </a:r>
          <a:endParaRPr lang="en-US" sz="1500" b="1" kern="1200" dirty="0"/>
        </a:p>
      </dsp:txBody>
      <dsp:txXfrm>
        <a:off x="450211" y="1325720"/>
        <a:ext cx="1891244" cy="1134746"/>
      </dsp:txXfrm>
    </dsp:sp>
    <dsp:sp modelId="{062378B8-772D-46C7-B854-A2AB08059DFD}">
      <dsp:nvSpPr>
        <dsp:cNvPr id="0" name=""/>
        <dsp:cNvSpPr/>
      </dsp:nvSpPr>
      <dsp:spPr>
        <a:xfrm>
          <a:off x="2530580" y="1325720"/>
          <a:ext cx="1891244" cy="11347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u="none" kern="1200" dirty="0" smtClean="0"/>
            <a:t>Income Credentials of Co-Borrower</a:t>
          </a:r>
          <a:endParaRPr lang="en-US" sz="1500" b="1" u="none" kern="1200" dirty="0"/>
        </a:p>
      </dsp:txBody>
      <dsp:txXfrm>
        <a:off x="2530580" y="1325720"/>
        <a:ext cx="1891244" cy="1134746"/>
      </dsp:txXfrm>
    </dsp:sp>
    <dsp:sp modelId="{0124146E-8154-4BE9-A17A-20BD5452CFAC}">
      <dsp:nvSpPr>
        <dsp:cNvPr id="0" name=""/>
        <dsp:cNvSpPr/>
      </dsp:nvSpPr>
      <dsp:spPr>
        <a:xfrm>
          <a:off x="450211" y="2649591"/>
          <a:ext cx="1891244" cy="11347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u="none" kern="1200" dirty="0" smtClean="0"/>
            <a:t>Credit Bureau Record (which includes RTR)</a:t>
          </a:r>
          <a:endParaRPr lang="en-US" sz="1500" b="1" u="none" kern="1200" dirty="0"/>
        </a:p>
      </dsp:txBody>
      <dsp:txXfrm>
        <a:off x="450211" y="2649591"/>
        <a:ext cx="1891244" cy="1134746"/>
      </dsp:txXfrm>
    </dsp:sp>
    <dsp:sp modelId="{64745A71-42B7-45A8-B8BF-243378A3B79F}">
      <dsp:nvSpPr>
        <dsp:cNvPr id="0" name=""/>
        <dsp:cNvSpPr/>
      </dsp:nvSpPr>
      <dsp:spPr>
        <a:xfrm>
          <a:off x="2530580" y="2649591"/>
          <a:ext cx="1891244" cy="11347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t>Collateral</a:t>
          </a:r>
          <a:endParaRPr lang="en-US" sz="1500" b="1" kern="1200" dirty="0"/>
        </a:p>
      </dsp:txBody>
      <dsp:txXfrm>
        <a:off x="2530580" y="2649591"/>
        <a:ext cx="1891244" cy="1134746"/>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B2191-1D2F-4C46-8D04-84AF566B8069}">
      <dsp:nvSpPr>
        <dsp:cNvPr id="0" name=""/>
        <dsp:cNvSpPr/>
      </dsp:nvSpPr>
      <dsp:spPr>
        <a:xfrm>
          <a:off x="0" y="5956"/>
          <a:ext cx="10515600"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Auxilo’s Risk Categorization </a:t>
          </a:r>
          <a:endParaRPr lang="en-US" sz="3000" kern="1200"/>
        </a:p>
      </dsp:txBody>
      <dsp:txXfrm>
        <a:off x="35125" y="41081"/>
        <a:ext cx="10445350" cy="649299"/>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44CB4-2922-4CED-A787-3CE03ADC5D06}">
      <dsp:nvSpPr>
        <dsp:cNvPr id="0" name=""/>
        <dsp:cNvSpPr/>
      </dsp:nvSpPr>
      <dsp:spPr>
        <a:xfrm>
          <a:off x="0" y="0"/>
          <a:ext cx="4351338" cy="4351338"/>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7814AF-4DFF-4147-8C8F-35A63A06D9FA}">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b="1" kern="1200" baseline="0" smtClean="0"/>
            <a:t>Low Risk</a:t>
          </a:r>
          <a:r>
            <a:rPr lang="en-IN" sz="1800" kern="1200" baseline="0" smtClean="0"/>
            <a:t> – These customers can be those whose identity and source of wealth can be easily identified and those who have undergone the prescribed KYC process.</a:t>
          </a:r>
          <a:endParaRPr lang="en-US" sz="1800" kern="1200"/>
        </a:p>
      </dsp:txBody>
      <dsp:txXfrm>
        <a:off x="2175669" y="0"/>
        <a:ext cx="8339931" cy="1305404"/>
      </dsp:txXfrm>
    </dsp:sp>
    <dsp:sp modelId="{F802EFEF-CBE6-443C-8A3C-62C709400063}">
      <dsp:nvSpPr>
        <dsp:cNvPr id="0" name=""/>
        <dsp:cNvSpPr/>
      </dsp:nvSpPr>
      <dsp:spPr>
        <a:xfrm>
          <a:off x="761485" y="1305404"/>
          <a:ext cx="2828366" cy="2828366"/>
        </a:xfrm>
        <a:prstGeom prst="pie">
          <a:avLst>
            <a:gd name="adj1" fmla="val 5400000"/>
            <a:gd name="adj2" fmla="val 162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E0089F-C1A0-47A7-A07D-661496A34700}">
      <dsp:nvSpPr>
        <dsp:cNvPr id="0" name=""/>
        <dsp:cNvSpPr/>
      </dsp:nvSpPr>
      <dsp:spPr>
        <a:xfrm>
          <a:off x="2175669" y="1305404"/>
          <a:ext cx="8339931" cy="2828366"/>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b="1" kern="1200" baseline="0" smtClean="0"/>
            <a:t>Medium Risk</a:t>
          </a:r>
          <a:r>
            <a:rPr lang="en-IN" sz="1800" kern="1200" baseline="0" smtClean="0"/>
            <a:t> – These customers will typically include inter-alia (a) Non-Resident Customers (b) High Net Worth Individuals categorized on the basis of the customer’s back ground, nature and location of activity, country of origin, sources of funds and customer profile.</a:t>
          </a:r>
          <a:endParaRPr lang="en-US" sz="1800" kern="1200"/>
        </a:p>
      </dsp:txBody>
      <dsp:txXfrm>
        <a:off x="2175669" y="1305404"/>
        <a:ext cx="8339931" cy="1305399"/>
      </dsp:txXfrm>
    </dsp:sp>
    <dsp:sp modelId="{B57008BC-486D-4026-9F60-DAF477D68B2E}">
      <dsp:nvSpPr>
        <dsp:cNvPr id="0" name=""/>
        <dsp:cNvSpPr/>
      </dsp:nvSpPr>
      <dsp:spPr>
        <a:xfrm>
          <a:off x="1522968" y="2610804"/>
          <a:ext cx="1305400" cy="1305400"/>
        </a:xfrm>
        <a:prstGeom prst="pie">
          <a:avLst>
            <a:gd name="adj1" fmla="val 54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E4A589-E3A4-4492-ADB4-D7AA10F62DEA}">
      <dsp:nvSpPr>
        <dsp:cNvPr id="0" name=""/>
        <dsp:cNvSpPr/>
      </dsp:nvSpPr>
      <dsp:spPr>
        <a:xfrm>
          <a:off x="2175669" y="2610804"/>
          <a:ext cx="8339931" cy="1305400"/>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b="1" kern="1200" baseline="0" smtClean="0"/>
            <a:t>High Risk –</a:t>
          </a:r>
          <a:r>
            <a:rPr lang="en-IN" sz="1800" kern="1200" baseline="0" smtClean="0"/>
            <a:t> These customers will typically include inter-alia (a) firms with silent partners, (b) politically exposed persons of foreign origin, (c) person with doubtful reputation as per public information available (d) customer based in a high-risk country (e) customer working for a company based in a high-risk country or (f) customer on deputation to a high-risk country by his employer based in a regulated country</a:t>
          </a:r>
          <a:endParaRPr lang="en-US" sz="1800" kern="1200"/>
        </a:p>
      </dsp:txBody>
      <dsp:txXfrm>
        <a:off x="2175669" y="2610804"/>
        <a:ext cx="8339931" cy="1305400"/>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C7C98-893E-45F6-829B-01B7A1F1754E}">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Risk Categorization</a:t>
          </a:r>
          <a:endParaRPr lang="en-US" sz="3000" kern="1200"/>
        </a:p>
      </dsp:txBody>
      <dsp:txXfrm>
        <a:off x="35125" y="41081"/>
        <a:ext cx="10445350" cy="649299"/>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633E7-BA5B-4599-BD2B-4283A1F45CA0}">
      <dsp:nvSpPr>
        <dsp:cNvPr id="0" name=""/>
        <dsp:cNvSpPr/>
      </dsp:nvSpPr>
      <dsp:spPr>
        <a:xfrm>
          <a:off x="0" y="0"/>
          <a:ext cx="4351338" cy="4351338"/>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A338E7-555D-47A6-96E9-D0E5113BC97E}">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IN" sz="2500" kern="1200" baseline="0" dirty="0" smtClean="0"/>
            <a:t>The said ‘high risk customer’ must be subjected to additional diligence and their transactions may be The Company must ensure that diligence initiated in respect of its customers under the KYC norms is kept strictly confidential and not tip-off the concerned customer and/ or his agent</a:t>
          </a:r>
          <a:endParaRPr lang="en-US" sz="2500" kern="1200" dirty="0"/>
        </a:p>
      </dsp:txBody>
      <dsp:txXfrm>
        <a:off x="2175669" y="0"/>
        <a:ext cx="8339931" cy="2066885"/>
      </dsp:txXfrm>
    </dsp:sp>
    <dsp:sp modelId="{797E7FE9-DB1C-4F4F-AB57-1E678124900E}">
      <dsp:nvSpPr>
        <dsp:cNvPr id="0" name=""/>
        <dsp:cNvSpPr/>
      </dsp:nvSpPr>
      <dsp:spPr>
        <a:xfrm>
          <a:off x="1142226" y="2066885"/>
          <a:ext cx="2066885" cy="2066885"/>
        </a:xfrm>
        <a:prstGeom prst="pie">
          <a:avLst>
            <a:gd name="adj1" fmla="val 5400000"/>
            <a:gd name="adj2" fmla="val 1620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2925F-0B30-4138-A064-AD5D47088B97}">
      <dsp:nvSpPr>
        <dsp:cNvPr id="0" name=""/>
        <dsp:cNvSpPr/>
      </dsp:nvSpPr>
      <dsp:spPr>
        <a:xfrm>
          <a:off x="2175669" y="2066885"/>
          <a:ext cx="8339931" cy="206688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IN" sz="2500" kern="1200" baseline="0" dirty="0" smtClean="0"/>
            <a:t>Moreover, in case of </a:t>
          </a:r>
          <a:r>
            <a:rPr lang="en-IN" sz="2500" b="1" i="1" kern="1200" baseline="0" dirty="0" smtClean="0">
              <a:solidFill>
                <a:srgbClr val="FF0000"/>
              </a:solidFill>
            </a:rPr>
            <a:t>Politically Exposed Person (PEP</a:t>
          </a:r>
          <a:r>
            <a:rPr lang="en-IN" sz="2500" kern="1200" baseline="0" dirty="0" smtClean="0"/>
            <a:t>), the decision to undertake any transaction with such person(s) should be taken at a senior level and no account shall be opened in fictitious/benami name(s)/entity(ies)</a:t>
          </a:r>
          <a:endParaRPr lang="en-US" sz="2500" kern="1200" dirty="0"/>
        </a:p>
      </dsp:txBody>
      <dsp:txXfrm>
        <a:off x="2175669" y="2066885"/>
        <a:ext cx="8339931" cy="2066885"/>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55FEED-9147-4E7E-AC0D-B075BC1D1E23}">
      <dsp:nvSpPr>
        <dsp:cNvPr id="0" name=""/>
        <dsp:cNvSpPr/>
      </dsp:nvSpPr>
      <dsp:spPr>
        <a:xfrm>
          <a:off x="0" y="5956"/>
          <a:ext cx="10515600"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Compliance Requirements</a:t>
          </a:r>
          <a:endParaRPr lang="en-US" sz="3000" kern="1200"/>
        </a:p>
      </dsp:txBody>
      <dsp:txXfrm>
        <a:off x="35125" y="41081"/>
        <a:ext cx="10445350" cy="649299"/>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DC059-093F-40BA-9781-E1CDCBE67CDA}">
      <dsp:nvSpPr>
        <dsp:cNvPr id="0" name=""/>
        <dsp:cNvSpPr/>
      </dsp:nvSpPr>
      <dsp:spPr>
        <a:xfrm>
          <a:off x="0" y="5956"/>
          <a:ext cx="10515600"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Credit Information Companies</a:t>
          </a:r>
          <a:endParaRPr lang="en-US" sz="3000" kern="1200"/>
        </a:p>
      </dsp:txBody>
      <dsp:txXfrm>
        <a:off x="35125" y="41081"/>
        <a:ext cx="10445350" cy="649299"/>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1CB46-D1BF-48A9-8D88-487152F5FB2A}">
      <dsp:nvSpPr>
        <dsp:cNvPr id="0" name=""/>
        <dsp:cNvSpPr/>
      </dsp:nvSpPr>
      <dsp:spPr>
        <a:xfrm>
          <a:off x="0" y="4350412"/>
          <a:ext cx="105156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4ECAB8-FA1B-40B9-B06D-7BB5BAF85F38}">
      <dsp:nvSpPr>
        <dsp:cNvPr id="0" name=""/>
        <dsp:cNvSpPr/>
      </dsp:nvSpPr>
      <dsp:spPr>
        <a:xfrm>
          <a:off x="0" y="3249939"/>
          <a:ext cx="105156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2A893F-FFFE-486C-89E1-55EE6F41EB54}">
      <dsp:nvSpPr>
        <dsp:cNvPr id="0" name=""/>
        <dsp:cNvSpPr/>
      </dsp:nvSpPr>
      <dsp:spPr>
        <a:xfrm>
          <a:off x="0" y="2149467"/>
          <a:ext cx="105156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110A20-A453-4D81-9535-EA415D93E1B0}">
      <dsp:nvSpPr>
        <dsp:cNvPr id="0" name=""/>
        <dsp:cNvSpPr/>
      </dsp:nvSpPr>
      <dsp:spPr>
        <a:xfrm>
          <a:off x="0" y="1048994"/>
          <a:ext cx="105156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C69C1-3C80-49F7-8700-F9597C819457}">
      <dsp:nvSpPr>
        <dsp:cNvPr id="0" name=""/>
        <dsp:cNvSpPr/>
      </dsp:nvSpPr>
      <dsp:spPr>
        <a:xfrm>
          <a:off x="2734055" y="925"/>
          <a:ext cx="7781544" cy="1048069"/>
        </a:xfrm>
        <a:prstGeom prst="rect">
          <a:avLst/>
        </a:prstGeom>
        <a:noFill/>
        <a:ln>
          <a:noFill/>
        </a:ln>
        <a:effectLst/>
      </dsp:spPr>
      <dsp:style>
        <a:lnRef idx="0">
          <a:scrgbClr r="0" g="0" b="0"/>
        </a:lnRef>
        <a:fillRef idx="0">
          <a:scrgbClr r="0" g="0" b="0"/>
        </a:fillRef>
        <a:effectRef idx="0">
          <a:scrgbClr r="0" g="0" b="0"/>
        </a:effectRef>
        <a:fontRef idx="minor"/>
      </dsp:style>
    </dsp:sp>
    <dsp:sp modelId="{77CE13AA-7D30-4843-B8B4-20973F396818}">
      <dsp:nvSpPr>
        <dsp:cNvPr id="0" name=""/>
        <dsp:cNvSpPr/>
      </dsp:nvSpPr>
      <dsp:spPr>
        <a:xfrm>
          <a:off x="0" y="925"/>
          <a:ext cx="2734056" cy="1048069"/>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Applicant &amp; Co-Borrower to have a clear CIBIL or no CIBIL record</a:t>
          </a:r>
          <a:endParaRPr lang="en-US" sz="1600" kern="1200" dirty="0"/>
        </a:p>
      </dsp:txBody>
      <dsp:txXfrm>
        <a:off x="51172" y="52097"/>
        <a:ext cx="2631712" cy="996897"/>
      </dsp:txXfrm>
    </dsp:sp>
    <dsp:sp modelId="{AB3BF237-DA23-48A1-B676-5D41D5EDB9B0}">
      <dsp:nvSpPr>
        <dsp:cNvPr id="0" name=""/>
        <dsp:cNvSpPr/>
      </dsp:nvSpPr>
      <dsp:spPr>
        <a:xfrm>
          <a:off x="2734055" y="1101398"/>
          <a:ext cx="7781544" cy="1048069"/>
        </a:xfrm>
        <a:prstGeom prst="rect">
          <a:avLst/>
        </a:prstGeom>
        <a:noFill/>
        <a:ln>
          <a:noFill/>
        </a:ln>
        <a:effectLst/>
      </dsp:spPr>
      <dsp:style>
        <a:lnRef idx="0">
          <a:scrgbClr r="0" g="0" b="0"/>
        </a:lnRef>
        <a:fillRef idx="0">
          <a:scrgbClr r="0" g="0" b="0"/>
        </a:fillRef>
        <a:effectRef idx="0">
          <a:scrgbClr r="0" g="0" b="0"/>
        </a:effectRef>
        <a:fontRef idx="minor"/>
      </dsp:style>
    </dsp:sp>
    <dsp:sp modelId="{0F730CBD-37E2-4E0D-AE13-BAFF36E57F18}">
      <dsp:nvSpPr>
        <dsp:cNvPr id="0" name=""/>
        <dsp:cNvSpPr/>
      </dsp:nvSpPr>
      <dsp:spPr>
        <a:xfrm>
          <a:off x="0" y="1101398"/>
          <a:ext cx="2734056" cy="1048069"/>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If no CIBIL hit – Equifax, Experian and/or Highmark Credit Information reports to be documented</a:t>
          </a:r>
          <a:endParaRPr lang="en-US" sz="1600" kern="1200" dirty="0"/>
        </a:p>
      </dsp:txBody>
      <dsp:txXfrm>
        <a:off x="51172" y="1152570"/>
        <a:ext cx="2631712" cy="996897"/>
      </dsp:txXfrm>
    </dsp:sp>
    <dsp:sp modelId="{D27C3AB3-B8A4-4D09-BF76-2B3D33B69D7A}">
      <dsp:nvSpPr>
        <dsp:cNvPr id="0" name=""/>
        <dsp:cNvSpPr/>
      </dsp:nvSpPr>
      <dsp:spPr>
        <a:xfrm>
          <a:off x="2734055" y="2201870"/>
          <a:ext cx="7781544" cy="1048069"/>
        </a:xfrm>
        <a:prstGeom prst="rect">
          <a:avLst/>
        </a:prstGeom>
        <a:noFill/>
        <a:ln>
          <a:noFill/>
        </a:ln>
        <a:effectLst/>
      </dsp:spPr>
      <dsp:style>
        <a:lnRef idx="0">
          <a:scrgbClr r="0" g="0" b="0"/>
        </a:lnRef>
        <a:fillRef idx="0">
          <a:scrgbClr r="0" g="0" b="0"/>
        </a:fillRef>
        <a:effectRef idx="0">
          <a:scrgbClr r="0" g="0" b="0"/>
        </a:effectRef>
        <a:fontRef idx="minor"/>
      </dsp:style>
    </dsp:sp>
    <dsp:sp modelId="{AB02585A-F383-473D-9DA5-E90A94CC31F6}">
      <dsp:nvSpPr>
        <dsp:cNvPr id="0" name=""/>
        <dsp:cNvSpPr/>
      </dsp:nvSpPr>
      <dsp:spPr>
        <a:xfrm>
          <a:off x="0" y="2201870"/>
          <a:ext cx="2734056" cy="1048069"/>
        </a:xfrm>
        <a:prstGeom prst="round2SameRect">
          <a:avLst>
            <a:gd name="adj1" fmla="val 16670"/>
            <a:gd name="adj2" fmla="val 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CIBIL score low/unsatisfactory  - call to be taken by loan appraiser/decision maker </a:t>
          </a:r>
          <a:endParaRPr lang="en-US" sz="1600" kern="1200" dirty="0"/>
        </a:p>
      </dsp:txBody>
      <dsp:txXfrm>
        <a:off x="51172" y="2253042"/>
        <a:ext cx="2631712" cy="996897"/>
      </dsp:txXfrm>
    </dsp:sp>
    <dsp:sp modelId="{C59E8A86-6439-4404-BA42-8A5162100690}">
      <dsp:nvSpPr>
        <dsp:cNvPr id="0" name=""/>
        <dsp:cNvSpPr/>
      </dsp:nvSpPr>
      <dsp:spPr>
        <a:xfrm>
          <a:off x="2734055" y="3302343"/>
          <a:ext cx="7781544" cy="1048069"/>
        </a:xfrm>
        <a:prstGeom prst="rect">
          <a:avLst/>
        </a:prstGeom>
        <a:noFill/>
        <a:ln>
          <a:noFill/>
        </a:ln>
        <a:effectLst/>
      </dsp:spPr>
      <dsp:style>
        <a:lnRef idx="0">
          <a:scrgbClr r="0" g="0" b="0"/>
        </a:lnRef>
        <a:fillRef idx="0">
          <a:scrgbClr r="0" g="0" b="0"/>
        </a:fillRef>
        <a:effectRef idx="0">
          <a:scrgbClr r="0" g="0" b="0"/>
        </a:effectRef>
        <a:fontRef idx="minor"/>
      </dsp:style>
    </dsp:sp>
    <dsp:sp modelId="{6AA52306-7E10-4163-A79C-8282D51FAF31}">
      <dsp:nvSpPr>
        <dsp:cNvPr id="0" name=""/>
        <dsp:cNvSpPr/>
      </dsp:nvSpPr>
      <dsp:spPr>
        <a:xfrm>
          <a:off x="0" y="3302343"/>
          <a:ext cx="2734056" cy="1048069"/>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For loans above 50 lacs  - all four CICs reports mandatory</a:t>
          </a:r>
          <a:endParaRPr lang="en-US" sz="1600" kern="1200" dirty="0"/>
        </a:p>
      </dsp:txBody>
      <dsp:txXfrm>
        <a:off x="51172" y="3353515"/>
        <a:ext cx="2631712" cy="996897"/>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43529-517F-4C44-97E3-A441FFE2DF72}">
      <dsp:nvSpPr>
        <dsp:cNvPr id="0" name=""/>
        <dsp:cNvSpPr/>
      </dsp:nvSpPr>
      <dsp:spPr>
        <a:xfrm>
          <a:off x="0" y="4778"/>
          <a:ext cx="42223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smtClean="0"/>
            <a:t>CIC Grid to Follow Next Slide</a:t>
          </a:r>
          <a:endParaRPr lang="en-US" sz="1500" kern="1200"/>
        </a:p>
      </dsp:txBody>
      <dsp:txXfrm>
        <a:off x="17563" y="22341"/>
        <a:ext cx="4187250" cy="324648"/>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1FBF7-4C6B-4A44-B9C6-337AD53FB4E7}">
      <dsp:nvSpPr>
        <dsp:cNvPr id="0" name=""/>
        <dsp:cNvSpPr/>
      </dsp:nvSpPr>
      <dsp:spPr>
        <a:xfrm>
          <a:off x="0" y="142359"/>
          <a:ext cx="4020670" cy="45571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Need for Verifications Matrix up next</a:t>
          </a:r>
          <a:endParaRPr lang="en-US" sz="1900" kern="1200"/>
        </a:p>
      </dsp:txBody>
      <dsp:txXfrm>
        <a:off x="22246" y="164605"/>
        <a:ext cx="3976178" cy="411223"/>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357ED-D8CD-4D77-9D56-9D3D80339ED0}">
      <dsp:nvSpPr>
        <dsp:cNvPr id="0" name=""/>
        <dsp:cNvSpPr/>
      </dsp:nvSpPr>
      <dsp:spPr>
        <a:xfrm>
          <a:off x="0" y="0"/>
          <a:ext cx="6450097" cy="2908747"/>
        </a:xfrm>
        <a:prstGeom prst="roundRect">
          <a:avLst>
            <a:gd name="adj" fmla="val 8500"/>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2257511" numCol="1" spcCol="1270" anchor="t" anchorCtr="0">
          <a:noAutofit/>
        </a:bodyPr>
        <a:lstStyle/>
        <a:p>
          <a:pPr lvl="0" algn="ctr" defTabSz="844550" rtl="0">
            <a:lnSpc>
              <a:spcPct val="90000"/>
            </a:lnSpc>
            <a:spcBef>
              <a:spcPct val="0"/>
            </a:spcBef>
            <a:spcAft>
              <a:spcPct val="35000"/>
            </a:spcAft>
          </a:pPr>
          <a:r>
            <a:rPr lang="en-US" sz="1900" kern="1200" baseline="0" dirty="0" smtClean="0"/>
            <a:t>Minimum permissible tenure is 1 year</a:t>
          </a:r>
          <a:endParaRPr lang="en-US" sz="1900" kern="1200" dirty="0"/>
        </a:p>
      </dsp:txBody>
      <dsp:txXfrm>
        <a:off x="72415" y="72415"/>
        <a:ext cx="6305267" cy="2763917"/>
      </dsp:txXfrm>
    </dsp:sp>
    <dsp:sp modelId="{CFEDEE56-33A6-40E0-984C-E617A18C7213}">
      <dsp:nvSpPr>
        <dsp:cNvPr id="0" name=""/>
        <dsp:cNvSpPr/>
      </dsp:nvSpPr>
      <dsp:spPr>
        <a:xfrm>
          <a:off x="161252" y="727186"/>
          <a:ext cx="6127593" cy="2036122"/>
        </a:xfrm>
        <a:prstGeom prst="roundRect">
          <a:avLst>
            <a:gd name="adj" fmla="val 10500"/>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1292938" numCol="1" spcCol="1270" anchor="t" anchorCtr="0">
          <a:noAutofit/>
        </a:bodyPr>
        <a:lstStyle/>
        <a:p>
          <a:pPr lvl="0" algn="ctr" defTabSz="844550" rtl="0">
            <a:lnSpc>
              <a:spcPct val="90000"/>
            </a:lnSpc>
            <a:spcBef>
              <a:spcPct val="0"/>
            </a:spcBef>
            <a:spcAft>
              <a:spcPct val="35000"/>
            </a:spcAft>
          </a:pPr>
          <a:r>
            <a:rPr lang="en-US" sz="1900" kern="1200" baseline="0" smtClean="0"/>
            <a:t>Maximum permissible tenure including moratorium and grace period is 15 years</a:t>
          </a:r>
          <a:endParaRPr lang="en-US" sz="1900" kern="1200"/>
        </a:p>
      </dsp:txBody>
      <dsp:txXfrm>
        <a:off x="223870" y="789804"/>
        <a:ext cx="6002357" cy="19108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ED206-24D4-4315-AC9A-DE273D9A9AFB}">
      <dsp:nvSpPr>
        <dsp:cNvPr id="0" name=""/>
        <dsp:cNvSpPr/>
      </dsp:nvSpPr>
      <dsp:spPr>
        <a:xfrm>
          <a:off x="3364992" y="0"/>
          <a:ext cx="3785616" cy="73146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i="0" kern="1200" baseline="0" smtClean="0"/>
            <a:t>Credit Norms</a:t>
          </a:r>
          <a:endParaRPr lang="en-US" sz="2400" kern="1200"/>
        </a:p>
      </dsp:txBody>
      <dsp:txXfrm>
        <a:off x="3400699" y="35707"/>
        <a:ext cx="3714202" cy="660048"/>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80DAA-C739-4EB8-8D20-0F2A1BA120D3}">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Repayment Modes</a:t>
          </a:r>
          <a:endParaRPr lang="en-US" sz="3000" kern="1200"/>
        </a:p>
      </dsp:txBody>
      <dsp:txXfrm>
        <a:off x="35125" y="41081"/>
        <a:ext cx="10445350" cy="649299"/>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90097-4B66-4C3D-BD98-81105871A754}">
      <dsp:nvSpPr>
        <dsp:cNvPr id="0" name=""/>
        <dsp:cNvSpPr/>
      </dsp:nvSpPr>
      <dsp:spPr>
        <a:xfrm>
          <a:off x="0" y="0"/>
          <a:ext cx="10515600" cy="1958102"/>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63AFFE-92B4-4A81-9C95-671901F1A218}">
      <dsp:nvSpPr>
        <dsp:cNvPr id="0" name=""/>
        <dsp:cNvSpPr/>
      </dsp:nvSpPr>
      <dsp:spPr>
        <a:xfrm>
          <a:off x="315468" y="261080"/>
          <a:ext cx="3088957" cy="143594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E81A98-A90B-464B-AA61-A5672E0EB47B}">
      <dsp:nvSpPr>
        <dsp:cNvPr id="0" name=""/>
        <dsp:cNvSpPr/>
      </dsp:nvSpPr>
      <dsp:spPr>
        <a:xfrm rot="10800000">
          <a:off x="315468" y="1958102"/>
          <a:ext cx="3088957" cy="2393235"/>
        </a:xfrm>
        <a:prstGeom prst="round2SameRect">
          <a:avLst>
            <a:gd name="adj1" fmla="val 10500"/>
            <a:gd name="adj2" fmla="val 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kern="1200" dirty="0" smtClean="0">
              <a:solidFill>
                <a:srgbClr val="C00000"/>
              </a:solidFill>
            </a:rPr>
            <a:t>Moratorium/No Interest &amp; No Principal </a:t>
          </a:r>
        </a:p>
        <a:p>
          <a:pPr lvl="0" algn="ctr" defTabSz="889000">
            <a:lnSpc>
              <a:spcPct val="90000"/>
            </a:lnSpc>
            <a:spcBef>
              <a:spcPct val="0"/>
            </a:spcBef>
            <a:spcAft>
              <a:spcPct val="35000"/>
            </a:spcAft>
          </a:pPr>
          <a:r>
            <a:rPr lang="en-US" sz="1800" kern="1200" dirty="0" smtClean="0"/>
            <a:t>Principal + Interest (EMI) starts post course completion</a:t>
          </a:r>
        </a:p>
        <a:p>
          <a:pPr lvl="0" algn="ctr" defTabSz="889000">
            <a:lnSpc>
              <a:spcPct val="90000"/>
            </a:lnSpc>
            <a:spcBef>
              <a:spcPct val="0"/>
            </a:spcBef>
            <a:spcAft>
              <a:spcPct val="35000"/>
            </a:spcAft>
          </a:pPr>
          <a:r>
            <a:rPr lang="en-US" sz="1800" kern="1200" dirty="0" smtClean="0"/>
            <a:t>Interest accrues and adds to principal when EMI starts</a:t>
          </a:r>
          <a:endParaRPr lang="en-US" sz="1800" kern="1200" dirty="0"/>
        </a:p>
      </dsp:txBody>
      <dsp:txXfrm rot="10800000">
        <a:off x="389068" y="1958102"/>
        <a:ext cx="2941757" cy="2319635"/>
      </dsp:txXfrm>
    </dsp:sp>
    <dsp:sp modelId="{DAA8D121-B227-4094-8629-79B0415E8E95}">
      <dsp:nvSpPr>
        <dsp:cNvPr id="0" name=""/>
        <dsp:cNvSpPr/>
      </dsp:nvSpPr>
      <dsp:spPr>
        <a:xfrm>
          <a:off x="3713321" y="261080"/>
          <a:ext cx="3088957" cy="143594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a:ext>
            </a:extLst>
          </a:blip>
          <a:srcRect/>
          <a:stretch>
            <a:fillRect t="-58000" b="-5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C5A4C-C319-4EDB-A055-4530F0E0EB35}">
      <dsp:nvSpPr>
        <dsp:cNvPr id="0" name=""/>
        <dsp:cNvSpPr/>
      </dsp:nvSpPr>
      <dsp:spPr>
        <a:xfrm rot="10800000">
          <a:off x="3713321" y="1958102"/>
          <a:ext cx="3088957" cy="2393235"/>
        </a:xfrm>
        <a:prstGeom prst="round2SameRect">
          <a:avLst>
            <a:gd name="adj1" fmla="val 10500"/>
            <a:gd name="adj2" fmla="val 0"/>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kern="1200" dirty="0" smtClean="0">
              <a:solidFill>
                <a:schemeClr val="tx2">
                  <a:lumMod val="40000"/>
                  <a:lumOff val="60000"/>
                </a:schemeClr>
              </a:solidFill>
            </a:rPr>
            <a:t>Loan Interest Repayment</a:t>
          </a:r>
        </a:p>
        <a:p>
          <a:pPr lvl="0" algn="ctr" defTabSz="889000">
            <a:lnSpc>
              <a:spcPct val="90000"/>
            </a:lnSpc>
            <a:spcBef>
              <a:spcPct val="0"/>
            </a:spcBef>
            <a:spcAft>
              <a:spcPct val="35000"/>
            </a:spcAft>
          </a:pPr>
          <a:r>
            <a:rPr lang="en-US" sz="1800" kern="1200" dirty="0" smtClean="0"/>
            <a:t>Simple Interest starts immediately after first instalment/tranche</a:t>
          </a:r>
        </a:p>
        <a:p>
          <a:pPr lvl="0" algn="ctr" defTabSz="889000">
            <a:lnSpc>
              <a:spcPct val="90000"/>
            </a:lnSpc>
            <a:spcBef>
              <a:spcPct val="0"/>
            </a:spcBef>
            <a:spcAft>
              <a:spcPct val="35000"/>
            </a:spcAft>
          </a:pPr>
          <a:r>
            <a:rPr lang="en-US" sz="1800" kern="1200" dirty="0" smtClean="0"/>
            <a:t>Interest changes each time disbursement made, based on total amt disbursed till date</a:t>
          </a:r>
          <a:endParaRPr lang="en-US" sz="1800" kern="1200" dirty="0"/>
        </a:p>
      </dsp:txBody>
      <dsp:txXfrm rot="10800000">
        <a:off x="3786921" y="1958102"/>
        <a:ext cx="2941757" cy="2319635"/>
      </dsp:txXfrm>
    </dsp:sp>
    <dsp:sp modelId="{D5CB06B7-CA18-4257-AF13-402F95B7E23F}">
      <dsp:nvSpPr>
        <dsp:cNvPr id="0" name=""/>
        <dsp:cNvSpPr/>
      </dsp:nvSpPr>
      <dsp:spPr>
        <a:xfrm>
          <a:off x="7111174" y="261080"/>
          <a:ext cx="3088957" cy="1435941"/>
        </a:xfrm>
        <a:prstGeom prst="roundRect">
          <a:avLst>
            <a:gd name="adj" fmla="val 10000"/>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t="-22000" b="-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06413-B54D-4F2C-87ED-D60B84D3ABFC}">
      <dsp:nvSpPr>
        <dsp:cNvPr id="0" name=""/>
        <dsp:cNvSpPr/>
      </dsp:nvSpPr>
      <dsp:spPr>
        <a:xfrm rot="10800000">
          <a:off x="7111174" y="1958102"/>
          <a:ext cx="3088957" cy="2393235"/>
        </a:xfrm>
        <a:prstGeom prst="round2SameRect">
          <a:avLst>
            <a:gd name="adj1" fmla="val 10500"/>
            <a:gd name="adj2" fmla="val 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kern="1200" dirty="0" smtClean="0">
              <a:solidFill>
                <a:srgbClr val="FFFF00"/>
              </a:solidFill>
            </a:rPr>
            <a:t>Partial Interest Repayment</a:t>
          </a:r>
        </a:p>
        <a:p>
          <a:pPr lvl="0" algn="ctr" defTabSz="889000">
            <a:lnSpc>
              <a:spcPct val="90000"/>
            </a:lnSpc>
            <a:spcBef>
              <a:spcPct val="0"/>
            </a:spcBef>
            <a:spcAft>
              <a:spcPct val="35000"/>
            </a:spcAft>
          </a:pPr>
          <a:r>
            <a:rPr lang="en-US" sz="1800" kern="1200" dirty="0" smtClean="0"/>
            <a:t>Part repayment of SI starts immediately after first instalment/tranche</a:t>
          </a:r>
        </a:p>
        <a:p>
          <a:pPr lvl="0" algn="ctr" defTabSz="889000">
            <a:lnSpc>
              <a:spcPct val="90000"/>
            </a:lnSpc>
            <a:spcBef>
              <a:spcPct val="0"/>
            </a:spcBef>
            <a:spcAft>
              <a:spcPct val="35000"/>
            </a:spcAft>
          </a:pPr>
          <a:r>
            <a:rPr lang="en-US" sz="1200" kern="1200" dirty="0" smtClean="0"/>
            <a:t> </a:t>
          </a:r>
        </a:p>
        <a:p>
          <a:pPr lvl="0" algn="ctr" defTabSz="889000">
            <a:lnSpc>
              <a:spcPct val="90000"/>
            </a:lnSpc>
            <a:spcBef>
              <a:spcPct val="0"/>
            </a:spcBef>
            <a:spcAft>
              <a:spcPct val="35000"/>
            </a:spcAft>
          </a:pPr>
          <a:endParaRPr lang="en-US" sz="1200" kern="1200" dirty="0"/>
        </a:p>
      </dsp:txBody>
      <dsp:txXfrm rot="10800000">
        <a:off x="7184774" y="1958102"/>
        <a:ext cx="2941757" cy="2319635"/>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55406-AAB6-49AC-A5A3-27213D00159D}">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ROI: Base + Spread </a:t>
          </a:r>
          <a:endParaRPr lang="en-US" sz="3000" kern="1200"/>
        </a:p>
      </dsp:txBody>
      <dsp:txXfrm>
        <a:off x="35125" y="41081"/>
        <a:ext cx="10445350" cy="649299"/>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7F564-0C62-4936-8842-2DCEE1551F7D}">
      <dsp:nvSpPr>
        <dsp:cNvPr id="0" name=""/>
        <dsp:cNvSpPr/>
      </dsp:nvSpPr>
      <dsp:spPr>
        <a:xfrm>
          <a:off x="5134" y="128394"/>
          <a:ext cx="2626332" cy="60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b="1" kern="1200" dirty="0" smtClean="0"/>
            <a:t>Auxilo’s Benchmark Lending Rate</a:t>
          </a:r>
          <a:endParaRPr lang="en-US" sz="1800" b="1" kern="1200" dirty="0"/>
        </a:p>
      </dsp:txBody>
      <dsp:txXfrm>
        <a:off x="5134" y="128394"/>
        <a:ext cx="2626332" cy="601425"/>
      </dsp:txXfrm>
    </dsp:sp>
    <dsp:sp modelId="{D9959CCB-741D-48C5-B807-BCF29022747B}">
      <dsp:nvSpPr>
        <dsp:cNvPr id="0" name=""/>
        <dsp:cNvSpPr/>
      </dsp:nvSpPr>
      <dsp:spPr>
        <a:xfrm>
          <a:off x="2631467" y="81407"/>
          <a:ext cx="525266" cy="695397"/>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A51F4E-6030-45DA-810E-BE47D4E15EE2}">
      <dsp:nvSpPr>
        <dsp:cNvPr id="0" name=""/>
        <dsp:cNvSpPr/>
      </dsp:nvSpPr>
      <dsp:spPr>
        <a:xfrm>
          <a:off x="3366840" y="81407"/>
          <a:ext cx="7143624" cy="6953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Specified from Time to Time </a:t>
          </a:r>
          <a:endParaRPr lang="en-US" sz="1800" kern="1200" dirty="0"/>
        </a:p>
        <a:p>
          <a:pPr marL="171450" lvl="1" indent="-171450" algn="l" defTabSz="800100">
            <a:lnSpc>
              <a:spcPct val="90000"/>
            </a:lnSpc>
            <a:spcBef>
              <a:spcPct val="0"/>
            </a:spcBef>
            <a:spcAft>
              <a:spcPct val="15000"/>
            </a:spcAft>
            <a:buChar char="••"/>
          </a:pPr>
          <a:r>
            <a:rPr lang="en-US" sz="1800" kern="1200" dirty="0" smtClean="0"/>
            <a:t>Floating ROI</a:t>
          </a:r>
          <a:endParaRPr lang="en-US" sz="1800" kern="1200" dirty="0"/>
        </a:p>
      </dsp:txBody>
      <dsp:txXfrm>
        <a:off x="3366840" y="81407"/>
        <a:ext cx="7143624" cy="695397"/>
      </dsp:txXfrm>
    </dsp:sp>
    <dsp:sp modelId="{37849716-B869-4A46-AA44-DA8E3C23E6A4}">
      <dsp:nvSpPr>
        <dsp:cNvPr id="0" name=""/>
        <dsp:cNvSpPr/>
      </dsp:nvSpPr>
      <dsp:spPr>
        <a:xfrm>
          <a:off x="5134" y="841605"/>
          <a:ext cx="2626332" cy="60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b="1" kern="1200" dirty="0" smtClean="0"/>
            <a:t>ROI = ABLR +/- Spread % per annum</a:t>
          </a:r>
          <a:endParaRPr lang="en-US" sz="1800" b="1" kern="1200" dirty="0"/>
        </a:p>
      </dsp:txBody>
      <dsp:txXfrm>
        <a:off x="5134" y="841605"/>
        <a:ext cx="2626332" cy="601425"/>
      </dsp:txXfrm>
    </dsp:sp>
    <dsp:sp modelId="{4F1738D3-DDAA-4D45-BE6B-DCF9D4C7085A}">
      <dsp:nvSpPr>
        <dsp:cNvPr id="0" name=""/>
        <dsp:cNvSpPr/>
      </dsp:nvSpPr>
      <dsp:spPr>
        <a:xfrm>
          <a:off x="2631467" y="841605"/>
          <a:ext cx="525266" cy="601425"/>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AB911B-26D8-4F5E-B81A-C39BC65245B9}">
      <dsp:nvSpPr>
        <dsp:cNvPr id="0" name=""/>
        <dsp:cNvSpPr/>
      </dsp:nvSpPr>
      <dsp:spPr>
        <a:xfrm>
          <a:off x="3366840" y="841605"/>
          <a:ext cx="7143624" cy="601425"/>
        </a:xfrm>
        <a:prstGeom prst="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Spread is the risk profile of the case</a:t>
          </a:r>
          <a:endParaRPr lang="en-US" sz="1800" kern="1200" dirty="0"/>
        </a:p>
      </dsp:txBody>
      <dsp:txXfrm>
        <a:off x="3366840" y="841605"/>
        <a:ext cx="7143624" cy="601425"/>
      </dsp:txXfrm>
    </dsp:sp>
    <dsp:sp modelId="{3650EB99-265C-4C85-A1E2-143BABB7E864}">
      <dsp:nvSpPr>
        <dsp:cNvPr id="0" name=""/>
        <dsp:cNvSpPr/>
      </dsp:nvSpPr>
      <dsp:spPr>
        <a:xfrm>
          <a:off x="5134" y="2710680"/>
          <a:ext cx="2626332"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b="1" kern="1200" dirty="0" smtClean="0"/>
            <a:t>Factors in Spread</a:t>
          </a:r>
          <a:endParaRPr lang="en-US" sz="1800" b="1" kern="1200" dirty="0"/>
        </a:p>
      </dsp:txBody>
      <dsp:txXfrm>
        <a:off x="5134" y="2710680"/>
        <a:ext cx="2626332" cy="356400"/>
      </dsp:txXfrm>
    </dsp:sp>
    <dsp:sp modelId="{BEBF72A3-B5C6-4650-A995-18D6F2DCADA3}">
      <dsp:nvSpPr>
        <dsp:cNvPr id="0" name=""/>
        <dsp:cNvSpPr/>
      </dsp:nvSpPr>
      <dsp:spPr>
        <a:xfrm>
          <a:off x="2631467" y="1507830"/>
          <a:ext cx="525266" cy="2762100"/>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021951-876F-48D8-A91F-93F7861657E3}">
      <dsp:nvSpPr>
        <dsp:cNvPr id="0" name=""/>
        <dsp:cNvSpPr/>
      </dsp:nvSpPr>
      <dsp:spPr>
        <a:xfrm>
          <a:off x="3366840" y="1507830"/>
          <a:ext cx="7143624" cy="2762100"/>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Academic Background</a:t>
          </a:r>
        </a:p>
        <a:p>
          <a:pPr marL="171450" lvl="1" indent="-171450" algn="l" defTabSz="800100">
            <a:lnSpc>
              <a:spcPct val="90000"/>
            </a:lnSpc>
            <a:spcBef>
              <a:spcPct val="0"/>
            </a:spcBef>
            <a:spcAft>
              <a:spcPct val="15000"/>
            </a:spcAft>
            <a:buChar char="••"/>
          </a:pPr>
          <a:r>
            <a:rPr lang="en-US" sz="1800" kern="1200" dirty="0" smtClean="0"/>
            <a:t>Employability of Selected course from Selected college</a:t>
          </a:r>
        </a:p>
        <a:p>
          <a:pPr marL="171450" lvl="1" indent="-171450" algn="l" defTabSz="800100">
            <a:lnSpc>
              <a:spcPct val="90000"/>
            </a:lnSpc>
            <a:spcBef>
              <a:spcPct val="0"/>
            </a:spcBef>
            <a:spcAft>
              <a:spcPct val="15000"/>
            </a:spcAft>
            <a:buChar char="••"/>
          </a:pPr>
          <a:r>
            <a:rPr lang="en-US" sz="1800" kern="1200" dirty="0" smtClean="0"/>
            <a:t>Ranking &amp; Placement record of institute </a:t>
          </a:r>
          <a:endParaRPr lang="en-US" sz="1800" kern="1200" dirty="0"/>
        </a:p>
        <a:p>
          <a:pPr marL="171450" lvl="1" indent="-171450" algn="l" defTabSz="800100">
            <a:lnSpc>
              <a:spcPct val="90000"/>
            </a:lnSpc>
            <a:spcBef>
              <a:spcPct val="0"/>
            </a:spcBef>
            <a:spcAft>
              <a:spcPct val="15000"/>
            </a:spcAft>
            <a:buChar char="••"/>
          </a:pPr>
          <a:r>
            <a:rPr lang="en-US" sz="1800" kern="1200" dirty="0" smtClean="0"/>
            <a:t>Loan Amount</a:t>
          </a:r>
          <a:endParaRPr lang="en-US" sz="1800" kern="1200" dirty="0"/>
        </a:p>
        <a:p>
          <a:pPr marL="171450" lvl="1" indent="-171450" algn="l" defTabSz="800100">
            <a:lnSpc>
              <a:spcPct val="90000"/>
            </a:lnSpc>
            <a:spcBef>
              <a:spcPct val="0"/>
            </a:spcBef>
            <a:spcAft>
              <a:spcPct val="15000"/>
            </a:spcAft>
            <a:buChar char="••"/>
          </a:pPr>
          <a:r>
            <a:rPr lang="en-US" sz="1800" kern="1200" dirty="0" smtClean="0"/>
            <a:t>Loan Repayment Capability</a:t>
          </a:r>
          <a:endParaRPr lang="en-US" sz="1800" kern="1200" dirty="0"/>
        </a:p>
        <a:p>
          <a:pPr marL="171450" lvl="1" indent="-171450" algn="l" defTabSz="800100">
            <a:lnSpc>
              <a:spcPct val="90000"/>
            </a:lnSpc>
            <a:spcBef>
              <a:spcPct val="0"/>
            </a:spcBef>
            <a:spcAft>
              <a:spcPct val="15000"/>
            </a:spcAft>
            <a:buChar char="••"/>
          </a:pPr>
          <a:r>
            <a:rPr lang="en-US" sz="1800" kern="1200" dirty="0" smtClean="0"/>
            <a:t>Credit History of Co-Applicant</a:t>
          </a:r>
          <a:endParaRPr lang="en-US" sz="1800" kern="1200" dirty="0"/>
        </a:p>
        <a:p>
          <a:pPr marL="171450" lvl="1" indent="-171450" algn="l" defTabSz="800100">
            <a:lnSpc>
              <a:spcPct val="90000"/>
            </a:lnSpc>
            <a:spcBef>
              <a:spcPct val="0"/>
            </a:spcBef>
            <a:spcAft>
              <a:spcPct val="15000"/>
            </a:spcAft>
            <a:buChar char="••"/>
          </a:pPr>
          <a:r>
            <a:rPr lang="en-US" sz="1800" kern="1200" dirty="0" smtClean="0"/>
            <a:t>Credit Score of Co-applicant</a:t>
          </a:r>
          <a:endParaRPr lang="en-US" sz="1800" kern="1200" dirty="0"/>
        </a:p>
        <a:p>
          <a:pPr marL="171450" lvl="1" indent="-171450" algn="l" defTabSz="800100">
            <a:lnSpc>
              <a:spcPct val="90000"/>
            </a:lnSpc>
            <a:spcBef>
              <a:spcPct val="0"/>
            </a:spcBef>
            <a:spcAft>
              <a:spcPct val="15000"/>
            </a:spcAft>
            <a:buChar char="••"/>
          </a:pPr>
          <a:r>
            <a:rPr lang="en-US" sz="1800" kern="1200" dirty="0" smtClean="0"/>
            <a:t>Collateral Value</a:t>
          </a:r>
          <a:endParaRPr lang="en-US" sz="1800" kern="1200" dirty="0"/>
        </a:p>
        <a:p>
          <a:pPr marL="171450" lvl="1" indent="-171450" algn="l" defTabSz="800100">
            <a:lnSpc>
              <a:spcPct val="90000"/>
            </a:lnSpc>
            <a:spcBef>
              <a:spcPct val="0"/>
            </a:spcBef>
            <a:spcAft>
              <a:spcPct val="15000"/>
            </a:spcAft>
            <a:buChar char="••"/>
          </a:pPr>
          <a:r>
            <a:rPr lang="en-US" sz="1800" kern="1200" dirty="0" smtClean="0"/>
            <a:t>Repayment Type</a:t>
          </a:r>
          <a:endParaRPr lang="en-US" sz="1800" kern="1200" dirty="0"/>
        </a:p>
      </dsp:txBody>
      <dsp:txXfrm>
        <a:off x="3366840" y="1507830"/>
        <a:ext cx="7143624" cy="2762100"/>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736DA-9790-48C6-9AEB-AAFDC6738EAD}">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Loan Sanctioning</a:t>
          </a:r>
          <a:endParaRPr lang="en-US" sz="3000" kern="1200"/>
        </a:p>
      </dsp:txBody>
      <dsp:txXfrm>
        <a:off x="35125" y="41081"/>
        <a:ext cx="10445350" cy="649299"/>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58116-ECDD-4CFD-B1E0-256E7920FFA2}">
      <dsp:nvSpPr>
        <dsp:cNvPr id="0" name=""/>
        <dsp:cNvSpPr/>
      </dsp:nvSpPr>
      <dsp:spPr>
        <a:xfrm>
          <a:off x="795" y="120813"/>
          <a:ext cx="3424758" cy="4109710"/>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sz="2400" kern="1200" dirty="0" smtClean="0">
              <a:solidFill>
                <a:srgbClr val="00B0F0"/>
              </a:solidFill>
            </a:rPr>
            <a:t>Process</a:t>
          </a:r>
          <a:endParaRPr lang="en-US" sz="2400" kern="1200" dirty="0">
            <a:solidFill>
              <a:srgbClr val="00B0F0"/>
            </a:solidFill>
          </a:endParaRPr>
        </a:p>
      </dsp:txBody>
      <dsp:txXfrm rot="16200000">
        <a:off x="-1341709" y="1463319"/>
        <a:ext cx="3369962" cy="684951"/>
      </dsp:txXfrm>
    </dsp:sp>
    <dsp:sp modelId="{C1B89BD3-E0CF-4F73-9C34-A722DE9F4A6B}">
      <dsp:nvSpPr>
        <dsp:cNvPr id="0" name=""/>
        <dsp:cNvSpPr/>
      </dsp:nvSpPr>
      <dsp:spPr>
        <a:xfrm>
          <a:off x="685747"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6586" rIns="0" bIns="0" numCol="1" spcCol="1270" anchor="t" anchorCtr="0">
          <a:noAutofit/>
        </a:bodyPr>
        <a:lstStyle/>
        <a:p>
          <a:pPr lvl="0" algn="ctr" defTabSz="1511300">
            <a:lnSpc>
              <a:spcPct val="90000"/>
            </a:lnSpc>
            <a:spcBef>
              <a:spcPct val="0"/>
            </a:spcBef>
            <a:spcAft>
              <a:spcPct val="35000"/>
            </a:spcAft>
          </a:pPr>
          <a:r>
            <a:rPr lang="en-US" sz="3400" kern="1200" dirty="0" smtClean="0"/>
            <a:t>Auxilo shall process loans without admission confirmation letter</a:t>
          </a:r>
          <a:endParaRPr lang="en-US" sz="3400" kern="1200" dirty="0"/>
        </a:p>
      </dsp:txBody>
      <dsp:txXfrm>
        <a:off x="685747" y="120813"/>
        <a:ext cx="2551445" cy="4109710"/>
      </dsp:txXfrm>
    </dsp:sp>
    <dsp:sp modelId="{AD2B4836-5AC0-4C6A-B5AE-A2AEE492961B}">
      <dsp:nvSpPr>
        <dsp:cNvPr id="0" name=""/>
        <dsp:cNvSpPr/>
      </dsp:nvSpPr>
      <dsp:spPr>
        <a:xfrm>
          <a:off x="3545420" y="120813"/>
          <a:ext cx="3424758" cy="4109710"/>
        </a:xfrm>
        <a:prstGeom prst="roundRect">
          <a:avLst>
            <a:gd name="adj" fmla="val 5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sz="2400" kern="1200" dirty="0" smtClean="0">
              <a:solidFill>
                <a:srgbClr val="FFC000"/>
              </a:solidFill>
            </a:rPr>
            <a:t>Basis</a:t>
          </a:r>
          <a:endParaRPr lang="en-US" sz="2400" kern="1200" dirty="0">
            <a:solidFill>
              <a:srgbClr val="FFC000"/>
            </a:solidFill>
          </a:endParaRPr>
        </a:p>
      </dsp:txBody>
      <dsp:txXfrm rot="16200000">
        <a:off x="2202915" y="1463319"/>
        <a:ext cx="3369962" cy="684951"/>
      </dsp:txXfrm>
    </dsp:sp>
    <dsp:sp modelId="{F08AB0B0-9E79-490E-AFCF-2F71598F8AA1}">
      <dsp:nvSpPr>
        <dsp:cNvPr id="0" name=""/>
        <dsp:cNvSpPr/>
      </dsp:nvSpPr>
      <dsp:spPr>
        <a:xfrm rot="5400000">
          <a:off x="3260397" y="3389010"/>
          <a:ext cx="604294" cy="513713"/>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85D751-2268-492E-84C7-E343705E08E9}">
      <dsp:nvSpPr>
        <dsp:cNvPr id="0" name=""/>
        <dsp:cNvSpPr/>
      </dsp:nvSpPr>
      <dsp:spPr>
        <a:xfrm>
          <a:off x="4230372"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6586" rIns="0" bIns="0" numCol="1" spcCol="1270" anchor="t" anchorCtr="0">
          <a:noAutofit/>
        </a:bodyPr>
        <a:lstStyle/>
        <a:p>
          <a:pPr lvl="0" algn="ctr" defTabSz="1511300">
            <a:lnSpc>
              <a:spcPct val="90000"/>
            </a:lnSpc>
            <a:spcBef>
              <a:spcPct val="0"/>
            </a:spcBef>
            <a:spcAft>
              <a:spcPct val="35000"/>
            </a:spcAft>
          </a:pPr>
          <a:r>
            <a:rPr lang="en-US" sz="3400" kern="1200" dirty="0" smtClean="0"/>
            <a:t>Academics</a:t>
          </a:r>
        </a:p>
        <a:p>
          <a:pPr lvl="0" algn="ctr" defTabSz="1511300">
            <a:lnSpc>
              <a:spcPct val="90000"/>
            </a:lnSpc>
            <a:spcBef>
              <a:spcPct val="0"/>
            </a:spcBef>
            <a:spcAft>
              <a:spcPct val="35000"/>
            </a:spcAft>
          </a:pPr>
          <a:r>
            <a:rPr lang="en-US" sz="3400" kern="1200" dirty="0" smtClean="0"/>
            <a:t>Course</a:t>
          </a:r>
        </a:p>
        <a:p>
          <a:pPr lvl="0" algn="ctr" defTabSz="1511300">
            <a:lnSpc>
              <a:spcPct val="90000"/>
            </a:lnSpc>
            <a:spcBef>
              <a:spcPct val="0"/>
            </a:spcBef>
            <a:spcAft>
              <a:spcPct val="35000"/>
            </a:spcAft>
          </a:pPr>
          <a:r>
            <a:rPr lang="en-US" sz="3400" kern="1200" dirty="0" smtClean="0"/>
            <a:t>Country</a:t>
          </a:r>
        </a:p>
        <a:p>
          <a:pPr lvl="0" algn="ctr" defTabSz="1511300">
            <a:lnSpc>
              <a:spcPct val="90000"/>
            </a:lnSpc>
            <a:spcBef>
              <a:spcPct val="0"/>
            </a:spcBef>
            <a:spcAft>
              <a:spcPct val="35000"/>
            </a:spcAft>
          </a:pPr>
          <a:r>
            <a:rPr lang="en-US" sz="3400" kern="1200" dirty="0" smtClean="0"/>
            <a:t>Strength</a:t>
          </a:r>
        </a:p>
        <a:p>
          <a:pPr lvl="0" algn="ctr" defTabSz="1511300">
            <a:lnSpc>
              <a:spcPct val="90000"/>
            </a:lnSpc>
            <a:spcBef>
              <a:spcPct val="0"/>
            </a:spcBef>
            <a:spcAft>
              <a:spcPct val="35000"/>
            </a:spcAft>
          </a:pPr>
          <a:r>
            <a:rPr lang="en-US" sz="3400" kern="1200" dirty="0" smtClean="0"/>
            <a:t>Collateral</a:t>
          </a:r>
        </a:p>
      </dsp:txBody>
      <dsp:txXfrm>
        <a:off x="4230372" y="120813"/>
        <a:ext cx="2551445" cy="4109710"/>
      </dsp:txXfrm>
    </dsp:sp>
    <dsp:sp modelId="{87456A2A-C371-47C3-97A4-B63913FE92A9}">
      <dsp:nvSpPr>
        <dsp:cNvPr id="0" name=""/>
        <dsp:cNvSpPr/>
      </dsp:nvSpPr>
      <dsp:spPr>
        <a:xfrm>
          <a:off x="7090045" y="120813"/>
          <a:ext cx="3424758" cy="4109710"/>
        </a:xfrm>
        <a:prstGeom prst="roundRect">
          <a:avLst>
            <a:gd name="adj" fmla="val 5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sz="2400" kern="1200" dirty="0" smtClean="0">
              <a:solidFill>
                <a:srgbClr val="002060"/>
              </a:solidFill>
            </a:rPr>
            <a:t>Once subjective approved</a:t>
          </a:r>
          <a:endParaRPr lang="en-US" sz="2400" kern="1200" dirty="0">
            <a:solidFill>
              <a:srgbClr val="002060"/>
            </a:solidFill>
          </a:endParaRPr>
        </a:p>
      </dsp:txBody>
      <dsp:txXfrm rot="16200000">
        <a:off x="5747540" y="1463319"/>
        <a:ext cx="3369962" cy="684951"/>
      </dsp:txXfrm>
    </dsp:sp>
    <dsp:sp modelId="{7341C56B-924B-4363-B2FD-BBFF7314FA04}">
      <dsp:nvSpPr>
        <dsp:cNvPr id="0" name=""/>
        <dsp:cNvSpPr/>
      </dsp:nvSpPr>
      <dsp:spPr>
        <a:xfrm rot="5400000">
          <a:off x="6805022" y="3389010"/>
          <a:ext cx="604294" cy="513713"/>
        </a:xfrm>
        <a:prstGeom prst="flowChartExtra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B940F0-22A0-47EF-9213-D305EEE95429}">
      <dsp:nvSpPr>
        <dsp:cNvPr id="0" name=""/>
        <dsp:cNvSpPr/>
      </dsp:nvSpPr>
      <dsp:spPr>
        <a:xfrm>
          <a:off x="7774997"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6586" rIns="0" bIns="0" numCol="1" spcCol="1270" anchor="t" anchorCtr="0">
          <a:noAutofit/>
        </a:bodyPr>
        <a:lstStyle/>
        <a:p>
          <a:pPr lvl="0" algn="ctr" defTabSz="1511300">
            <a:lnSpc>
              <a:spcPct val="90000"/>
            </a:lnSpc>
            <a:spcBef>
              <a:spcPct val="0"/>
            </a:spcBef>
            <a:spcAft>
              <a:spcPct val="35000"/>
            </a:spcAft>
          </a:pPr>
          <a:r>
            <a:rPr lang="en-US" sz="3400" kern="1200" dirty="0" smtClean="0"/>
            <a:t>CEM coordinates with customer to collect admission letter &amp; verifies from credit team</a:t>
          </a:r>
          <a:endParaRPr lang="en-US" sz="3400" kern="1200" dirty="0"/>
        </a:p>
      </dsp:txBody>
      <dsp:txXfrm>
        <a:off x="7774997" y="120813"/>
        <a:ext cx="2551445" cy="4109710"/>
      </dsp:txXfrm>
    </dsp:sp>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736DA-9790-48C6-9AEB-AAFDC6738EAD}">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dirty="0" smtClean="0"/>
            <a:t>Loan Sanctioning Continued</a:t>
          </a:r>
          <a:endParaRPr lang="en-US" sz="3000" kern="1200" dirty="0"/>
        </a:p>
      </dsp:txBody>
      <dsp:txXfrm>
        <a:off x="35125" y="41081"/>
        <a:ext cx="10445350" cy="649299"/>
      </dsp:txXfrm>
    </dsp:sp>
  </dsp:spTree>
</dsp:drawing>
</file>

<file path=ppt/diagrams/drawing9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58116-ECDD-4CFD-B1E0-256E7920FFA2}">
      <dsp:nvSpPr>
        <dsp:cNvPr id="0" name=""/>
        <dsp:cNvSpPr/>
      </dsp:nvSpPr>
      <dsp:spPr>
        <a:xfrm>
          <a:off x="795" y="120813"/>
          <a:ext cx="3424758" cy="4109710"/>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0015" rIns="155575" bIns="0" numCol="1" spcCol="1270" anchor="t" anchorCtr="0">
          <a:noAutofit/>
        </a:bodyPr>
        <a:lstStyle/>
        <a:p>
          <a:pPr lvl="0" algn="r" defTabSz="1555750">
            <a:lnSpc>
              <a:spcPct val="90000"/>
            </a:lnSpc>
            <a:spcBef>
              <a:spcPct val="0"/>
            </a:spcBef>
            <a:spcAft>
              <a:spcPct val="35000"/>
            </a:spcAft>
          </a:pPr>
          <a:r>
            <a:rPr lang="en-US" sz="3500" kern="1200" dirty="0" smtClean="0">
              <a:solidFill>
                <a:schemeClr val="accent4">
                  <a:lumMod val="20000"/>
                  <a:lumOff val="80000"/>
                </a:schemeClr>
              </a:solidFill>
            </a:rPr>
            <a:t>Process</a:t>
          </a:r>
          <a:endParaRPr lang="en-US" sz="3500" kern="1200" dirty="0">
            <a:solidFill>
              <a:schemeClr val="accent4">
                <a:lumMod val="20000"/>
                <a:lumOff val="80000"/>
              </a:schemeClr>
            </a:solidFill>
          </a:endParaRPr>
        </a:p>
      </dsp:txBody>
      <dsp:txXfrm rot="16200000">
        <a:off x="-1341709" y="1463319"/>
        <a:ext cx="3369962" cy="684951"/>
      </dsp:txXfrm>
    </dsp:sp>
    <dsp:sp modelId="{C1B89BD3-E0CF-4F73-9C34-A722DE9F4A6B}">
      <dsp:nvSpPr>
        <dsp:cNvPr id="0" name=""/>
        <dsp:cNvSpPr/>
      </dsp:nvSpPr>
      <dsp:spPr>
        <a:xfrm>
          <a:off x="685747"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lvl="0" algn="ctr" defTabSz="977900">
            <a:lnSpc>
              <a:spcPct val="90000"/>
            </a:lnSpc>
            <a:spcBef>
              <a:spcPct val="0"/>
            </a:spcBef>
            <a:spcAft>
              <a:spcPct val="35000"/>
            </a:spcAft>
          </a:pPr>
          <a:r>
            <a:rPr lang="en-US" sz="2200" kern="1200" dirty="0" smtClean="0"/>
            <a:t>Credit Team reviews entire documentation post receipt of Admission Letter </a:t>
          </a:r>
          <a:endParaRPr lang="en-US" sz="2200" kern="1200" dirty="0"/>
        </a:p>
      </dsp:txBody>
      <dsp:txXfrm>
        <a:off x="685747" y="120813"/>
        <a:ext cx="2551445" cy="4109710"/>
      </dsp:txXfrm>
    </dsp:sp>
    <dsp:sp modelId="{AD2B4836-5AC0-4C6A-B5AE-A2AEE492961B}">
      <dsp:nvSpPr>
        <dsp:cNvPr id="0" name=""/>
        <dsp:cNvSpPr/>
      </dsp:nvSpPr>
      <dsp:spPr>
        <a:xfrm>
          <a:off x="3545420" y="120813"/>
          <a:ext cx="3424758" cy="4109710"/>
        </a:xfrm>
        <a:prstGeom prst="roundRect">
          <a:avLst>
            <a:gd name="adj" fmla="val 5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0015" rIns="155575" bIns="0" numCol="1" spcCol="1270" anchor="t" anchorCtr="0">
          <a:noAutofit/>
        </a:bodyPr>
        <a:lstStyle/>
        <a:p>
          <a:pPr lvl="0" algn="r" defTabSz="1555750">
            <a:lnSpc>
              <a:spcPct val="90000"/>
            </a:lnSpc>
            <a:spcBef>
              <a:spcPct val="0"/>
            </a:spcBef>
            <a:spcAft>
              <a:spcPct val="35000"/>
            </a:spcAft>
          </a:pPr>
          <a:r>
            <a:rPr lang="en-US" sz="3500" kern="1200" dirty="0" smtClean="0">
              <a:solidFill>
                <a:srgbClr val="0070C0"/>
              </a:solidFill>
            </a:rPr>
            <a:t>Approval</a:t>
          </a:r>
          <a:endParaRPr lang="en-US" sz="3500" kern="1200" dirty="0">
            <a:solidFill>
              <a:srgbClr val="0070C0"/>
            </a:solidFill>
          </a:endParaRPr>
        </a:p>
      </dsp:txBody>
      <dsp:txXfrm rot="16200000">
        <a:off x="2202915" y="1463319"/>
        <a:ext cx="3369962" cy="684951"/>
      </dsp:txXfrm>
    </dsp:sp>
    <dsp:sp modelId="{F08AB0B0-9E79-490E-AFCF-2F71598F8AA1}">
      <dsp:nvSpPr>
        <dsp:cNvPr id="0" name=""/>
        <dsp:cNvSpPr/>
      </dsp:nvSpPr>
      <dsp:spPr>
        <a:xfrm rot="5400000">
          <a:off x="3260397" y="3389010"/>
          <a:ext cx="604294" cy="513713"/>
        </a:xfrm>
        <a:prstGeom prst="flowChartExtra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85D751-2268-492E-84C7-E343705E08E9}">
      <dsp:nvSpPr>
        <dsp:cNvPr id="0" name=""/>
        <dsp:cNvSpPr/>
      </dsp:nvSpPr>
      <dsp:spPr>
        <a:xfrm>
          <a:off x="4230372"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lvl="0" algn="ctr" defTabSz="977900">
            <a:lnSpc>
              <a:spcPct val="90000"/>
            </a:lnSpc>
            <a:spcBef>
              <a:spcPct val="0"/>
            </a:spcBef>
            <a:spcAft>
              <a:spcPct val="35000"/>
            </a:spcAft>
          </a:pPr>
          <a:r>
            <a:rPr lang="en-US" sz="2200" kern="1200" dirty="0" smtClean="0">
              <a:solidFill>
                <a:schemeClr val="accent2"/>
              </a:solidFill>
            </a:rPr>
            <a:t>Final Approval given once all T &amp; Cs met </a:t>
          </a:r>
        </a:p>
        <a:p>
          <a:pPr lvl="0" algn="ctr" defTabSz="977900">
            <a:lnSpc>
              <a:spcPct val="90000"/>
            </a:lnSpc>
            <a:spcBef>
              <a:spcPct val="0"/>
            </a:spcBef>
            <a:spcAft>
              <a:spcPct val="35000"/>
            </a:spcAft>
          </a:pPr>
          <a:r>
            <a:rPr lang="en-US" sz="2200" kern="1200" dirty="0" smtClean="0"/>
            <a:t>Any waiver/modifications to be done by higher authority above initial approving authority</a:t>
          </a:r>
        </a:p>
        <a:p>
          <a:pPr lvl="0" algn="ctr" defTabSz="977900">
            <a:lnSpc>
              <a:spcPct val="90000"/>
            </a:lnSpc>
            <a:spcBef>
              <a:spcPct val="0"/>
            </a:spcBef>
            <a:spcAft>
              <a:spcPct val="35000"/>
            </a:spcAft>
          </a:pPr>
          <a:r>
            <a:rPr lang="en-US" sz="2200" kern="1200" dirty="0" smtClean="0">
              <a:solidFill>
                <a:schemeClr val="tx2"/>
              </a:solidFill>
            </a:rPr>
            <a:t>Changes in ROI/PF/Insurance cases approved by HOD/CEO need not require re-approval</a:t>
          </a:r>
        </a:p>
      </dsp:txBody>
      <dsp:txXfrm>
        <a:off x="4230372" y="120813"/>
        <a:ext cx="2551445" cy="4109710"/>
      </dsp:txXfrm>
    </dsp:sp>
    <dsp:sp modelId="{87456A2A-C371-47C3-97A4-B63913FE92A9}">
      <dsp:nvSpPr>
        <dsp:cNvPr id="0" name=""/>
        <dsp:cNvSpPr/>
      </dsp:nvSpPr>
      <dsp:spPr>
        <a:xfrm>
          <a:off x="7090045" y="120813"/>
          <a:ext cx="3424758" cy="4109710"/>
        </a:xfrm>
        <a:prstGeom prst="roundRect">
          <a:avLst>
            <a:gd name="adj" fmla="val 5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0015" rIns="155575" bIns="0" numCol="1" spcCol="1270" anchor="t" anchorCtr="0">
          <a:noAutofit/>
        </a:bodyPr>
        <a:lstStyle/>
        <a:p>
          <a:pPr lvl="0" algn="r" defTabSz="1555750">
            <a:lnSpc>
              <a:spcPct val="90000"/>
            </a:lnSpc>
            <a:spcBef>
              <a:spcPct val="0"/>
            </a:spcBef>
            <a:spcAft>
              <a:spcPct val="35000"/>
            </a:spcAft>
          </a:pPr>
          <a:r>
            <a:rPr lang="en-US" sz="3500" kern="1200" smtClean="0"/>
            <a:t>Student Requests</a:t>
          </a:r>
          <a:endParaRPr lang="en-US" sz="3500" kern="1200" dirty="0"/>
        </a:p>
      </dsp:txBody>
      <dsp:txXfrm rot="16200000">
        <a:off x="5747540" y="1463319"/>
        <a:ext cx="3369962" cy="684951"/>
      </dsp:txXfrm>
    </dsp:sp>
    <dsp:sp modelId="{7341C56B-924B-4363-B2FD-BBFF7314FA04}">
      <dsp:nvSpPr>
        <dsp:cNvPr id="0" name=""/>
        <dsp:cNvSpPr/>
      </dsp:nvSpPr>
      <dsp:spPr>
        <a:xfrm rot="5400000">
          <a:off x="6805022" y="3389010"/>
          <a:ext cx="604294" cy="513713"/>
        </a:xfrm>
        <a:prstGeom prst="flowChartExtract">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B940F0-22A0-47EF-9213-D305EEE95429}">
      <dsp:nvSpPr>
        <dsp:cNvPr id="0" name=""/>
        <dsp:cNvSpPr/>
      </dsp:nvSpPr>
      <dsp:spPr>
        <a:xfrm>
          <a:off x="7774997" y="120813"/>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lvl="0" algn="ctr" defTabSz="977900">
            <a:lnSpc>
              <a:spcPct val="90000"/>
            </a:lnSpc>
            <a:spcBef>
              <a:spcPct val="0"/>
            </a:spcBef>
            <a:spcAft>
              <a:spcPct val="35000"/>
            </a:spcAft>
          </a:pPr>
          <a:r>
            <a:rPr lang="en-US" sz="2200" kern="1200" dirty="0" smtClean="0">
              <a:solidFill>
                <a:srgbClr val="FFFF00"/>
              </a:solidFill>
            </a:rPr>
            <a:t>Few countries/cases – Auxilo may disburse amount even </a:t>
          </a:r>
          <a:r>
            <a:rPr lang="en-US" sz="2200" i="1" kern="1200" dirty="0" smtClean="0">
              <a:solidFill>
                <a:srgbClr val="FFFF00"/>
              </a:solidFill>
            </a:rPr>
            <a:t>before </a:t>
          </a:r>
          <a:r>
            <a:rPr lang="en-US" sz="2200" i="0" kern="1200" dirty="0" smtClean="0">
              <a:solidFill>
                <a:srgbClr val="FFFF00"/>
              </a:solidFill>
            </a:rPr>
            <a:t>final admission confirmation letter/visa</a:t>
          </a:r>
        </a:p>
        <a:p>
          <a:pPr lvl="0" algn="ctr" defTabSz="977900">
            <a:lnSpc>
              <a:spcPct val="90000"/>
            </a:lnSpc>
            <a:spcBef>
              <a:spcPct val="0"/>
            </a:spcBef>
            <a:spcAft>
              <a:spcPct val="35000"/>
            </a:spcAft>
          </a:pPr>
          <a:r>
            <a:rPr lang="en-US" sz="2200" kern="1200" dirty="0" smtClean="0">
              <a:solidFill>
                <a:schemeClr val="accent2">
                  <a:lumMod val="75000"/>
                </a:schemeClr>
              </a:solidFill>
            </a:rPr>
            <a:t>Case to Case basis – reviewed for risk/process</a:t>
          </a:r>
          <a:endParaRPr lang="en-US" sz="2200" kern="1200" dirty="0">
            <a:solidFill>
              <a:schemeClr val="accent2">
                <a:lumMod val="75000"/>
              </a:schemeClr>
            </a:solidFill>
          </a:endParaRPr>
        </a:p>
      </dsp:txBody>
      <dsp:txXfrm>
        <a:off x="7774997" y="120813"/>
        <a:ext cx="2551445" cy="4109710"/>
      </dsp:txXfrm>
    </dsp:sp>
  </dsp:spTree>
</dsp:drawing>
</file>

<file path=ppt/diagrams/drawing9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188BE-1A8F-4EA2-BB2E-55A9B3F47271}">
      <dsp:nvSpPr>
        <dsp:cNvPr id="0" name=""/>
        <dsp:cNvSpPr/>
      </dsp:nvSpPr>
      <dsp:spPr>
        <a:xfrm>
          <a:off x="4409" y="0"/>
          <a:ext cx="813428" cy="81342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72431-F44F-4823-8671-C265A06C1F85}">
      <dsp:nvSpPr>
        <dsp:cNvPr id="0" name=""/>
        <dsp:cNvSpPr/>
      </dsp:nvSpPr>
      <dsp:spPr>
        <a:xfrm>
          <a:off x="85752" y="81342"/>
          <a:ext cx="650742" cy="650742"/>
        </a:xfrm>
        <a:prstGeom prst="chord">
          <a:avLst>
            <a:gd name="adj1" fmla="val 1168272"/>
            <a:gd name="adj2" fmla="val 9631728"/>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D11C4-7BE1-49D1-8CCB-1B0A51F26DA3}">
      <dsp:nvSpPr>
        <dsp:cNvPr id="0" name=""/>
        <dsp:cNvSpPr/>
      </dsp:nvSpPr>
      <dsp:spPr>
        <a:xfrm>
          <a:off x="987301" y="813428"/>
          <a:ext cx="2406391" cy="3423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t" anchorCtr="0">
          <a:noAutofit/>
        </a:bodyPr>
        <a:lstStyle/>
        <a:p>
          <a:pPr lvl="0" algn="l" defTabSz="844550">
            <a:lnSpc>
              <a:spcPct val="90000"/>
            </a:lnSpc>
            <a:spcBef>
              <a:spcPct val="0"/>
            </a:spcBef>
            <a:spcAft>
              <a:spcPct val="35000"/>
            </a:spcAft>
          </a:pPr>
          <a:r>
            <a:rPr lang="en-US" sz="1900" kern="1200" dirty="0" smtClean="0"/>
            <a:t>Monitoring on regular basis</a:t>
          </a:r>
          <a:endParaRPr lang="en-US" sz="1900" kern="1200" dirty="0"/>
        </a:p>
        <a:p>
          <a:pPr lvl="0" algn="l" defTabSz="844550">
            <a:lnSpc>
              <a:spcPct val="90000"/>
            </a:lnSpc>
            <a:spcBef>
              <a:spcPct val="0"/>
            </a:spcBef>
            <a:spcAft>
              <a:spcPct val="35000"/>
            </a:spcAft>
          </a:pPr>
          <a:r>
            <a:rPr lang="en-US" sz="1900" kern="1200" dirty="0" smtClean="0"/>
            <a:t>Update contact details (for abroad cases)</a:t>
          </a:r>
          <a:endParaRPr lang="en-US" sz="1900" kern="1200" dirty="0"/>
        </a:p>
        <a:p>
          <a:pPr lvl="0" algn="l" defTabSz="844550">
            <a:lnSpc>
              <a:spcPct val="90000"/>
            </a:lnSpc>
            <a:spcBef>
              <a:spcPct val="0"/>
            </a:spcBef>
            <a:spcAft>
              <a:spcPct val="35000"/>
            </a:spcAft>
          </a:pPr>
          <a:r>
            <a:rPr lang="en-US" sz="1900" kern="1200" dirty="0" smtClean="0"/>
            <a:t>Bureau Checks</a:t>
          </a:r>
          <a:endParaRPr lang="en-US" sz="1900" kern="1200" dirty="0"/>
        </a:p>
        <a:p>
          <a:pPr lvl="0" algn="l" defTabSz="844550">
            <a:lnSpc>
              <a:spcPct val="90000"/>
            </a:lnSpc>
            <a:spcBef>
              <a:spcPct val="0"/>
            </a:spcBef>
            <a:spcAft>
              <a:spcPct val="35000"/>
            </a:spcAft>
          </a:pPr>
          <a:r>
            <a:rPr lang="en-US" sz="1900" kern="1200" dirty="0" smtClean="0"/>
            <a:t>Field Verification (address change)</a:t>
          </a:r>
          <a:endParaRPr lang="en-US" sz="1900" kern="1200" dirty="0"/>
        </a:p>
        <a:p>
          <a:pPr lvl="0" algn="l" defTabSz="844550">
            <a:lnSpc>
              <a:spcPct val="90000"/>
            </a:lnSpc>
            <a:spcBef>
              <a:spcPct val="0"/>
            </a:spcBef>
            <a:spcAft>
              <a:spcPct val="35000"/>
            </a:spcAft>
          </a:pPr>
          <a:r>
            <a:rPr lang="en-US" sz="1900" kern="1200" dirty="0" smtClean="0"/>
            <a:t>Telephone Verification</a:t>
          </a:r>
          <a:endParaRPr lang="en-US" sz="1900" kern="1200" dirty="0"/>
        </a:p>
        <a:p>
          <a:pPr lvl="0" algn="l" defTabSz="844550">
            <a:lnSpc>
              <a:spcPct val="90000"/>
            </a:lnSpc>
            <a:spcBef>
              <a:spcPct val="0"/>
            </a:spcBef>
            <a:spcAft>
              <a:spcPct val="35000"/>
            </a:spcAft>
          </a:pPr>
          <a:r>
            <a:rPr lang="en-US" sz="1900" kern="1200" dirty="0" smtClean="0"/>
            <a:t>Enrollment Verification</a:t>
          </a:r>
          <a:endParaRPr lang="en-US" sz="1900" kern="1200" dirty="0"/>
        </a:p>
      </dsp:txBody>
      <dsp:txXfrm>
        <a:off x="987301" y="813428"/>
        <a:ext cx="2406391" cy="3423177"/>
      </dsp:txXfrm>
    </dsp:sp>
    <dsp:sp modelId="{D687F395-6F81-4F9C-BFC3-01BC11AD0CED}">
      <dsp:nvSpPr>
        <dsp:cNvPr id="0" name=""/>
        <dsp:cNvSpPr/>
      </dsp:nvSpPr>
      <dsp:spPr>
        <a:xfrm>
          <a:off x="987301" y="0"/>
          <a:ext cx="2406391" cy="813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r>
            <a:rPr lang="en-US" sz="2400" kern="1200" dirty="0" smtClean="0"/>
            <a:t>Partial Disbursement</a:t>
          </a:r>
          <a:endParaRPr lang="en-US" sz="2400" kern="1200" dirty="0"/>
        </a:p>
      </dsp:txBody>
      <dsp:txXfrm>
        <a:off x="987301" y="0"/>
        <a:ext cx="2406391" cy="813428"/>
      </dsp:txXfrm>
    </dsp:sp>
    <dsp:sp modelId="{B1652B60-C483-4822-B542-B7725F264656}">
      <dsp:nvSpPr>
        <dsp:cNvPr id="0" name=""/>
        <dsp:cNvSpPr/>
      </dsp:nvSpPr>
      <dsp:spPr>
        <a:xfrm>
          <a:off x="3563157" y="0"/>
          <a:ext cx="813428" cy="81342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8688F-0598-4114-B269-4BEC7B3B6DCB}">
      <dsp:nvSpPr>
        <dsp:cNvPr id="0" name=""/>
        <dsp:cNvSpPr/>
      </dsp:nvSpPr>
      <dsp:spPr>
        <a:xfrm>
          <a:off x="3644500" y="81342"/>
          <a:ext cx="650742" cy="650742"/>
        </a:xfrm>
        <a:prstGeom prst="chord">
          <a:avLst>
            <a:gd name="adj1" fmla="val 20431728"/>
            <a:gd name="adj2" fmla="val 11968272"/>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F6E179-4B60-4E3F-845B-F5582CEF3519}">
      <dsp:nvSpPr>
        <dsp:cNvPr id="0" name=""/>
        <dsp:cNvSpPr/>
      </dsp:nvSpPr>
      <dsp:spPr>
        <a:xfrm>
          <a:off x="4546050" y="813428"/>
          <a:ext cx="2406391" cy="3423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t" anchorCtr="0">
          <a:noAutofit/>
        </a:bodyPr>
        <a:lstStyle/>
        <a:p>
          <a:pPr lvl="0" algn="l" defTabSz="844550">
            <a:lnSpc>
              <a:spcPct val="90000"/>
            </a:lnSpc>
            <a:spcBef>
              <a:spcPct val="0"/>
            </a:spcBef>
            <a:spcAft>
              <a:spcPct val="35000"/>
            </a:spcAft>
          </a:pPr>
          <a:r>
            <a:rPr lang="en-US" sz="1900" kern="1200" dirty="0" smtClean="0"/>
            <a:t>Monitor Repayment Pattern</a:t>
          </a:r>
          <a:endParaRPr lang="en-US" sz="1900" kern="1200" dirty="0"/>
        </a:p>
        <a:p>
          <a:pPr lvl="0" algn="l" defTabSz="844550">
            <a:lnSpc>
              <a:spcPct val="90000"/>
            </a:lnSpc>
            <a:spcBef>
              <a:spcPct val="0"/>
            </a:spcBef>
            <a:spcAft>
              <a:spcPct val="35000"/>
            </a:spcAft>
          </a:pPr>
          <a:r>
            <a:rPr lang="en-US" sz="1900" kern="1200" dirty="0" smtClean="0"/>
            <a:t>Update Customer Records</a:t>
          </a:r>
          <a:endParaRPr lang="en-US" sz="1900" kern="1200" dirty="0"/>
        </a:p>
      </dsp:txBody>
      <dsp:txXfrm>
        <a:off x="4546050" y="813428"/>
        <a:ext cx="2406391" cy="3423177"/>
      </dsp:txXfrm>
    </dsp:sp>
    <dsp:sp modelId="{2E73DB90-CCA0-45A6-8FCF-B98BF734D3A7}">
      <dsp:nvSpPr>
        <dsp:cNvPr id="0" name=""/>
        <dsp:cNvSpPr/>
      </dsp:nvSpPr>
      <dsp:spPr>
        <a:xfrm>
          <a:off x="4546050" y="0"/>
          <a:ext cx="2406391" cy="813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r>
            <a:rPr lang="en-US" sz="2400" kern="1200" dirty="0" smtClean="0"/>
            <a:t>Full Disbursement</a:t>
          </a:r>
          <a:endParaRPr lang="en-US" sz="2400" kern="1200" dirty="0"/>
        </a:p>
      </dsp:txBody>
      <dsp:txXfrm>
        <a:off x="4546050" y="0"/>
        <a:ext cx="2406391" cy="813428"/>
      </dsp:txXfrm>
    </dsp:sp>
    <dsp:sp modelId="{640E5D35-881A-4D13-9AA5-00591CB6F463}">
      <dsp:nvSpPr>
        <dsp:cNvPr id="0" name=""/>
        <dsp:cNvSpPr/>
      </dsp:nvSpPr>
      <dsp:spPr>
        <a:xfrm>
          <a:off x="7121906" y="0"/>
          <a:ext cx="813428" cy="81342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DBCFF0-DBE4-4EB7-BEEF-8C04786C70D3}">
      <dsp:nvSpPr>
        <dsp:cNvPr id="0" name=""/>
        <dsp:cNvSpPr/>
      </dsp:nvSpPr>
      <dsp:spPr>
        <a:xfrm>
          <a:off x="7203249" y="81342"/>
          <a:ext cx="650742" cy="650742"/>
        </a:xfrm>
        <a:prstGeom prst="chord">
          <a:avLst>
            <a:gd name="adj1" fmla="val 16200000"/>
            <a:gd name="adj2" fmla="val 162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2B16BF-35D0-4841-8B77-AFF4540ECE81}">
      <dsp:nvSpPr>
        <dsp:cNvPr id="0" name=""/>
        <dsp:cNvSpPr/>
      </dsp:nvSpPr>
      <dsp:spPr>
        <a:xfrm>
          <a:off x="8104798" y="813428"/>
          <a:ext cx="2406391" cy="3423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t" anchorCtr="0">
          <a:noAutofit/>
        </a:bodyPr>
        <a:lstStyle/>
        <a:p>
          <a:pPr lvl="0" algn="l" defTabSz="844550">
            <a:lnSpc>
              <a:spcPct val="90000"/>
            </a:lnSpc>
            <a:spcBef>
              <a:spcPct val="0"/>
            </a:spcBef>
            <a:spcAft>
              <a:spcPct val="35000"/>
            </a:spcAft>
          </a:pPr>
          <a:r>
            <a:rPr lang="en-US" sz="1900" kern="1200" dirty="0" smtClean="0"/>
            <a:t>Information Reviewed</a:t>
          </a:r>
          <a:endParaRPr lang="en-US" sz="1900" kern="1200" dirty="0"/>
        </a:p>
        <a:p>
          <a:pPr lvl="0" algn="l" defTabSz="844550">
            <a:lnSpc>
              <a:spcPct val="90000"/>
            </a:lnSpc>
            <a:spcBef>
              <a:spcPct val="0"/>
            </a:spcBef>
            <a:spcAft>
              <a:spcPct val="35000"/>
            </a:spcAft>
          </a:pPr>
          <a:r>
            <a:rPr lang="en-US" sz="1900" kern="1200" dirty="0" smtClean="0"/>
            <a:t>Necessary steps/mitigates taken during course of loan repayment</a:t>
          </a:r>
          <a:endParaRPr lang="en-US" sz="1900" kern="1200" dirty="0"/>
        </a:p>
      </dsp:txBody>
      <dsp:txXfrm>
        <a:off x="8104798" y="813428"/>
        <a:ext cx="2406391" cy="3423177"/>
      </dsp:txXfrm>
    </dsp:sp>
    <dsp:sp modelId="{9BAF1A8D-AB32-4697-9095-7EBE8CD85298}">
      <dsp:nvSpPr>
        <dsp:cNvPr id="0" name=""/>
        <dsp:cNvSpPr/>
      </dsp:nvSpPr>
      <dsp:spPr>
        <a:xfrm>
          <a:off x="8104798" y="0"/>
          <a:ext cx="2406391" cy="813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r>
            <a:rPr lang="en-US" sz="2400" kern="1200" dirty="0" smtClean="0"/>
            <a:t>Other Information</a:t>
          </a:r>
          <a:endParaRPr lang="en-US" sz="2400" kern="1200" dirty="0"/>
        </a:p>
      </dsp:txBody>
      <dsp:txXfrm>
        <a:off x="8104798" y="0"/>
        <a:ext cx="2406391" cy="813428"/>
      </dsp:txXfrm>
    </dsp:sp>
  </dsp:spTree>
</dsp:drawing>
</file>

<file path=ppt/diagrams/drawing9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1B94E-95DF-4714-AC5F-BB5C80AA8EE5}">
      <dsp:nvSpPr>
        <dsp:cNvPr id="0" name=""/>
        <dsp:cNvSpPr/>
      </dsp:nvSpPr>
      <dsp:spPr>
        <a:xfrm>
          <a:off x="0" y="5956"/>
          <a:ext cx="10515600"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baseline="0" smtClean="0"/>
            <a:t>Portfolio Quality Review</a:t>
          </a:r>
          <a:endParaRPr lang="en-US" sz="3000" kern="1200"/>
        </a:p>
      </dsp:txBody>
      <dsp:txXfrm>
        <a:off x="35125" y="41081"/>
        <a:ext cx="10445350"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7.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7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9.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9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8.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30B2A-E073-D54B-8EFD-6032BDBB1FB0}" type="datetimeFigureOut">
              <a:rPr lang="en-US" smtClean="0"/>
              <a:t>12/15/2018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0F0485-8D18-1745-A1E6-47B32D87BE49}" type="slidenum">
              <a:rPr lang="en-US" smtClean="0"/>
              <a:t>‹#›</a:t>
            </a:fld>
            <a:endParaRPr lang="en-US"/>
          </a:p>
        </p:txBody>
      </p:sp>
    </p:spTree>
    <p:extLst>
      <p:ext uri="{BB962C8B-B14F-4D97-AF65-F5344CB8AC3E}">
        <p14:creationId xmlns:p14="http://schemas.microsoft.com/office/powerpoint/2010/main" val="1428646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5CE26-B445-2540-900C-7152DBD0736D}"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A637C-34C9-0C42-938F-93AF0E5E1ED5}" type="slidenum">
              <a:rPr lang="en-US" smtClean="0"/>
              <a:t>‹#›</a:t>
            </a:fld>
            <a:endParaRPr lang="en-US"/>
          </a:p>
        </p:txBody>
      </p:sp>
    </p:spTree>
    <p:extLst>
      <p:ext uri="{BB962C8B-B14F-4D97-AF65-F5344CB8AC3E}">
        <p14:creationId xmlns:p14="http://schemas.microsoft.com/office/powerpoint/2010/main" val="205941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investopedia.com/terms/b/basispoint.asp#ixzz5Uvi5udsB" TargetMode="External"/><Relationship Id="rId2" Type="http://schemas.openxmlformats.org/officeDocument/2006/relationships/slide" Target="../slides/slide64.xml"/><Relationship Id="rId1" Type="http://schemas.openxmlformats.org/officeDocument/2006/relationships/notesMaster" Target="../notesMasters/notesMaster1.xml"/><Relationship Id="rId4" Type="http://schemas.openxmlformats.org/officeDocument/2006/relationships/hyperlink" Target="https://ec.tynt.com/b/rf?id=arwjQmCEqr4l6Cadbi-bnq&amp;u=Investopedia"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 may play the Auxilo Brand Music/any upbeat</a:t>
            </a:r>
            <a:r>
              <a:rPr lang="en-US" baseline="0" dirty="0" smtClean="0"/>
              <a:t> house or approved music track with first slide on as participants are entering the room</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1</a:t>
            </a:fld>
            <a:endParaRPr lang="en-US"/>
          </a:p>
        </p:txBody>
      </p:sp>
    </p:spTree>
    <p:extLst>
      <p:ext uri="{BB962C8B-B14F-4D97-AF65-F5344CB8AC3E}">
        <p14:creationId xmlns:p14="http://schemas.microsoft.com/office/powerpoint/2010/main" val="2845843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baseline="0" dirty="0" smtClean="0">
                <a:solidFill>
                  <a:schemeClr val="tx2"/>
                </a:solidFill>
              </a:rPr>
              <a:t>Refinancing is the process of replacing an existing loan with a new loan. The new loan pays off the current debt, so that debt is not eliminated when you refinance.</a:t>
            </a:r>
            <a:endParaRPr lang="en-US" b="1" dirty="0" smtClean="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14</a:t>
            </a:fld>
            <a:endParaRPr lang="en-US"/>
          </a:p>
        </p:txBody>
      </p:sp>
    </p:spTree>
    <p:extLst>
      <p:ext uri="{BB962C8B-B14F-4D97-AF65-F5344CB8AC3E}">
        <p14:creationId xmlns:p14="http://schemas.microsoft.com/office/powerpoint/2010/main" val="3667133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Hostel element removed</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15</a:t>
            </a:fld>
            <a:endParaRPr lang="en-US"/>
          </a:p>
        </p:txBody>
      </p:sp>
    </p:spTree>
    <p:extLst>
      <p:ext uri="{BB962C8B-B14F-4D97-AF65-F5344CB8AC3E}">
        <p14:creationId xmlns:p14="http://schemas.microsoft.com/office/powerpoint/2010/main" val="4152031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Exceptions to be handled as per Head Credit</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16</a:t>
            </a:fld>
            <a:endParaRPr lang="en-US"/>
          </a:p>
        </p:txBody>
      </p:sp>
    </p:spTree>
    <p:extLst>
      <p:ext uri="{BB962C8B-B14F-4D97-AF65-F5344CB8AC3E}">
        <p14:creationId xmlns:p14="http://schemas.microsoft.com/office/powerpoint/2010/main" val="4413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Specify</a:t>
            </a:r>
            <a:r>
              <a:rPr lang="en-US" baseline="0" dirty="0" smtClean="0"/>
              <a:t> the future links of repayment – broaden COURSE box – be explicit – assessment factors</a:t>
            </a:r>
          </a:p>
          <a:p>
            <a:pPr marL="171450" indent="-171450">
              <a:buFont typeface="Arial" panose="020B0604020202020204" pitchFamily="34" charset="0"/>
              <a:buChar char="•"/>
            </a:pPr>
            <a:r>
              <a:rPr lang="en-US" baseline="0" dirty="0" smtClean="0"/>
              <a:t>1. Importance of co borrowers</a:t>
            </a:r>
          </a:p>
          <a:p>
            <a:pPr marL="171450" indent="-171450">
              <a:buFont typeface="Arial" panose="020B0604020202020204" pitchFamily="34" charset="0"/>
              <a:buChar char="•"/>
            </a:pPr>
            <a:r>
              <a:rPr lang="en-US" baseline="0" dirty="0" smtClean="0"/>
              <a:t>2. Assessment criteria</a:t>
            </a:r>
          </a:p>
          <a:p>
            <a:pPr marL="171450" indent="-171450">
              <a:buFont typeface="Arial" panose="020B0604020202020204" pitchFamily="34" charset="0"/>
              <a:buChar char="•"/>
            </a:pPr>
            <a:r>
              <a:rPr lang="en-US" baseline="0" dirty="0" smtClean="0"/>
              <a:t>3. Eligibility assessment</a:t>
            </a:r>
          </a:p>
          <a:p>
            <a:pPr marL="171450" indent="-171450">
              <a:buFont typeface="Arial" panose="020B0604020202020204" pitchFamily="34" charset="0"/>
              <a:buChar char="•"/>
            </a:pPr>
            <a:r>
              <a:rPr lang="en-US" baseline="0" dirty="0" smtClean="0"/>
              <a:t>4. Make individual 15 slide </a:t>
            </a:r>
            <a:r>
              <a:rPr lang="en-US" baseline="0" dirty="0" err="1" smtClean="0"/>
              <a:t>ppts</a:t>
            </a:r>
            <a:r>
              <a:rPr lang="en-US" baseline="0" dirty="0" smtClean="0"/>
              <a:t> for better explanations with expanded views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20</a:t>
            </a:fld>
            <a:endParaRPr lang="en-US"/>
          </a:p>
        </p:txBody>
      </p:sp>
    </p:spTree>
    <p:extLst>
      <p:ext uri="{BB962C8B-B14F-4D97-AF65-F5344CB8AC3E}">
        <p14:creationId xmlns:p14="http://schemas.microsoft.com/office/powerpoint/2010/main" val="1100868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 marked Life insurance and NSC*</a:t>
            </a:r>
          </a:p>
          <a:p>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22</a:t>
            </a:fld>
            <a:endParaRPr lang="en-US"/>
          </a:p>
        </p:txBody>
      </p:sp>
    </p:spTree>
    <p:extLst>
      <p:ext uri="{BB962C8B-B14F-4D97-AF65-F5344CB8AC3E}">
        <p14:creationId xmlns:p14="http://schemas.microsoft.com/office/powerpoint/2010/main" val="1965611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explain the slide* Namita</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23</a:t>
            </a:fld>
            <a:endParaRPr lang="en-US"/>
          </a:p>
        </p:txBody>
      </p:sp>
    </p:spTree>
    <p:extLst>
      <p:ext uri="{BB962C8B-B14F-4D97-AF65-F5344CB8AC3E}">
        <p14:creationId xmlns:p14="http://schemas.microsoft.com/office/powerpoint/2010/main" val="3526541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Note:</a:t>
            </a:r>
          </a:p>
          <a:p>
            <a:r>
              <a:rPr lang="en-US" dirty="0" smtClean="0"/>
              <a:t>Depending from case to case, loan can be given</a:t>
            </a:r>
            <a:r>
              <a:rPr lang="en-US" dirty="0" smtClean="0"/>
              <a:t>.</a:t>
            </a:r>
          </a:p>
          <a:p>
            <a:r>
              <a:rPr lang="en-US" dirty="0" smtClean="0"/>
              <a:t>Usually – parents are preferred</a:t>
            </a:r>
            <a:endParaRPr lang="en-US" dirty="0" smtClean="0"/>
          </a:p>
          <a:p>
            <a:r>
              <a:rPr lang="en-US" dirty="0" smtClean="0"/>
              <a:t>Co- borrower includes distant relations.</a:t>
            </a:r>
          </a:p>
          <a:p>
            <a:r>
              <a:rPr lang="en-US" dirty="0" smtClean="0"/>
              <a:t>Co-borrower can</a:t>
            </a:r>
            <a:r>
              <a:rPr lang="en-US" baseline="0" dirty="0" smtClean="0"/>
              <a:t> be multi city and multiple persons</a:t>
            </a:r>
          </a:p>
          <a:p>
            <a:r>
              <a:rPr lang="en-US" baseline="0" dirty="0" smtClean="0"/>
              <a:t>Co-borrower locations need to be Auxilo approved based on accessibility and feasibility</a:t>
            </a:r>
            <a:endParaRPr lang="en-US" dirty="0"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B87311-F7FF-4E19-AE90-66789AE57296}" type="slidenum">
              <a:rPr lang="en-IN" smtClean="0"/>
              <a:pPr/>
              <a:t>24</a:t>
            </a:fld>
            <a:endParaRPr lang="en-IN" smtClean="0"/>
          </a:p>
        </p:txBody>
      </p:sp>
    </p:spTree>
    <p:extLst>
      <p:ext uri="{BB962C8B-B14F-4D97-AF65-F5344CB8AC3E}">
        <p14:creationId xmlns:p14="http://schemas.microsoft.com/office/powerpoint/2010/main" val="2666452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Always on Direct</a:t>
            </a:r>
            <a:r>
              <a:rPr lang="en-US" baseline="0" dirty="0" smtClean="0"/>
              <a:t> EMI basis</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25</a:t>
            </a:fld>
            <a:endParaRPr lang="en-US"/>
          </a:p>
        </p:txBody>
      </p:sp>
    </p:spTree>
    <p:extLst>
      <p:ext uri="{BB962C8B-B14F-4D97-AF65-F5344CB8AC3E}">
        <p14:creationId xmlns:p14="http://schemas.microsoft.com/office/powerpoint/2010/main" val="2709782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a:t>
            </a:r>
            <a:r>
              <a:rPr lang="en-US" baseline="0" dirty="0" smtClean="0"/>
              <a:t> co-applicant should be the heading</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27</a:t>
            </a:fld>
            <a:endParaRPr lang="en-US"/>
          </a:p>
        </p:txBody>
      </p:sp>
    </p:spTree>
    <p:extLst>
      <p:ext uri="{BB962C8B-B14F-4D97-AF65-F5344CB8AC3E}">
        <p14:creationId xmlns:p14="http://schemas.microsoft.com/office/powerpoint/2010/main" val="1298661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29</a:t>
            </a:fld>
            <a:endParaRPr lang="en-US"/>
          </a:p>
        </p:txBody>
      </p:sp>
    </p:spTree>
    <p:extLst>
      <p:ext uri="{BB962C8B-B14F-4D97-AF65-F5344CB8AC3E}">
        <p14:creationId xmlns:p14="http://schemas.microsoft.com/office/powerpoint/2010/main" val="127919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shall speak about Credit &amp; Operations functions</a:t>
            </a:r>
            <a:r>
              <a:rPr lang="en-US" baseline="0" dirty="0" smtClean="0"/>
              <a:t> from an education loans perspective</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2</a:t>
            </a:fld>
            <a:endParaRPr lang="en-US"/>
          </a:p>
        </p:txBody>
      </p:sp>
    </p:spTree>
    <p:extLst>
      <p:ext uri="{BB962C8B-B14F-4D97-AF65-F5344CB8AC3E}">
        <p14:creationId xmlns:p14="http://schemas.microsoft.com/office/powerpoint/2010/main" val="3389819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show</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30</a:t>
            </a:fld>
            <a:endParaRPr lang="en-US"/>
          </a:p>
        </p:txBody>
      </p:sp>
    </p:spTree>
    <p:extLst>
      <p:ext uri="{BB962C8B-B14F-4D97-AF65-F5344CB8AC3E}">
        <p14:creationId xmlns:p14="http://schemas.microsoft.com/office/powerpoint/2010/main" val="4294812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31</a:t>
            </a:fld>
            <a:endParaRPr lang="en-US"/>
          </a:p>
        </p:txBody>
      </p:sp>
    </p:spTree>
    <p:extLst>
      <p:ext uri="{BB962C8B-B14F-4D97-AF65-F5344CB8AC3E}">
        <p14:creationId xmlns:p14="http://schemas.microsoft.com/office/powerpoint/2010/main" val="3031351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sz="1200" b="0" i="0" kern="1200" dirty="0" smtClean="0">
                <a:solidFill>
                  <a:schemeClr val="tx1"/>
                </a:solidFill>
                <a:effectLst/>
                <a:latin typeface="+mn-lt"/>
                <a:ea typeface="+mn-ea"/>
                <a:cs typeface="+mn-cs"/>
              </a:rPr>
              <a:t>Pre-EMI (PEMI): Where you have availed only a part of the loan, you would be required to pay us only the interest on the amount disbursed till the full loan is availed. This interest is called pre-EMI interest (</a:t>
            </a:r>
            <a:r>
              <a:rPr lang="en-US" sz="1200" b="1" i="0" kern="1200" dirty="0" smtClean="0">
                <a:solidFill>
                  <a:schemeClr val="tx1"/>
                </a:solidFill>
                <a:effectLst/>
                <a:latin typeface="+mn-lt"/>
                <a:ea typeface="+mn-ea"/>
                <a:cs typeface="+mn-cs"/>
              </a:rPr>
              <a:t>PEMI</a:t>
            </a:r>
            <a:r>
              <a:rPr lang="en-US" sz="1200" b="0" i="0" kern="1200" dirty="0" smtClean="0">
                <a:solidFill>
                  <a:schemeClr val="tx1"/>
                </a:solidFill>
                <a:effectLst/>
                <a:latin typeface="+mn-lt"/>
                <a:ea typeface="+mn-ea"/>
                <a:cs typeface="+mn-cs"/>
              </a:rPr>
              <a:t>) and is payable monthly till the final disbursement is made, after which the EMIs would commence.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Any one time income in the financials or non core business income (like property sale) to be deducted – Namita</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Remove No </a:t>
            </a:r>
            <a:r>
              <a:rPr lang="en-US" sz="1200" b="0" i="0" kern="1200" dirty="0" err="1" smtClean="0">
                <a:solidFill>
                  <a:schemeClr val="tx1"/>
                </a:solidFill>
                <a:effectLst/>
                <a:latin typeface="+mn-lt"/>
                <a:ea typeface="+mn-ea"/>
                <a:cs typeface="+mn-cs"/>
              </a:rPr>
              <a:t>Deducations</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32</a:t>
            </a:fld>
            <a:endParaRPr lang="en-US"/>
          </a:p>
        </p:txBody>
      </p:sp>
    </p:spTree>
    <p:extLst>
      <p:ext uri="{BB962C8B-B14F-4D97-AF65-F5344CB8AC3E}">
        <p14:creationId xmlns:p14="http://schemas.microsoft.com/office/powerpoint/2010/main" val="3141303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200" b="1" i="0" kern="1200" dirty="0" smtClean="0">
                <a:solidFill>
                  <a:schemeClr val="tx1"/>
                </a:solidFill>
                <a:effectLst/>
                <a:latin typeface="+mn-lt"/>
                <a:ea typeface="+mn-ea"/>
                <a:cs typeface="+mn-cs"/>
              </a:rPr>
              <a:t>FOIR</a:t>
            </a:r>
            <a:r>
              <a:rPr lang="en-US" sz="1200" b="0" i="0" kern="1200" dirty="0" smtClean="0">
                <a:solidFill>
                  <a:schemeClr val="tx1"/>
                </a:solidFill>
                <a:effectLst/>
                <a:latin typeface="+mn-lt"/>
                <a:ea typeface="+mn-ea"/>
                <a:cs typeface="+mn-cs"/>
              </a:rPr>
              <a:t> (Fixed Obligations to Income Ratio) is a popular parameter which banks use to determine loan eligibility. As per bank's eligibility criteria, the borrowers should restrict all their fixed obligations including the currently applying loan EMI to 50% of his monthly income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Partners’ proportionate share in the firm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33</a:t>
            </a:fld>
            <a:endParaRPr lang="en-US"/>
          </a:p>
        </p:txBody>
      </p:sp>
    </p:spTree>
    <p:extLst>
      <p:ext uri="{BB962C8B-B14F-4D97-AF65-F5344CB8AC3E}">
        <p14:creationId xmlns:p14="http://schemas.microsoft.com/office/powerpoint/2010/main" val="1900451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In the case of Partners in partnership firms/ Directors of Private limited companies a proportionate share of his/ her obligations needs to be factored in the FOIR apart from any personal obligations that will be fully factored.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baseline="0" dirty="0" smtClean="0"/>
              <a:t>Owner/Director to come in as co-applicant</a:t>
            </a:r>
            <a:br>
              <a:rPr lang="en-US" sz="1200" b="1" i="0" baseline="0" dirty="0" smtClean="0"/>
            </a:br>
            <a:r>
              <a:rPr lang="en-US" sz="1200" b="1" i="0" baseline="0" dirty="0" smtClean="0">
                <a:solidFill>
                  <a:srgbClr val="C00000"/>
                </a:solidFill>
              </a:rPr>
              <a:t>Applicable to closely held companies</a:t>
            </a:r>
            <a:endParaRPr lang="en-US" sz="1200" dirty="0" smtClean="0">
              <a:solidFill>
                <a:srgbClr val="C00000"/>
              </a:solidFill>
            </a:endParaRPr>
          </a:p>
          <a:p>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34</a:t>
            </a:fld>
            <a:endParaRPr lang="en-US"/>
          </a:p>
        </p:txBody>
      </p:sp>
    </p:spTree>
    <p:extLst>
      <p:ext uri="{BB962C8B-B14F-4D97-AF65-F5344CB8AC3E}">
        <p14:creationId xmlns:p14="http://schemas.microsoft.com/office/powerpoint/2010/main" val="3661208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35</a:t>
            </a:fld>
            <a:endParaRPr lang="en-US"/>
          </a:p>
        </p:txBody>
      </p:sp>
    </p:spTree>
    <p:extLst>
      <p:ext uri="{BB962C8B-B14F-4D97-AF65-F5344CB8AC3E}">
        <p14:creationId xmlns:p14="http://schemas.microsoft.com/office/powerpoint/2010/main" val="4110882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FOIR – Fixed Obligation to Income Ratio</a:t>
            </a:r>
          </a:p>
          <a:p>
            <a:r>
              <a:rPr lang="en-US" dirty="0" smtClean="0"/>
              <a:t>Namita – Only need formula</a:t>
            </a:r>
            <a:r>
              <a:rPr lang="en-US" baseline="0" dirty="0" smtClean="0"/>
              <a:t> – no explanation</a:t>
            </a:r>
          </a:p>
          <a:p>
            <a:r>
              <a:rPr lang="en-US" baseline="0" dirty="0" smtClean="0"/>
              <a:t>Combine next slide and this one – pre and post course period</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38</a:t>
            </a:fld>
            <a:endParaRPr lang="en-US"/>
          </a:p>
        </p:txBody>
      </p:sp>
    </p:spTree>
    <p:extLst>
      <p:ext uri="{BB962C8B-B14F-4D97-AF65-F5344CB8AC3E}">
        <p14:creationId xmlns:p14="http://schemas.microsoft.com/office/powerpoint/2010/main" val="3788729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FOIR – Fixed Obligation to Income Ratio</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39</a:t>
            </a:fld>
            <a:endParaRPr lang="en-US"/>
          </a:p>
        </p:txBody>
      </p:sp>
    </p:spTree>
    <p:extLst>
      <p:ext uri="{BB962C8B-B14F-4D97-AF65-F5344CB8AC3E}">
        <p14:creationId xmlns:p14="http://schemas.microsoft.com/office/powerpoint/2010/main" val="3744378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*NACH – National</a:t>
            </a:r>
            <a:r>
              <a:rPr lang="en-US" baseline="0" dirty="0" smtClean="0"/>
              <a:t> Automated Clearing House</a:t>
            </a:r>
          </a:p>
          <a:p>
            <a:r>
              <a:rPr lang="en-US" dirty="0" smtClean="0"/>
              <a:t>*ECS</a:t>
            </a:r>
            <a:r>
              <a:rPr lang="en-US" baseline="0" dirty="0" smtClean="0"/>
              <a:t> – Electronic Clearance System</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41</a:t>
            </a:fld>
            <a:endParaRPr lang="en-US"/>
          </a:p>
        </p:txBody>
      </p:sp>
    </p:spTree>
    <p:extLst>
      <p:ext uri="{BB962C8B-B14F-4D97-AF65-F5344CB8AC3E}">
        <p14:creationId xmlns:p14="http://schemas.microsoft.com/office/powerpoint/2010/main" val="3551070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*NACH – National</a:t>
            </a:r>
            <a:r>
              <a:rPr lang="en-US" baseline="0" dirty="0" smtClean="0"/>
              <a:t> Automated Clearing House</a:t>
            </a:r>
          </a:p>
          <a:p>
            <a:r>
              <a:rPr lang="en-US" dirty="0" smtClean="0"/>
              <a:t>*ECS</a:t>
            </a:r>
            <a:r>
              <a:rPr lang="en-US" baseline="0" dirty="0" smtClean="0"/>
              <a:t> – Electronic Clearance System</a:t>
            </a:r>
          </a:p>
          <a:p>
            <a:r>
              <a:rPr lang="en-US" baseline="0" dirty="0" smtClean="0"/>
              <a:t>Remove Merchant Navy information</a:t>
            </a:r>
          </a:p>
          <a:p>
            <a:r>
              <a:rPr lang="en-US" baseline="0" dirty="0" smtClean="0"/>
              <a:t>Special mention in the income assessment can be added – merchant navy</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42</a:t>
            </a:fld>
            <a:endParaRPr lang="en-US"/>
          </a:p>
        </p:txBody>
      </p:sp>
    </p:spTree>
    <p:extLst>
      <p:ext uri="{BB962C8B-B14F-4D97-AF65-F5344CB8AC3E}">
        <p14:creationId xmlns:p14="http://schemas.microsoft.com/office/powerpoint/2010/main" val="182800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3</a:t>
            </a:fld>
            <a:endParaRPr lang="en-US"/>
          </a:p>
        </p:txBody>
      </p:sp>
    </p:spTree>
    <p:extLst>
      <p:ext uri="{BB962C8B-B14F-4D97-AF65-F5344CB8AC3E}">
        <p14:creationId xmlns:p14="http://schemas.microsoft.com/office/powerpoint/2010/main" val="446053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required</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43</a:t>
            </a:fld>
            <a:endParaRPr lang="en-US"/>
          </a:p>
        </p:txBody>
      </p:sp>
    </p:spTree>
    <p:extLst>
      <p:ext uri="{BB962C8B-B14F-4D97-AF65-F5344CB8AC3E}">
        <p14:creationId xmlns:p14="http://schemas.microsoft.com/office/powerpoint/2010/main" val="153300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required</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44</a:t>
            </a:fld>
            <a:endParaRPr lang="en-US"/>
          </a:p>
        </p:txBody>
      </p:sp>
    </p:spTree>
    <p:extLst>
      <p:ext uri="{BB962C8B-B14F-4D97-AF65-F5344CB8AC3E}">
        <p14:creationId xmlns:p14="http://schemas.microsoft.com/office/powerpoint/2010/main" val="40013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required</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45</a:t>
            </a:fld>
            <a:endParaRPr lang="en-US"/>
          </a:p>
        </p:txBody>
      </p:sp>
    </p:spTree>
    <p:extLst>
      <p:ext uri="{BB962C8B-B14F-4D97-AF65-F5344CB8AC3E}">
        <p14:creationId xmlns:p14="http://schemas.microsoft.com/office/powerpoint/2010/main" val="34882953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required</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47</a:t>
            </a:fld>
            <a:endParaRPr lang="en-US"/>
          </a:p>
        </p:txBody>
      </p:sp>
    </p:spTree>
    <p:extLst>
      <p:ext uri="{BB962C8B-B14F-4D97-AF65-F5344CB8AC3E}">
        <p14:creationId xmlns:p14="http://schemas.microsoft.com/office/powerpoint/2010/main" val="825599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required</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56</a:t>
            </a:fld>
            <a:endParaRPr lang="en-US"/>
          </a:p>
        </p:txBody>
      </p:sp>
    </p:spTree>
    <p:extLst>
      <p:ext uri="{BB962C8B-B14F-4D97-AF65-F5344CB8AC3E}">
        <p14:creationId xmlns:p14="http://schemas.microsoft.com/office/powerpoint/2010/main" val="421599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required</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57</a:t>
            </a:fld>
            <a:endParaRPr lang="en-US"/>
          </a:p>
        </p:txBody>
      </p:sp>
    </p:spTree>
    <p:extLst>
      <p:ext uri="{BB962C8B-B14F-4D97-AF65-F5344CB8AC3E}">
        <p14:creationId xmlns:p14="http://schemas.microsoft.com/office/powerpoint/2010/main" val="2736843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required</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58</a:t>
            </a:fld>
            <a:endParaRPr lang="en-US"/>
          </a:p>
        </p:txBody>
      </p:sp>
    </p:spTree>
    <p:extLst>
      <p:ext uri="{BB962C8B-B14F-4D97-AF65-F5344CB8AC3E}">
        <p14:creationId xmlns:p14="http://schemas.microsoft.com/office/powerpoint/2010/main" val="1500961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required</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59</a:t>
            </a:fld>
            <a:endParaRPr lang="en-US"/>
          </a:p>
        </p:txBody>
      </p:sp>
    </p:spTree>
    <p:extLst>
      <p:ext uri="{BB962C8B-B14F-4D97-AF65-F5344CB8AC3E}">
        <p14:creationId xmlns:p14="http://schemas.microsoft.com/office/powerpoint/2010/main" val="1223398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NR - Namita</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60</a:t>
            </a:fld>
            <a:endParaRPr lang="en-US"/>
          </a:p>
        </p:txBody>
      </p:sp>
    </p:spTree>
    <p:extLst>
      <p:ext uri="{BB962C8B-B14F-4D97-AF65-F5344CB8AC3E}">
        <p14:creationId xmlns:p14="http://schemas.microsoft.com/office/powerpoint/2010/main" val="15935986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Basis point (BPS) refers to a common unit of measure for interest rates and other percentages in finance. One basis point is equal to 1/100th of 1%, or 0.01%, or 0.0001, and is used to denote the percentage change in a financial instrument. The relationship between percentage changes and basis points can be summarized as follows: 1% change = 100 basis points, and 0.01% = 1 basis point.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Read more: </a:t>
            </a:r>
            <a:r>
              <a:rPr lang="en-US" sz="1200" b="0" i="0" u="none" strike="noStrike" kern="1200" dirty="0" smtClean="0">
                <a:solidFill>
                  <a:schemeClr val="tx1"/>
                </a:solidFill>
                <a:effectLst/>
                <a:latin typeface="+mn-lt"/>
                <a:ea typeface="+mn-ea"/>
                <a:cs typeface="+mn-cs"/>
                <a:hlinkClick r:id="rId3"/>
              </a:rPr>
              <a:t>Basis Point (BPS) | Investopedia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https://www.investopedia.com/terms/b/basispoint.asp#ixzz5Uvi5udsB</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Follow us: </a:t>
            </a:r>
            <a:r>
              <a:rPr lang="en-US" sz="1200" b="0" i="0" u="none" strike="noStrike" kern="1200" dirty="0" smtClean="0">
                <a:solidFill>
                  <a:schemeClr val="tx1"/>
                </a:solidFill>
                <a:effectLst/>
                <a:latin typeface="+mn-lt"/>
                <a:ea typeface="+mn-ea"/>
                <a:cs typeface="+mn-cs"/>
                <a:hlinkClick r:id="rId4"/>
              </a:rPr>
              <a:t>Investopedia on Facebook</a:t>
            </a:r>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NR</a:t>
            </a:r>
            <a:r>
              <a:rPr lang="en-US" sz="1200" b="0" i="0" u="none" strike="noStrike" kern="1200" baseline="0" dirty="0" smtClean="0">
                <a:solidFill>
                  <a:schemeClr val="tx1"/>
                </a:solidFill>
                <a:effectLst/>
                <a:latin typeface="+mn-lt"/>
                <a:ea typeface="+mn-ea"/>
                <a:cs typeface="+mn-cs"/>
              </a:rPr>
              <a:t> - Namita</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64</a:t>
            </a:fld>
            <a:endParaRPr lang="en-US"/>
          </a:p>
        </p:txBody>
      </p:sp>
    </p:spTree>
    <p:extLst>
      <p:ext uri="{BB962C8B-B14F-4D97-AF65-F5344CB8AC3E}">
        <p14:creationId xmlns:p14="http://schemas.microsoft.com/office/powerpoint/2010/main" val="230622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KYC – Know Your Customer</a:t>
            </a:r>
          </a:p>
          <a:p>
            <a:r>
              <a:rPr lang="en-US" dirty="0" smtClean="0"/>
              <a:t>AML – Anti-Money</a:t>
            </a:r>
            <a:r>
              <a:rPr lang="en-US" baseline="0" dirty="0" smtClean="0"/>
              <a:t> Laundering</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4</a:t>
            </a:fld>
            <a:endParaRPr lang="en-US"/>
          </a:p>
        </p:txBody>
      </p:sp>
    </p:spTree>
    <p:extLst>
      <p:ext uri="{BB962C8B-B14F-4D97-AF65-F5344CB8AC3E}">
        <p14:creationId xmlns:p14="http://schemas.microsoft.com/office/powerpoint/2010/main" val="2398912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Payment Due Date*</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73</a:t>
            </a:fld>
            <a:endParaRPr lang="en-US"/>
          </a:p>
        </p:txBody>
      </p:sp>
    </p:spTree>
    <p:extLst>
      <p:ext uri="{BB962C8B-B14F-4D97-AF65-F5344CB8AC3E}">
        <p14:creationId xmlns:p14="http://schemas.microsoft.com/office/powerpoint/2010/main" val="150042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of Auxilo Credit Policy – all other slides to follow are</a:t>
            </a:r>
            <a:r>
              <a:rPr lang="en-US" baseline="0" dirty="0" smtClean="0"/>
              <a:t> additional data – that may or not be considered</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76</a:t>
            </a:fld>
            <a:endParaRPr lang="en-US"/>
          </a:p>
        </p:txBody>
      </p:sp>
    </p:spTree>
    <p:extLst>
      <p:ext uri="{BB962C8B-B14F-4D97-AF65-F5344CB8AC3E}">
        <p14:creationId xmlns:p14="http://schemas.microsoft.com/office/powerpoint/2010/main" val="206199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explain</a:t>
            </a:r>
            <a:r>
              <a:rPr lang="en-US" baseline="0" dirty="0" smtClean="0"/>
              <a:t> this slide – as the Auxilo Credit Policy does not describe this.</a:t>
            </a:r>
          </a:p>
          <a:p>
            <a:r>
              <a:rPr lang="en-US" baseline="0" dirty="0" smtClean="0"/>
              <a:t>Club all age norms together</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6</a:t>
            </a:fld>
            <a:endParaRPr lang="en-US"/>
          </a:p>
        </p:txBody>
      </p:sp>
    </p:spTree>
    <p:extLst>
      <p:ext uri="{BB962C8B-B14F-4D97-AF65-F5344CB8AC3E}">
        <p14:creationId xmlns:p14="http://schemas.microsoft.com/office/powerpoint/2010/main" val="824177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Scope of funding – life insurance</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9</a:t>
            </a:fld>
            <a:endParaRPr lang="en-US"/>
          </a:p>
        </p:txBody>
      </p:sp>
    </p:spTree>
    <p:extLst>
      <p:ext uri="{BB962C8B-B14F-4D97-AF65-F5344CB8AC3E}">
        <p14:creationId xmlns:p14="http://schemas.microsoft.com/office/powerpoint/2010/main" val="4094927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need to explain this</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10</a:t>
            </a:fld>
            <a:endParaRPr lang="en-US"/>
          </a:p>
        </p:txBody>
      </p:sp>
    </p:spTree>
    <p:extLst>
      <p:ext uri="{BB962C8B-B14F-4D97-AF65-F5344CB8AC3E}">
        <p14:creationId xmlns:p14="http://schemas.microsoft.com/office/powerpoint/2010/main" val="142562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additional property</a:t>
            </a:r>
            <a:r>
              <a:rPr lang="en-US" baseline="0" dirty="0" smtClean="0"/>
              <a:t> that can be liquidated – refer policy page 5</a:t>
            </a:r>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12</a:t>
            </a:fld>
            <a:endParaRPr lang="en-US"/>
          </a:p>
        </p:txBody>
      </p:sp>
    </p:spTree>
    <p:extLst>
      <p:ext uri="{BB962C8B-B14F-4D97-AF65-F5344CB8AC3E}">
        <p14:creationId xmlns:p14="http://schemas.microsoft.com/office/powerpoint/2010/main" val="3174080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4A637C-34C9-0C42-938F-93AF0E5E1ED5}" type="slidenum">
              <a:rPr lang="en-US" smtClean="0"/>
              <a:t>13</a:t>
            </a:fld>
            <a:endParaRPr lang="en-US"/>
          </a:p>
        </p:txBody>
      </p:sp>
    </p:spTree>
    <p:extLst>
      <p:ext uri="{BB962C8B-B14F-4D97-AF65-F5344CB8AC3E}">
        <p14:creationId xmlns:p14="http://schemas.microsoft.com/office/powerpoint/2010/main" val="11675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4521200"/>
          </a:xfrm>
          <a:prstGeom prst="rect">
            <a:avLst/>
          </a:prstGeom>
        </p:spPr>
      </p:pic>
      <p:sp>
        <p:nvSpPr>
          <p:cNvPr id="2" name="Title 1"/>
          <p:cNvSpPr>
            <a:spLocks noGrp="1"/>
          </p:cNvSpPr>
          <p:nvPr>
            <p:ph type="ctrTitle"/>
          </p:nvPr>
        </p:nvSpPr>
        <p:spPr>
          <a:xfrm>
            <a:off x="647006" y="2339254"/>
            <a:ext cx="9144000" cy="761393"/>
          </a:xfrm>
        </p:spPr>
        <p:txBody>
          <a:bodyPr anchor="b">
            <a:noAutofit/>
          </a:bodyPr>
          <a:lstStyle>
            <a:lvl1pPr algn="l">
              <a:defRPr sz="3600" b="1" i="0" baseline="0">
                <a:solidFill>
                  <a:schemeClr val="bg1">
                    <a:lumMod val="95000"/>
                  </a:schemeClr>
                </a:solidFill>
                <a:latin typeface="Open Sans"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47006" y="3412634"/>
            <a:ext cx="6867699" cy="605587"/>
          </a:xfrm>
        </p:spPr>
        <p:txBody>
          <a:bodyPr/>
          <a:lstStyle>
            <a:lvl1pPr marL="0" indent="0" algn="l">
              <a:buNone/>
              <a:defRPr sz="2400" baseline="0">
                <a:solidFill>
                  <a:schemeClr val="bg1">
                    <a:lumMod val="95000"/>
                  </a:schemeClr>
                </a:solidFill>
                <a:latin typeface="Open Sans"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7007" y="6074440"/>
            <a:ext cx="1805248" cy="487417"/>
          </a:xfrm>
          <a:prstGeom prst="rect">
            <a:avLst/>
          </a:prstGeom>
        </p:spPr>
      </p:pic>
    </p:spTree>
    <p:extLst>
      <p:ext uri="{BB962C8B-B14F-4D97-AF65-F5344CB8AC3E}">
        <p14:creationId xmlns:p14="http://schemas.microsoft.com/office/powerpoint/2010/main" val="13752477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B53566-8144-45D7-A6AB-5C52A0E4D362}"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BDD0C-09E6-4A5F-8BC1-E22BB7A3E726}" type="slidenum">
              <a:rPr lang="en-US" smtClean="0"/>
              <a:t>‹#›</a:t>
            </a:fld>
            <a:endParaRPr lang="en-US"/>
          </a:p>
        </p:txBody>
      </p:sp>
    </p:spTree>
    <p:extLst>
      <p:ext uri="{BB962C8B-B14F-4D97-AF65-F5344CB8AC3E}">
        <p14:creationId xmlns:p14="http://schemas.microsoft.com/office/powerpoint/2010/main" val="7186529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1104900"/>
          </a:xfrm>
          <a:prstGeom prst="rect">
            <a:avLst/>
          </a:prstGeom>
        </p:spPr>
      </p:pic>
      <p:sp>
        <p:nvSpPr>
          <p:cNvPr id="2" name="Title 1"/>
          <p:cNvSpPr>
            <a:spLocks noGrp="1"/>
          </p:cNvSpPr>
          <p:nvPr>
            <p:ph type="title"/>
          </p:nvPr>
        </p:nvSpPr>
        <p:spPr>
          <a:xfrm>
            <a:off x="663633" y="373439"/>
            <a:ext cx="10515600" cy="731462"/>
          </a:xfrm>
        </p:spPr>
        <p:txBody>
          <a:bodyPr>
            <a:noAutofit/>
          </a:bodyPr>
          <a:lstStyle>
            <a:lvl1pPr>
              <a:defRPr sz="3600" b="1" i="0" baseline="0">
                <a:solidFill>
                  <a:schemeClr val="bg1">
                    <a:lumMod val="95000"/>
                  </a:schemeClr>
                </a:solidFill>
                <a:latin typeface="Open Sans"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63633" y="1626119"/>
            <a:ext cx="10515600" cy="4351338"/>
          </a:xfrm>
        </p:spPr>
        <p:txBody>
          <a:bodyPr anchor="t" anchorCtr="0">
            <a:noAutofit/>
          </a:bodyPr>
          <a:lstStyle>
            <a:lvl1pPr>
              <a:defRPr sz="2400" baseline="0">
                <a:solidFill>
                  <a:schemeClr val="tx1"/>
                </a:solidFill>
                <a:latin typeface="Open Sans" charset="0"/>
              </a:defRPr>
            </a:lvl1pPr>
            <a:lvl2pPr marL="0" indent="0">
              <a:defRPr sz="2400" baseline="0">
                <a:solidFill>
                  <a:schemeClr val="tx1"/>
                </a:solidFill>
                <a:latin typeface="Open Sans" charset="0"/>
              </a:defRPr>
            </a:lvl2pPr>
            <a:lvl3pPr marL="0" indent="0">
              <a:defRPr sz="2400" baseline="0">
                <a:solidFill>
                  <a:schemeClr val="tx1"/>
                </a:solidFill>
                <a:latin typeface="Open Sans" charset="0"/>
              </a:defRPr>
            </a:lvl3pPr>
            <a:lvl4pPr marL="0" indent="0">
              <a:defRPr sz="2400" baseline="0">
                <a:solidFill>
                  <a:schemeClr val="tx1"/>
                </a:solidFill>
                <a:latin typeface="Open Sans" charset="0"/>
              </a:defRPr>
            </a:lvl4pPr>
            <a:lvl5pPr marL="0" indent="0">
              <a:defRPr sz="2400" baseline="0">
                <a:solidFill>
                  <a:schemeClr val="tx1"/>
                </a:solidFill>
                <a:latin typeface="Open Sans" charset="0"/>
              </a:defRPr>
            </a:lvl5pPr>
          </a:lstStyle>
          <a:p>
            <a:pPr lvl="0"/>
            <a:r>
              <a:rPr lang="en-US" dirty="0" smtClean="0"/>
              <a:t>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  Fifth level</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23170" y="5489170"/>
            <a:ext cx="1368829" cy="1368829"/>
          </a:xfrm>
          <a:prstGeom prst="rect">
            <a:avLst/>
          </a:prstGeom>
        </p:spPr>
      </p:pic>
    </p:spTree>
    <p:extLst>
      <p:ext uri="{BB962C8B-B14F-4D97-AF65-F5344CB8AC3E}">
        <p14:creationId xmlns:p14="http://schemas.microsoft.com/office/powerpoint/2010/main" val="4232651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7589520" y="2065338"/>
            <a:ext cx="3589713" cy="3803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63633" y="2057400"/>
            <a:ext cx="6492037" cy="3811588"/>
          </a:xfrm>
        </p:spPr>
        <p:txBody>
          <a:bodyPr>
            <a:normAutofit/>
          </a:bodyPr>
          <a:lstStyle>
            <a:lvl1pPr marL="0" indent="0">
              <a:buNone/>
              <a:defRPr sz="2400" baseline="0">
                <a:solidFill>
                  <a:schemeClr val="tx1"/>
                </a:solidFill>
                <a:latin typeface="Open Sans"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1104900"/>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23170" y="5489170"/>
            <a:ext cx="1368829" cy="1368829"/>
          </a:xfrm>
          <a:prstGeom prst="rect">
            <a:avLst/>
          </a:prstGeom>
        </p:spPr>
      </p:pic>
      <p:sp>
        <p:nvSpPr>
          <p:cNvPr id="11" name="Title 1"/>
          <p:cNvSpPr>
            <a:spLocks noGrp="1"/>
          </p:cNvSpPr>
          <p:nvPr>
            <p:ph type="title"/>
          </p:nvPr>
        </p:nvSpPr>
        <p:spPr>
          <a:xfrm>
            <a:off x="663633" y="373439"/>
            <a:ext cx="10515600" cy="731462"/>
          </a:xfrm>
        </p:spPr>
        <p:txBody>
          <a:bodyPr>
            <a:noAutofit/>
          </a:bodyPr>
          <a:lstStyle>
            <a:lvl1pPr>
              <a:defRPr sz="3600" b="1" i="0" baseline="0">
                <a:solidFill>
                  <a:schemeClr val="bg1">
                    <a:lumMod val="95000"/>
                  </a:schemeClr>
                </a:solidFill>
                <a:latin typeface="Open Sans" charset="0"/>
              </a:defRPr>
            </a:lvl1pPr>
          </a:lstStyle>
          <a:p>
            <a:r>
              <a:rPr lang="en-US" dirty="0"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4950" y="0"/>
            <a:ext cx="6877050" cy="6858000"/>
          </a:xfrm>
          <a:prstGeom prst="rect">
            <a:avLst/>
          </a:prstGeom>
        </p:spPr>
      </p:pic>
      <p:sp>
        <p:nvSpPr>
          <p:cNvPr id="2" name="Title 1"/>
          <p:cNvSpPr>
            <a:spLocks noGrp="1"/>
          </p:cNvSpPr>
          <p:nvPr>
            <p:ph type="title"/>
          </p:nvPr>
        </p:nvSpPr>
        <p:spPr>
          <a:xfrm>
            <a:off x="607407" y="2135046"/>
            <a:ext cx="8162520" cy="799348"/>
          </a:xfrm>
        </p:spPr>
        <p:txBody>
          <a:bodyPr anchor="b">
            <a:normAutofit/>
          </a:bodyPr>
          <a:lstStyle>
            <a:lvl1pPr>
              <a:defRPr sz="3600" b="1" i="0" baseline="0">
                <a:solidFill>
                  <a:schemeClr val="accent2"/>
                </a:solidFill>
                <a:latin typeface="Open Sans"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7407" y="3284235"/>
            <a:ext cx="6450098" cy="2908747"/>
          </a:xfrm>
        </p:spPr>
        <p:txBody>
          <a:bodyPr/>
          <a:lstStyle>
            <a:lvl1pPr marL="0" indent="0">
              <a:buNone/>
              <a:defRPr sz="2400" baseline="0">
                <a:solidFill>
                  <a:schemeClr val="tx1"/>
                </a:solidFill>
                <a:latin typeface="Open Sans"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3512346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Picture Placeholder 2"/>
          <p:cNvSpPr>
            <a:spLocks noGrp="1"/>
          </p:cNvSpPr>
          <p:nvPr>
            <p:ph type="pic" idx="1"/>
          </p:nvPr>
        </p:nvSpPr>
        <p:spPr>
          <a:xfrm>
            <a:off x="0" y="-1"/>
            <a:ext cx="12191999"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170" y="5489170"/>
            <a:ext cx="1368829" cy="1368829"/>
          </a:xfrm>
          <a:prstGeom prst="rect">
            <a:avLst/>
          </a:prstGeom>
        </p:spPr>
      </p:pic>
    </p:spTree>
    <p:extLst>
      <p:ext uri="{BB962C8B-B14F-4D97-AF65-F5344CB8AC3E}">
        <p14:creationId xmlns:p14="http://schemas.microsoft.com/office/powerpoint/2010/main" val="1471823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0" name="Picture Placeholder 2"/>
          <p:cNvSpPr>
            <a:spLocks noGrp="1"/>
          </p:cNvSpPr>
          <p:nvPr>
            <p:ph type="pic" idx="1"/>
          </p:nvPr>
        </p:nvSpPr>
        <p:spPr>
          <a:xfrm>
            <a:off x="0" y="-1"/>
            <a:ext cx="12191999"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170" y="5489170"/>
            <a:ext cx="1368829" cy="1368829"/>
          </a:xfrm>
          <a:prstGeom prst="rect">
            <a:avLst/>
          </a:prstGeom>
        </p:spPr>
      </p:pic>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V="1">
            <a:off x="7374" y="2035999"/>
            <a:ext cx="4277032" cy="2909455"/>
          </a:xfrm>
          <a:prstGeom prst="rect">
            <a:avLst/>
          </a:prstGeom>
        </p:spPr>
      </p:pic>
      <p:sp>
        <p:nvSpPr>
          <p:cNvPr id="8" name="Text Placeholder 3"/>
          <p:cNvSpPr>
            <a:spLocks noGrp="1"/>
          </p:cNvSpPr>
          <p:nvPr>
            <p:ph type="body" sz="half" idx="2"/>
          </p:nvPr>
        </p:nvSpPr>
        <p:spPr>
          <a:xfrm>
            <a:off x="439189" y="3583376"/>
            <a:ext cx="3717175" cy="1296193"/>
          </a:xfrm>
        </p:spPr>
        <p:txBody>
          <a:bodyPr>
            <a:normAutofit/>
          </a:bodyPr>
          <a:lstStyle>
            <a:lvl1pPr marL="0" indent="0">
              <a:buNone/>
              <a:defRPr sz="2400" baseline="0">
                <a:solidFill>
                  <a:schemeClr val="tx1"/>
                </a:solidFill>
                <a:latin typeface="Open Sans"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9" name="Text Placeholder 3"/>
          <p:cNvSpPr>
            <a:spLocks noGrp="1"/>
          </p:cNvSpPr>
          <p:nvPr>
            <p:ph type="body" sz="half" idx="10"/>
          </p:nvPr>
        </p:nvSpPr>
        <p:spPr>
          <a:xfrm>
            <a:off x="439188" y="2287183"/>
            <a:ext cx="3717175" cy="1296193"/>
          </a:xfrm>
        </p:spPr>
        <p:txBody>
          <a:bodyPr>
            <a:normAutofit/>
          </a:bodyPr>
          <a:lstStyle>
            <a:lvl1pPr marL="0" indent="0">
              <a:buNone/>
              <a:defRPr sz="3000" b="1" i="0" baseline="0">
                <a:solidFill>
                  <a:schemeClr val="bg1">
                    <a:lumMod val="95000"/>
                  </a:schemeClr>
                </a:solidFill>
                <a:latin typeface="Open Sans"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7" name="Picture Placeholder 2"/>
          <p:cNvSpPr>
            <a:spLocks noGrp="1"/>
          </p:cNvSpPr>
          <p:nvPr>
            <p:ph type="pic" idx="10"/>
          </p:nvPr>
        </p:nvSpPr>
        <p:spPr>
          <a:xfrm>
            <a:off x="559456" y="361900"/>
            <a:ext cx="6673646" cy="62527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Picture Placeholder 2"/>
          <p:cNvSpPr>
            <a:spLocks noGrp="1"/>
          </p:cNvSpPr>
          <p:nvPr>
            <p:ph type="pic" idx="1"/>
          </p:nvPr>
        </p:nvSpPr>
        <p:spPr>
          <a:xfrm>
            <a:off x="7552649" y="361900"/>
            <a:ext cx="4319803" cy="62527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170" y="5489170"/>
            <a:ext cx="1368829" cy="13688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170" y="5489170"/>
            <a:ext cx="1368829" cy="13688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4521200"/>
          </a:xfrm>
          <a:prstGeom prst="rect">
            <a:avLst/>
          </a:prstGeom>
        </p:spPr>
      </p:pic>
      <p:sp>
        <p:nvSpPr>
          <p:cNvPr id="2" name="Title 1"/>
          <p:cNvSpPr>
            <a:spLocks noGrp="1"/>
          </p:cNvSpPr>
          <p:nvPr>
            <p:ph type="ctrTitle"/>
          </p:nvPr>
        </p:nvSpPr>
        <p:spPr>
          <a:xfrm>
            <a:off x="647006" y="2339254"/>
            <a:ext cx="9144000" cy="761393"/>
          </a:xfrm>
        </p:spPr>
        <p:txBody>
          <a:bodyPr anchor="b">
            <a:noAutofit/>
          </a:bodyPr>
          <a:lstStyle>
            <a:lvl1pPr algn="l">
              <a:defRPr sz="3600" b="1" i="0" baseline="0">
                <a:solidFill>
                  <a:schemeClr val="bg1">
                    <a:lumMod val="95000"/>
                  </a:schemeClr>
                </a:solidFill>
                <a:latin typeface="Open Sans"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47006" y="3412634"/>
            <a:ext cx="6867699" cy="605587"/>
          </a:xfrm>
        </p:spPr>
        <p:txBody>
          <a:bodyPr/>
          <a:lstStyle>
            <a:lvl1pPr marL="0" indent="0" algn="l">
              <a:buNone/>
              <a:defRPr sz="2400" baseline="0">
                <a:solidFill>
                  <a:schemeClr val="bg1">
                    <a:lumMod val="95000"/>
                  </a:schemeClr>
                </a:solidFill>
                <a:latin typeface="Open Sans"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7007" y="6074440"/>
            <a:ext cx="1805248" cy="487417"/>
          </a:xfrm>
          <a:prstGeom prst="rect">
            <a:avLst/>
          </a:prstGeom>
        </p:spPr>
      </p:pic>
      <p:sp>
        <p:nvSpPr>
          <p:cNvPr id="4" name="Rectangle 3"/>
          <p:cNvSpPr/>
          <p:nvPr userDrawn="1"/>
        </p:nvSpPr>
        <p:spPr>
          <a:xfrm>
            <a:off x="2890057" y="6009730"/>
            <a:ext cx="5414357" cy="646331"/>
          </a:xfrm>
          <a:prstGeom prst="rect">
            <a:avLst/>
          </a:prstGeom>
        </p:spPr>
        <p:txBody>
          <a:bodyPr wrap="square">
            <a:spAutoFit/>
          </a:bodyPr>
          <a:lstStyle/>
          <a:p>
            <a:pPr>
              <a:lnSpc>
                <a:spcPct val="150000"/>
              </a:lnSpc>
            </a:pPr>
            <a:r>
              <a:rPr lang="en-US" sz="1200" kern="1500" baseline="0" dirty="0" smtClean="0">
                <a:latin typeface="Open Sans" charset="0"/>
              </a:rPr>
              <a:t>Express Towers, </a:t>
            </a:r>
            <a:r>
              <a:rPr lang="en-US" sz="1200" kern="1500" baseline="0" dirty="0" err="1" smtClean="0">
                <a:latin typeface="Open Sans" charset="0"/>
              </a:rPr>
              <a:t>Ramnath</a:t>
            </a:r>
            <a:r>
              <a:rPr lang="en-US" sz="1200" kern="1500" baseline="0" dirty="0" smtClean="0">
                <a:latin typeface="Open Sans" charset="0"/>
              </a:rPr>
              <a:t> </a:t>
            </a:r>
            <a:r>
              <a:rPr lang="en-US" sz="1200" kern="1500" baseline="0" dirty="0" err="1" smtClean="0">
                <a:latin typeface="Open Sans" charset="0"/>
              </a:rPr>
              <a:t>Goenka</a:t>
            </a:r>
            <a:r>
              <a:rPr lang="en-US" sz="1200" kern="1500" baseline="0" dirty="0" smtClean="0">
                <a:latin typeface="Open Sans" charset="0"/>
              </a:rPr>
              <a:t> Marg, </a:t>
            </a:r>
            <a:r>
              <a:rPr lang="en-US" sz="1200" kern="1500" baseline="0" dirty="0" err="1" smtClean="0">
                <a:latin typeface="Open Sans" charset="0"/>
              </a:rPr>
              <a:t>Nariman</a:t>
            </a:r>
            <a:r>
              <a:rPr lang="en-US" sz="1200" kern="1500" baseline="0" dirty="0" smtClean="0">
                <a:latin typeface="Open Sans" charset="0"/>
              </a:rPr>
              <a:t> Point, Mumbai 400 021 W: </a:t>
            </a:r>
            <a:r>
              <a:rPr lang="en-US" sz="1200" kern="1500" baseline="0" dirty="0" err="1" smtClean="0">
                <a:latin typeface="Open Sans" charset="0"/>
              </a:rPr>
              <a:t>www.auxilo.com</a:t>
            </a:r>
            <a:r>
              <a:rPr lang="en-US" sz="1200" kern="1500" baseline="0" dirty="0" smtClean="0">
                <a:latin typeface="Open Sans" charset="0"/>
              </a:rPr>
              <a:t>  T: +91 22 4949 0790 / 2279 0790</a:t>
            </a:r>
            <a:endParaRPr lang="en-US" sz="1200" kern="1500" baseline="0" dirty="0">
              <a:latin typeface="Open Sans"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A2459-ED7F-6B46-9640-58AF7EBF5B85}" type="datetimeFigureOut">
              <a:rPr lang="en-US" smtClean="0"/>
              <a:t>12/15/2018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B9A41-0A21-7A40-A5CE-B34D0EC68698}" type="slidenum">
              <a:rPr lang="en-US" smtClean="0"/>
              <a:t>‹#›</a:t>
            </a:fld>
            <a:endParaRPr lang="en-US"/>
          </a:p>
        </p:txBody>
      </p:sp>
    </p:spTree>
    <p:extLst>
      <p:ext uri="{BB962C8B-B14F-4D97-AF65-F5344CB8AC3E}">
        <p14:creationId xmlns:p14="http://schemas.microsoft.com/office/powerpoint/2010/main" val="520374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5" r:id="rId5"/>
    <p:sldLayoutId id="2147483661" r:id="rId6"/>
    <p:sldLayoutId id="2147483664" r:id="rId7"/>
    <p:sldLayoutId id="2147483662" r:id="rId8"/>
    <p:sldLayoutId id="2147483663" r:id="rId9"/>
    <p:sldLayoutId id="2147483665" r:id="rId10"/>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2.xml"/><Relationship Id="rId13" Type="http://schemas.openxmlformats.org/officeDocument/2006/relationships/image" Target="../media/image20.jpg"/><Relationship Id="rId18" Type="http://schemas.openxmlformats.org/officeDocument/2006/relationships/image" Target="../media/image25.jpg"/><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17" Type="http://schemas.openxmlformats.org/officeDocument/2006/relationships/image" Target="../media/image24.jpg"/><Relationship Id="rId2" Type="http://schemas.openxmlformats.org/officeDocument/2006/relationships/notesSlide" Target="../notesSlides/notesSlide8.xml"/><Relationship Id="rId16"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5" Type="http://schemas.openxmlformats.org/officeDocument/2006/relationships/image" Target="../media/image22.jpg"/><Relationship Id="rId10" Type="http://schemas.openxmlformats.org/officeDocument/2006/relationships/diagramQuickStyle" Target="../diagrams/quickStyle22.xml"/><Relationship Id="rId19" Type="http://schemas.openxmlformats.org/officeDocument/2006/relationships/image" Target="../media/image26.jpg"/><Relationship Id="rId4" Type="http://schemas.openxmlformats.org/officeDocument/2006/relationships/diagramLayout" Target="../diagrams/layout21.xml"/><Relationship Id="rId9" Type="http://schemas.openxmlformats.org/officeDocument/2006/relationships/diagramLayout" Target="../diagrams/layout22.xml"/><Relationship Id="rId14" Type="http://schemas.openxmlformats.org/officeDocument/2006/relationships/image" Target="../media/image21.jp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4.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6.xml"/><Relationship Id="rId3" Type="http://schemas.openxmlformats.org/officeDocument/2006/relationships/diagramData" Target="../diagrams/data25.xml"/><Relationship Id="rId7" Type="http://schemas.microsoft.com/office/2007/relationships/diagramDrawing" Target="../diagrams/drawing25.xml"/><Relationship Id="rId12" Type="http://schemas.microsoft.com/office/2007/relationships/diagramDrawing" Target="../diagrams/drawing2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5.xml"/><Relationship Id="rId11" Type="http://schemas.openxmlformats.org/officeDocument/2006/relationships/diagramColors" Target="../diagrams/colors26.xml"/><Relationship Id="rId5" Type="http://schemas.openxmlformats.org/officeDocument/2006/relationships/diagramQuickStyle" Target="../diagrams/quickStyle25.xml"/><Relationship Id="rId10" Type="http://schemas.openxmlformats.org/officeDocument/2006/relationships/diagramQuickStyle" Target="../diagrams/quickStyle26.xml"/><Relationship Id="rId4" Type="http://schemas.openxmlformats.org/officeDocument/2006/relationships/diagramLayout" Target="../diagrams/layout25.xml"/><Relationship Id="rId9" Type="http://schemas.openxmlformats.org/officeDocument/2006/relationships/diagramLayout" Target="../diagrams/layout26.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3.xml"/><Relationship Id="rId13" Type="http://schemas.openxmlformats.org/officeDocument/2006/relationships/image" Target="../media/image34.png"/><Relationship Id="rId3" Type="http://schemas.openxmlformats.org/officeDocument/2006/relationships/diagramLayout" Target="../diagrams/layout32.xml"/><Relationship Id="rId7" Type="http://schemas.openxmlformats.org/officeDocument/2006/relationships/diagramData" Target="../diagrams/data33.xml"/><Relationship Id="rId12" Type="http://schemas.openxmlformats.org/officeDocument/2006/relationships/image" Target="../media/image33.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diagramLayout" Target="../diagrams/layout34.xml"/><Relationship Id="rId7" Type="http://schemas.openxmlformats.org/officeDocument/2006/relationships/diagramData" Target="../diagrams/data35.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0" Type="http://schemas.openxmlformats.org/officeDocument/2006/relationships/diagramColors" Target="../diagrams/colors35.xml"/><Relationship Id="rId4" Type="http://schemas.openxmlformats.org/officeDocument/2006/relationships/diagramQuickStyle" Target="../diagrams/quickStyle34.xml"/><Relationship Id="rId9" Type="http://schemas.openxmlformats.org/officeDocument/2006/relationships/diagramQuickStyle" Target="../diagrams/quickStyle35.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37.xml"/><Relationship Id="rId13" Type="http://schemas.openxmlformats.org/officeDocument/2006/relationships/image" Target="../media/image39.jpeg"/><Relationship Id="rId3" Type="http://schemas.openxmlformats.org/officeDocument/2006/relationships/diagramData" Target="../diagrams/data36.xml"/><Relationship Id="rId7" Type="http://schemas.microsoft.com/office/2007/relationships/diagramDrawing" Target="../diagrams/drawing36.xml"/><Relationship Id="rId12" Type="http://schemas.microsoft.com/office/2007/relationships/diagramDrawing" Target="../diagrams/drawing37.xml"/><Relationship Id="rId17" Type="http://schemas.openxmlformats.org/officeDocument/2006/relationships/image" Target="../media/image43.jpeg"/><Relationship Id="rId2" Type="http://schemas.openxmlformats.org/officeDocument/2006/relationships/notesSlide" Target="../notesSlides/notesSlide13.xml"/><Relationship Id="rId16"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diagramColors" Target="../diagrams/colors36.xml"/><Relationship Id="rId11" Type="http://schemas.openxmlformats.org/officeDocument/2006/relationships/diagramColors" Target="../diagrams/colors37.xml"/><Relationship Id="rId5" Type="http://schemas.openxmlformats.org/officeDocument/2006/relationships/diagramQuickStyle" Target="../diagrams/quickStyle36.xml"/><Relationship Id="rId15" Type="http://schemas.openxmlformats.org/officeDocument/2006/relationships/image" Target="../media/image41.jpeg"/><Relationship Id="rId10" Type="http://schemas.openxmlformats.org/officeDocument/2006/relationships/diagramQuickStyle" Target="../diagrams/quickStyle37.xml"/><Relationship Id="rId4" Type="http://schemas.openxmlformats.org/officeDocument/2006/relationships/diagramLayout" Target="../diagrams/layout36.xml"/><Relationship Id="rId9" Type="http://schemas.openxmlformats.org/officeDocument/2006/relationships/diagramLayout" Target="../diagrams/layout37.xml"/><Relationship Id="rId14" Type="http://schemas.openxmlformats.org/officeDocument/2006/relationships/image" Target="../media/image40.jpeg"/></Relationships>
</file>

<file path=ppt/slides/_rels/slide21.xml.rels><?xml version="1.0" encoding="UTF-8" standalone="yes"?>
<Relationships xmlns="http://schemas.openxmlformats.org/package/2006/relationships"><Relationship Id="rId8" Type="http://schemas.openxmlformats.org/officeDocument/2006/relationships/hyperlink" Target="http://www.ofsted.gov.uk/" TargetMode="External"/><Relationship Id="rId13" Type="http://schemas.openxmlformats.org/officeDocument/2006/relationships/hyperlink" Target="http://www.businessworld.in/" TargetMode="External"/><Relationship Id="rId3" Type="http://schemas.openxmlformats.org/officeDocument/2006/relationships/diagramLayout" Target="../diagrams/layout38.xml"/><Relationship Id="rId7" Type="http://schemas.openxmlformats.org/officeDocument/2006/relationships/hyperlink" Target="http://www.chea.org/" TargetMode="External"/><Relationship Id="rId12" Type="http://schemas.openxmlformats.org/officeDocument/2006/relationships/hyperlink" Target="http://extras.timesonline.co.uk/gug/gooduniversityguide.php" TargetMode="External"/><Relationship Id="rId2" Type="http://schemas.openxmlformats.org/officeDocument/2006/relationships/diagramData" Target="../diagrams/data38.xml"/><Relationship Id="rId16" Type="http://schemas.openxmlformats.org/officeDocument/2006/relationships/hyperlink" Target="http://www.payscale.com/index/NZ" TargetMode="External"/><Relationship Id="rId1" Type="http://schemas.openxmlformats.org/officeDocument/2006/relationships/slideLayout" Target="../slideLayouts/slideLayout2.xml"/><Relationship Id="rId6" Type="http://schemas.microsoft.com/office/2007/relationships/diagramDrawing" Target="../diagrams/drawing38.xml"/><Relationship Id="rId11" Type="http://schemas.openxmlformats.org/officeDocument/2006/relationships/hyperlink" Target="http://rankings.ft.com/businessschoolrankings/directory" TargetMode="External"/><Relationship Id="rId5" Type="http://schemas.openxmlformats.org/officeDocument/2006/relationships/diagramColors" Target="../diagrams/colors38.xml"/><Relationship Id="rId15" Type="http://schemas.openxmlformats.org/officeDocument/2006/relationships/hyperlink" Target="http://www.payscale.com/index/AU" TargetMode="External"/><Relationship Id="rId10" Type="http://schemas.openxmlformats.org/officeDocument/2006/relationships/hyperlink" Target="http://www.usnews.com/" TargetMode="External"/><Relationship Id="rId4" Type="http://schemas.openxmlformats.org/officeDocument/2006/relationships/diagramQuickStyle" Target="../diagrams/quickStyle38.xml"/><Relationship Id="rId9" Type="http://schemas.openxmlformats.org/officeDocument/2006/relationships/hyperlink" Target="http://www.nzqa.govt.nz/providers/index.do" TargetMode="External"/><Relationship Id="rId14" Type="http://schemas.openxmlformats.org/officeDocument/2006/relationships/hyperlink" Target="http://www.payscale.com/index/UK" TargetMode="Externa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41.xml"/><Relationship Id="rId3" Type="http://schemas.openxmlformats.org/officeDocument/2006/relationships/diagramData" Target="../diagrams/data40.xml"/><Relationship Id="rId7" Type="http://schemas.microsoft.com/office/2007/relationships/diagramDrawing" Target="../diagrams/drawing40.xml"/><Relationship Id="rId12" Type="http://schemas.microsoft.com/office/2007/relationships/diagramDrawing" Target="../diagrams/drawing4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0.xml"/><Relationship Id="rId11" Type="http://schemas.openxmlformats.org/officeDocument/2006/relationships/diagramColors" Target="../diagrams/colors41.xml"/><Relationship Id="rId5" Type="http://schemas.openxmlformats.org/officeDocument/2006/relationships/diagramQuickStyle" Target="../diagrams/quickStyle40.xml"/><Relationship Id="rId10" Type="http://schemas.openxmlformats.org/officeDocument/2006/relationships/diagramQuickStyle" Target="../diagrams/quickStyle41.xml"/><Relationship Id="rId4" Type="http://schemas.openxmlformats.org/officeDocument/2006/relationships/diagramLayout" Target="../diagrams/layout40.xml"/><Relationship Id="rId9" Type="http://schemas.openxmlformats.org/officeDocument/2006/relationships/diagramLayout" Target="../diagrams/layout41.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43.xml"/><Relationship Id="rId13" Type="http://schemas.openxmlformats.org/officeDocument/2006/relationships/diagramData" Target="../diagrams/data44.xml"/><Relationship Id="rId18" Type="http://schemas.openxmlformats.org/officeDocument/2006/relationships/image" Target="../media/image55.png"/><Relationship Id="rId3" Type="http://schemas.openxmlformats.org/officeDocument/2006/relationships/diagramData" Target="../diagrams/data42.xml"/><Relationship Id="rId7" Type="http://schemas.microsoft.com/office/2007/relationships/diagramDrawing" Target="../diagrams/drawing42.xml"/><Relationship Id="rId12" Type="http://schemas.microsoft.com/office/2007/relationships/diagramDrawing" Target="../diagrams/drawing43.xml"/><Relationship Id="rId17" Type="http://schemas.microsoft.com/office/2007/relationships/diagramDrawing" Target="../diagrams/drawing44.xml"/><Relationship Id="rId2" Type="http://schemas.openxmlformats.org/officeDocument/2006/relationships/notesSlide" Target="../notesSlides/notesSlide16.xml"/><Relationship Id="rId16" Type="http://schemas.openxmlformats.org/officeDocument/2006/relationships/diagramColors" Target="../diagrams/colors44.xml"/><Relationship Id="rId1" Type="http://schemas.openxmlformats.org/officeDocument/2006/relationships/slideLayout" Target="../slideLayouts/slideLayout2.xml"/><Relationship Id="rId6" Type="http://schemas.openxmlformats.org/officeDocument/2006/relationships/diagramColors" Target="../diagrams/colors42.xml"/><Relationship Id="rId11" Type="http://schemas.openxmlformats.org/officeDocument/2006/relationships/diagramColors" Target="../diagrams/colors43.xml"/><Relationship Id="rId5" Type="http://schemas.openxmlformats.org/officeDocument/2006/relationships/diagramQuickStyle" Target="../diagrams/quickStyle42.xml"/><Relationship Id="rId15" Type="http://schemas.openxmlformats.org/officeDocument/2006/relationships/diagramQuickStyle" Target="../diagrams/quickStyle44.xml"/><Relationship Id="rId10" Type="http://schemas.openxmlformats.org/officeDocument/2006/relationships/diagramQuickStyle" Target="../diagrams/quickStyle43.xml"/><Relationship Id="rId19" Type="http://schemas.openxmlformats.org/officeDocument/2006/relationships/image" Target="../media/image56.jpeg"/><Relationship Id="rId4" Type="http://schemas.openxmlformats.org/officeDocument/2006/relationships/diagramLayout" Target="../diagrams/layout42.xml"/><Relationship Id="rId9" Type="http://schemas.openxmlformats.org/officeDocument/2006/relationships/diagramLayout" Target="../diagrams/layout43.xml"/><Relationship Id="rId14" Type="http://schemas.openxmlformats.org/officeDocument/2006/relationships/diagramLayout" Target="../diagrams/layout44.xml"/></Relationships>
</file>

<file path=ppt/slides/_rels/slide25.xml.rels><?xml version="1.0" encoding="UTF-8" standalone="yes"?>
<Relationships xmlns="http://schemas.openxmlformats.org/package/2006/relationships"><Relationship Id="rId8" Type="http://schemas.openxmlformats.org/officeDocument/2006/relationships/image" Target="../media/image57.jpeg"/><Relationship Id="rId13" Type="http://schemas.microsoft.com/office/2007/relationships/diagramDrawing" Target="../diagrams/drawing46.xml"/><Relationship Id="rId3" Type="http://schemas.openxmlformats.org/officeDocument/2006/relationships/diagramData" Target="../diagrams/data45.xml"/><Relationship Id="rId7" Type="http://schemas.microsoft.com/office/2007/relationships/diagramDrawing" Target="../diagrams/drawing45.xml"/><Relationship Id="rId12" Type="http://schemas.openxmlformats.org/officeDocument/2006/relationships/diagramColors" Target="../diagrams/colors4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5.xml"/><Relationship Id="rId11" Type="http://schemas.openxmlformats.org/officeDocument/2006/relationships/diagramQuickStyle" Target="../diagrams/quickStyle46.xml"/><Relationship Id="rId5" Type="http://schemas.openxmlformats.org/officeDocument/2006/relationships/diagramQuickStyle" Target="../diagrams/quickStyle45.xml"/><Relationship Id="rId10" Type="http://schemas.openxmlformats.org/officeDocument/2006/relationships/diagramLayout" Target="../diagrams/layout46.xml"/><Relationship Id="rId4" Type="http://schemas.openxmlformats.org/officeDocument/2006/relationships/diagramLayout" Target="../diagrams/layout45.xml"/><Relationship Id="rId9" Type="http://schemas.openxmlformats.org/officeDocument/2006/relationships/diagramData" Target="../diagrams/data46.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48.xml"/><Relationship Id="rId13" Type="http://schemas.openxmlformats.org/officeDocument/2006/relationships/diagramLayout" Target="../diagrams/layout49.xml"/><Relationship Id="rId3" Type="http://schemas.openxmlformats.org/officeDocument/2006/relationships/diagramLayout" Target="../diagrams/layout47.xml"/><Relationship Id="rId7" Type="http://schemas.openxmlformats.org/officeDocument/2006/relationships/diagramData" Target="../diagrams/data48.xml"/><Relationship Id="rId12" Type="http://schemas.openxmlformats.org/officeDocument/2006/relationships/diagramData" Target="../diagrams/data49.xml"/><Relationship Id="rId2" Type="http://schemas.openxmlformats.org/officeDocument/2006/relationships/diagramData" Target="../diagrams/data47.xml"/><Relationship Id="rId16" Type="http://schemas.microsoft.com/office/2007/relationships/diagramDrawing" Target="../diagrams/drawing49.xml"/><Relationship Id="rId1" Type="http://schemas.openxmlformats.org/officeDocument/2006/relationships/slideLayout" Target="../slideLayouts/slideLayout2.xml"/><Relationship Id="rId6" Type="http://schemas.microsoft.com/office/2007/relationships/diagramDrawing" Target="../diagrams/drawing47.xml"/><Relationship Id="rId11" Type="http://schemas.microsoft.com/office/2007/relationships/diagramDrawing" Target="../diagrams/drawing48.xml"/><Relationship Id="rId5" Type="http://schemas.openxmlformats.org/officeDocument/2006/relationships/diagramColors" Target="../diagrams/colors47.xml"/><Relationship Id="rId15" Type="http://schemas.openxmlformats.org/officeDocument/2006/relationships/diagramColors" Target="../diagrams/colors49.xml"/><Relationship Id="rId10" Type="http://schemas.openxmlformats.org/officeDocument/2006/relationships/diagramColors" Target="../diagrams/colors48.xml"/><Relationship Id="rId4" Type="http://schemas.openxmlformats.org/officeDocument/2006/relationships/diagramQuickStyle" Target="../diagrams/quickStyle47.xml"/><Relationship Id="rId9" Type="http://schemas.openxmlformats.org/officeDocument/2006/relationships/diagramQuickStyle" Target="../diagrams/quickStyle48.xml"/><Relationship Id="rId14" Type="http://schemas.openxmlformats.org/officeDocument/2006/relationships/diagramQuickStyle" Target="../diagrams/quickStyle49.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51.xml"/><Relationship Id="rId13" Type="http://schemas.openxmlformats.org/officeDocument/2006/relationships/diagramData" Target="../diagrams/data52.xml"/><Relationship Id="rId18" Type="http://schemas.openxmlformats.org/officeDocument/2006/relationships/image" Target="../media/image65.png"/><Relationship Id="rId3" Type="http://schemas.openxmlformats.org/officeDocument/2006/relationships/diagramData" Target="../diagrams/data50.xml"/><Relationship Id="rId21" Type="http://schemas.openxmlformats.org/officeDocument/2006/relationships/diagramLayout" Target="../diagrams/layout53.xml"/><Relationship Id="rId7" Type="http://schemas.microsoft.com/office/2007/relationships/diagramDrawing" Target="../diagrams/drawing50.xml"/><Relationship Id="rId12" Type="http://schemas.microsoft.com/office/2007/relationships/diagramDrawing" Target="../diagrams/drawing51.xml"/><Relationship Id="rId17" Type="http://schemas.microsoft.com/office/2007/relationships/diagramDrawing" Target="../diagrams/drawing52.xml"/><Relationship Id="rId25" Type="http://schemas.openxmlformats.org/officeDocument/2006/relationships/image" Target="../media/image66.jpeg"/><Relationship Id="rId2" Type="http://schemas.openxmlformats.org/officeDocument/2006/relationships/notesSlide" Target="../notesSlides/notesSlide18.xml"/><Relationship Id="rId16" Type="http://schemas.openxmlformats.org/officeDocument/2006/relationships/diagramColors" Target="../diagrams/colors52.xml"/><Relationship Id="rId20" Type="http://schemas.openxmlformats.org/officeDocument/2006/relationships/diagramData" Target="../diagrams/data53.xml"/><Relationship Id="rId1" Type="http://schemas.openxmlformats.org/officeDocument/2006/relationships/slideLayout" Target="../slideLayouts/slideLayout2.xml"/><Relationship Id="rId6" Type="http://schemas.openxmlformats.org/officeDocument/2006/relationships/diagramColors" Target="../diagrams/colors50.xml"/><Relationship Id="rId11" Type="http://schemas.openxmlformats.org/officeDocument/2006/relationships/diagramColors" Target="../diagrams/colors51.xml"/><Relationship Id="rId24" Type="http://schemas.microsoft.com/office/2007/relationships/diagramDrawing" Target="../diagrams/drawing53.xml"/><Relationship Id="rId5" Type="http://schemas.openxmlformats.org/officeDocument/2006/relationships/diagramQuickStyle" Target="../diagrams/quickStyle50.xml"/><Relationship Id="rId15" Type="http://schemas.openxmlformats.org/officeDocument/2006/relationships/diagramQuickStyle" Target="../diagrams/quickStyle52.xml"/><Relationship Id="rId23" Type="http://schemas.openxmlformats.org/officeDocument/2006/relationships/diagramColors" Target="../diagrams/colors53.xml"/><Relationship Id="rId10" Type="http://schemas.openxmlformats.org/officeDocument/2006/relationships/diagramQuickStyle" Target="../diagrams/quickStyle51.xml"/><Relationship Id="rId19" Type="http://schemas.microsoft.com/office/2007/relationships/hdphoto" Target="../media/hdphoto2.wdp"/><Relationship Id="rId4" Type="http://schemas.openxmlformats.org/officeDocument/2006/relationships/diagramLayout" Target="../diagrams/layout50.xml"/><Relationship Id="rId9" Type="http://schemas.openxmlformats.org/officeDocument/2006/relationships/diagramLayout" Target="../diagrams/layout51.xml"/><Relationship Id="rId14" Type="http://schemas.openxmlformats.org/officeDocument/2006/relationships/diagramLayout" Target="../diagrams/layout52.xml"/><Relationship Id="rId22" Type="http://schemas.openxmlformats.org/officeDocument/2006/relationships/diagramQuickStyle" Target="../diagrams/quickStyle53.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55.xml"/><Relationship Id="rId3" Type="http://schemas.openxmlformats.org/officeDocument/2006/relationships/diagramLayout" Target="../diagrams/layout54.xml"/><Relationship Id="rId7" Type="http://schemas.openxmlformats.org/officeDocument/2006/relationships/diagramData" Target="../diagrams/data55.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57.xml"/><Relationship Id="rId3" Type="http://schemas.openxmlformats.org/officeDocument/2006/relationships/diagramData" Target="../diagrams/data56.xml"/><Relationship Id="rId7" Type="http://schemas.microsoft.com/office/2007/relationships/diagramDrawing" Target="../diagrams/drawing56.xml"/><Relationship Id="rId12" Type="http://schemas.microsoft.com/office/2007/relationships/diagramDrawing" Target="../diagrams/drawing5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6.xml"/><Relationship Id="rId11" Type="http://schemas.openxmlformats.org/officeDocument/2006/relationships/diagramColors" Target="../diagrams/colors57.xml"/><Relationship Id="rId5" Type="http://schemas.openxmlformats.org/officeDocument/2006/relationships/diagramQuickStyle" Target="../diagrams/quickStyle56.xml"/><Relationship Id="rId10" Type="http://schemas.openxmlformats.org/officeDocument/2006/relationships/diagramQuickStyle" Target="../diagrams/quickStyle57.xml"/><Relationship Id="rId4" Type="http://schemas.openxmlformats.org/officeDocument/2006/relationships/diagramLayout" Target="../diagrams/layout56.xml"/><Relationship Id="rId9" Type="http://schemas.openxmlformats.org/officeDocument/2006/relationships/diagramLayout" Target="../diagrams/layout57.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8.xml"/><Relationship Id="rId7" Type="http://schemas.microsoft.com/office/2007/relationships/diagramDrawing" Target="../diagrams/drawing5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8.xml"/><Relationship Id="rId5" Type="http://schemas.openxmlformats.org/officeDocument/2006/relationships/diagramQuickStyle" Target="../diagrams/quickStyle58.xml"/><Relationship Id="rId4" Type="http://schemas.openxmlformats.org/officeDocument/2006/relationships/diagramLayout" Target="../diagrams/layout58.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60.xml"/><Relationship Id="rId13" Type="http://schemas.openxmlformats.org/officeDocument/2006/relationships/image" Target="../media/image52.png"/><Relationship Id="rId3" Type="http://schemas.openxmlformats.org/officeDocument/2006/relationships/diagramData" Target="../diagrams/data59.xml"/><Relationship Id="rId7" Type="http://schemas.microsoft.com/office/2007/relationships/diagramDrawing" Target="../diagrams/drawing59.xml"/><Relationship Id="rId12" Type="http://schemas.microsoft.com/office/2007/relationships/diagramDrawing" Target="../diagrams/drawing6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9.xml"/><Relationship Id="rId11" Type="http://schemas.openxmlformats.org/officeDocument/2006/relationships/diagramColors" Target="../diagrams/colors60.xml"/><Relationship Id="rId5" Type="http://schemas.openxmlformats.org/officeDocument/2006/relationships/diagramQuickStyle" Target="../diagrams/quickStyle59.xml"/><Relationship Id="rId10" Type="http://schemas.openxmlformats.org/officeDocument/2006/relationships/diagramQuickStyle" Target="../diagrams/quickStyle60.xml"/><Relationship Id="rId4" Type="http://schemas.openxmlformats.org/officeDocument/2006/relationships/diagramLayout" Target="../diagrams/layout59.xml"/><Relationship Id="rId9" Type="http://schemas.openxmlformats.org/officeDocument/2006/relationships/diagramLayout" Target="../diagrams/layout60.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62.xml"/><Relationship Id="rId3" Type="http://schemas.openxmlformats.org/officeDocument/2006/relationships/diagramData" Target="../diagrams/data61.xml"/><Relationship Id="rId7" Type="http://schemas.microsoft.com/office/2007/relationships/diagramDrawing" Target="../diagrams/drawing61.xml"/><Relationship Id="rId12" Type="http://schemas.microsoft.com/office/2007/relationships/diagramDrawing" Target="../diagrams/drawing6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1.xml"/><Relationship Id="rId11" Type="http://schemas.openxmlformats.org/officeDocument/2006/relationships/diagramColors" Target="../diagrams/colors62.xml"/><Relationship Id="rId5" Type="http://schemas.openxmlformats.org/officeDocument/2006/relationships/diagramQuickStyle" Target="../diagrams/quickStyle61.xml"/><Relationship Id="rId10" Type="http://schemas.openxmlformats.org/officeDocument/2006/relationships/diagramQuickStyle" Target="../diagrams/quickStyle62.xml"/><Relationship Id="rId4" Type="http://schemas.openxmlformats.org/officeDocument/2006/relationships/diagramLayout" Target="../diagrams/layout61.xml"/><Relationship Id="rId9" Type="http://schemas.openxmlformats.org/officeDocument/2006/relationships/diagramLayout" Target="../diagrams/layout62.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64.xml"/><Relationship Id="rId3" Type="http://schemas.openxmlformats.org/officeDocument/2006/relationships/diagramData" Target="../diagrams/data63.xml"/><Relationship Id="rId7" Type="http://schemas.microsoft.com/office/2007/relationships/diagramDrawing" Target="../diagrams/drawing63.xml"/><Relationship Id="rId12" Type="http://schemas.microsoft.com/office/2007/relationships/diagramDrawing" Target="../diagrams/drawing6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3.xml"/><Relationship Id="rId11" Type="http://schemas.openxmlformats.org/officeDocument/2006/relationships/diagramColors" Target="../diagrams/colors64.xml"/><Relationship Id="rId5" Type="http://schemas.openxmlformats.org/officeDocument/2006/relationships/diagramQuickStyle" Target="../diagrams/quickStyle63.xml"/><Relationship Id="rId10" Type="http://schemas.openxmlformats.org/officeDocument/2006/relationships/diagramQuickStyle" Target="../diagrams/quickStyle64.xml"/><Relationship Id="rId4" Type="http://schemas.openxmlformats.org/officeDocument/2006/relationships/diagramLayout" Target="../diagrams/layout63.xml"/><Relationship Id="rId9" Type="http://schemas.openxmlformats.org/officeDocument/2006/relationships/diagramLayout" Target="../diagrams/layout64.xml"/></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66.xml"/><Relationship Id="rId3" Type="http://schemas.openxmlformats.org/officeDocument/2006/relationships/diagramData" Target="../diagrams/data65.xml"/><Relationship Id="rId7" Type="http://schemas.microsoft.com/office/2007/relationships/diagramDrawing" Target="../diagrams/drawing65.xml"/><Relationship Id="rId12" Type="http://schemas.microsoft.com/office/2007/relationships/diagramDrawing" Target="../diagrams/drawing6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5.xml"/><Relationship Id="rId11" Type="http://schemas.openxmlformats.org/officeDocument/2006/relationships/diagramColors" Target="../diagrams/colors66.xml"/><Relationship Id="rId5" Type="http://schemas.openxmlformats.org/officeDocument/2006/relationships/diagramQuickStyle" Target="../diagrams/quickStyle65.xml"/><Relationship Id="rId10" Type="http://schemas.openxmlformats.org/officeDocument/2006/relationships/diagramQuickStyle" Target="../diagrams/quickStyle66.xml"/><Relationship Id="rId4" Type="http://schemas.openxmlformats.org/officeDocument/2006/relationships/diagramLayout" Target="../diagrams/layout65.xml"/><Relationship Id="rId9" Type="http://schemas.openxmlformats.org/officeDocument/2006/relationships/diagramLayout" Target="../diagrams/layout66.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68.xml"/><Relationship Id="rId3" Type="http://schemas.openxmlformats.org/officeDocument/2006/relationships/diagramData" Target="../diagrams/data67.xml"/><Relationship Id="rId7" Type="http://schemas.microsoft.com/office/2007/relationships/diagramDrawing" Target="../diagrams/drawing67.xml"/><Relationship Id="rId12" Type="http://schemas.microsoft.com/office/2007/relationships/diagramDrawing" Target="../diagrams/drawing6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67.xml"/><Relationship Id="rId11" Type="http://schemas.openxmlformats.org/officeDocument/2006/relationships/diagramColors" Target="../diagrams/colors68.xml"/><Relationship Id="rId5" Type="http://schemas.openxmlformats.org/officeDocument/2006/relationships/diagramQuickStyle" Target="../diagrams/quickStyle67.xml"/><Relationship Id="rId10" Type="http://schemas.openxmlformats.org/officeDocument/2006/relationships/diagramQuickStyle" Target="../diagrams/quickStyle68.xml"/><Relationship Id="rId4" Type="http://schemas.openxmlformats.org/officeDocument/2006/relationships/diagramLayout" Target="../diagrams/layout67.xml"/><Relationship Id="rId9" Type="http://schemas.openxmlformats.org/officeDocument/2006/relationships/diagramLayout" Target="../diagrams/layout68.xml"/></Relationships>
</file>

<file path=ppt/slides/_rels/slide3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70.xml"/><Relationship Id="rId13" Type="http://schemas.openxmlformats.org/officeDocument/2006/relationships/diagramData" Target="../diagrams/data71.xml"/><Relationship Id="rId3" Type="http://schemas.openxmlformats.org/officeDocument/2006/relationships/diagramData" Target="../diagrams/data69.xml"/><Relationship Id="rId7" Type="http://schemas.microsoft.com/office/2007/relationships/diagramDrawing" Target="../diagrams/drawing69.xml"/><Relationship Id="rId12" Type="http://schemas.microsoft.com/office/2007/relationships/diagramDrawing" Target="../diagrams/drawing70.xml"/><Relationship Id="rId17" Type="http://schemas.microsoft.com/office/2007/relationships/diagramDrawing" Target="../diagrams/drawing71.xml"/><Relationship Id="rId2" Type="http://schemas.openxmlformats.org/officeDocument/2006/relationships/notesSlide" Target="../notesSlides/notesSlide26.xml"/><Relationship Id="rId16" Type="http://schemas.openxmlformats.org/officeDocument/2006/relationships/diagramColors" Target="../diagrams/colors71.xml"/><Relationship Id="rId1" Type="http://schemas.openxmlformats.org/officeDocument/2006/relationships/slideLayout" Target="../slideLayouts/slideLayout5.xml"/><Relationship Id="rId6" Type="http://schemas.openxmlformats.org/officeDocument/2006/relationships/diagramColors" Target="../diagrams/colors69.xml"/><Relationship Id="rId11" Type="http://schemas.openxmlformats.org/officeDocument/2006/relationships/diagramColors" Target="../diagrams/colors70.xml"/><Relationship Id="rId5" Type="http://schemas.openxmlformats.org/officeDocument/2006/relationships/diagramQuickStyle" Target="../diagrams/quickStyle69.xml"/><Relationship Id="rId15" Type="http://schemas.openxmlformats.org/officeDocument/2006/relationships/diagramQuickStyle" Target="../diagrams/quickStyle71.xml"/><Relationship Id="rId10" Type="http://schemas.openxmlformats.org/officeDocument/2006/relationships/diagramQuickStyle" Target="../diagrams/quickStyle70.xml"/><Relationship Id="rId4" Type="http://schemas.openxmlformats.org/officeDocument/2006/relationships/diagramLayout" Target="../diagrams/layout69.xml"/><Relationship Id="rId9" Type="http://schemas.openxmlformats.org/officeDocument/2006/relationships/diagramLayout" Target="../diagrams/layout70.xml"/><Relationship Id="rId14" Type="http://schemas.openxmlformats.org/officeDocument/2006/relationships/diagramLayout" Target="../diagrams/layout71.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73.xml"/><Relationship Id="rId3" Type="http://schemas.openxmlformats.org/officeDocument/2006/relationships/diagramData" Target="../diagrams/data72.xml"/><Relationship Id="rId7" Type="http://schemas.microsoft.com/office/2007/relationships/diagramDrawing" Target="../diagrams/drawing72.xml"/><Relationship Id="rId12" Type="http://schemas.microsoft.com/office/2007/relationships/diagramDrawing" Target="../diagrams/drawing7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2.xml"/><Relationship Id="rId11" Type="http://schemas.openxmlformats.org/officeDocument/2006/relationships/diagramColors" Target="../diagrams/colors73.xml"/><Relationship Id="rId5" Type="http://schemas.openxmlformats.org/officeDocument/2006/relationships/diagramQuickStyle" Target="../diagrams/quickStyle72.xml"/><Relationship Id="rId10" Type="http://schemas.openxmlformats.org/officeDocument/2006/relationships/diagramQuickStyle" Target="../diagrams/quickStyle73.xml"/><Relationship Id="rId4" Type="http://schemas.openxmlformats.org/officeDocument/2006/relationships/diagramLayout" Target="../diagrams/layout72.xml"/><Relationship Id="rId9" Type="http://schemas.openxmlformats.org/officeDocument/2006/relationships/diagramLayout" Target="../diagrams/layout7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75.xml"/><Relationship Id="rId3" Type="http://schemas.openxmlformats.org/officeDocument/2006/relationships/diagramLayout" Target="../diagrams/layout74.xml"/><Relationship Id="rId7" Type="http://schemas.openxmlformats.org/officeDocument/2006/relationships/diagramData" Target="../diagrams/data75.xml"/><Relationship Id="rId2" Type="http://schemas.openxmlformats.org/officeDocument/2006/relationships/diagramData" Target="../diagrams/data74.xml"/><Relationship Id="rId1" Type="http://schemas.openxmlformats.org/officeDocument/2006/relationships/slideLayout" Target="../slideLayouts/slideLayout2.xml"/><Relationship Id="rId6" Type="http://schemas.microsoft.com/office/2007/relationships/diagramDrawing" Target="../diagrams/drawing74.xml"/><Relationship Id="rId11" Type="http://schemas.microsoft.com/office/2007/relationships/diagramDrawing" Target="../diagrams/drawing75.xml"/><Relationship Id="rId5" Type="http://schemas.openxmlformats.org/officeDocument/2006/relationships/diagramColors" Target="../diagrams/colors74.xml"/><Relationship Id="rId10" Type="http://schemas.openxmlformats.org/officeDocument/2006/relationships/diagramColors" Target="../diagrams/colors75.xml"/><Relationship Id="rId4" Type="http://schemas.openxmlformats.org/officeDocument/2006/relationships/diagramQuickStyle" Target="../diagrams/quickStyle74.xml"/><Relationship Id="rId9" Type="http://schemas.openxmlformats.org/officeDocument/2006/relationships/diagramQuickStyle" Target="../diagrams/quickStyle75.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77.xml"/><Relationship Id="rId3" Type="http://schemas.openxmlformats.org/officeDocument/2006/relationships/diagramData" Target="../diagrams/data76.xml"/><Relationship Id="rId7" Type="http://schemas.microsoft.com/office/2007/relationships/diagramDrawing" Target="../diagrams/drawing76.xml"/><Relationship Id="rId12" Type="http://schemas.microsoft.com/office/2007/relationships/diagramDrawing" Target="../diagrams/drawing7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6.xml"/><Relationship Id="rId11" Type="http://schemas.openxmlformats.org/officeDocument/2006/relationships/diagramColors" Target="../diagrams/colors77.xml"/><Relationship Id="rId5" Type="http://schemas.openxmlformats.org/officeDocument/2006/relationships/diagramQuickStyle" Target="../diagrams/quickStyle76.xml"/><Relationship Id="rId10" Type="http://schemas.openxmlformats.org/officeDocument/2006/relationships/diagramQuickStyle" Target="../diagrams/quickStyle77.xml"/><Relationship Id="rId4" Type="http://schemas.openxmlformats.org/officeDocument/2006/relationships/diagramLayout" Target="../diagrams/layout76.xml"/><Relationship Id="rId9" Type="http://schemas.openxmlformats.org/officeDocument/2006/relationships/diagramLayout" Target="../diagrams/layout77.xml"/></Relationships>
</file>

<file path=ppt/slides/_rels/slide42.xml.rels><?xml version="1.0" encoding="UTF-8" standalone="yes"?>
<Relationships xmlns="http://schemas.openxmlformats.org/package/2006/relationships"><Relationship Id="rId8" Type="http://schemas.openxmlformats.org/officeDocument/2006/relationships/diagramData" Target="../diagrams/data79.xml"/><Relationship Id="rId3" Type="http://schemas.openxmlformats.org/officeDocument/2006/relationships/diagramData" Target="../diagrams/data78.xml"/><Relationship Id="rId7" Type="http://schemas.microsoft.com/office/2007/relationships/diagramDrawing" Target="../diagrams/drawing78.xml"/><Relationship Id="rId12" Type="http://schemas.microsoft.com/office/2007/relationships/diagramDrawing" Target="../diagrams/drawing79.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78.xml"/><Relationship Id="rId11" Type="http://schemas.openxmlformats.org/officeDocument/2006/relationships/diagramColors" Target="../diagrams/colors79.xml"/><Relationship Id="rId5" Type="http://schemas.openxmlformats.org/officeDocument/2006/relationships/diagramQuickStyle" Target="../diagrams/quickStyle78.xml"/><Relationship Id="rId10" Type="http://schemas.openxmlformats.org/officeDocument/2006/relationships/diagramQuickStyle" Target="../diagrams/quickStyle79.xml"/><Relationship Id="rId4" Type="http://schemas.openxmlformats.org/officeDocument/2006/relationships/diagramLayout" Target="../diagrams/layout78.xml"/><Relationship Id="rId9" Type="http://schemas.openxmlformats.org/officeDocument/2006/relationships/diagramLayout" Target="../diagrams/layout79.xml"/></Relationships>
</file>

<file path=ppt/slides/_rels/slide43.xml.rels><?xml version="1.0" encoding="UTF-8" standalone="yes"?>
<Relationships xmlns="http://schemas.openxmlformats.org/package/2006/relationships"><Relationship Id="rId8" Type="http://schemas.openxmlformats.org/officeDocument/2006/relationships/diagramData" Target="../diagrams/data81.xml"/><Relationship Id="rId3" Type="http://schemas.openxmlformats.org/officeDocument/2006/relationships/diagramData" Target="../diagrams/data80.xml"/><Relationship Id="rId7" Type="http://schemas.microsoft.com/office/2007/relationships/diagramDrawing" Target="../diagrams/drawing80.xml"/><Relationship Id="rId12" Type="http://schemas.microsoft.com/office/2007/relationships/diagramDrawing" Target="../diagrams/drawing8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80.xml"/><Relationship Id="rId11" Type="http://schemas.openxmlformats.org/officeDocument/2006/relationships/diagramColors" Target="../diagrams/colors81.xml"/><Relationship Id="rId5" Type="http://schemas.openxmlformats.org/officeDocument/2006/relationships/diagramQuickStyle" Target="../diagrams/quickStyle80.xml"/><Relationship Id="rId10" Type="http://schemas.openxmlformats.org/officeDocument/2006/relationships/diagramQuickStyle" Target="../diagrams/quickStyle81.xml"/><Relationship Id="rId4" Type="http://schemas.openxmlformats.org/officeDocument/2006/relationships/diagramLayout" Target="../diagrams/layout80.xml"/><Relationship Id="rId9" Type="http://schemas.openxmlformats.org/officeDocument/2006/relationships/diagramLayout" Target="../diagrams/layout81.xml"/></Relationships>
</file>

<file path=ppt/slides/_rels/slide44.xml.rels><?xml version="1.0" encoding="UTF-8" standalone="yes"?>
<Relationships xmlns="http://schemas.openxmlformats.org/package/2006/relationships"><Relationship Id="rId8" Type="http://schemas.openxmlformats.org/officeDocument/2006/relationships/diagramData" Target="../diagrams/data83.xml"/><Relationship Id="rId3" Type="http://schemas.openxmlformats.org/officeDocument/2006/relationships/diagramData" Target="../diagrams/data82.xml"/><Relationship Id="rId7" Type="http://schemas.microsoft.com/office/2007/relationships/diagramDrawing" Target="../diagrams/drawing82.xml"/><Relationship Id="rId12" Type="http://schemas.microsoft.com/office/2007/relationships/diagramDrawing" Target="../diagrams/drawing8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82.xml"/><Relationship Id="rId11" Type="http://schemas.openxmlformats.org/officeDocument/2006/relationships/diagramColors" Target="../diagrams/colors83.xml"/><Relationship Id="rId5" Type="http://schemas.openxmlformats.org/officeDocument/2006/relationships/diagramQuickStyle" Target="../diagrams/quickStyle82.xml"/><Relationship Id="rId10" Type="http://schemas.openxmlformats.org/officeDocument/2006/relationships/diagramQuickStyle" Target="../diagrams/quickStyle83.xml"/><Relationship Id="rId4" Type="http://schemas.openxmlformats.org/officeDocument/2006/relationships/diagramLayout" Target="../diagrams/layout82.xml"/><Relationship Id="rId9" Type="http://schemas.openxmlformats.org/officeDocument/2006/relationships/diagramLayout" Target="../diagrams/layout83.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84.xml"/><Relationship Id="rId7" Type="http://schemas.microsoft.com/office/2007/relationships/diagramDrawing" Target="../diagrams/drawing8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84.xml"/><Relationship Id="rId5" Type="http://schemas.openxmlformats.org/officeDocument/2006/relationships/diagramQuickStyle" Target="../diagrams/quickStyle84.xml"/><Relationship Id="rId4" Type="http://schemas.openxmlformats.org/officeDocument/2006/relationships/diagramLayout" Target="../diagrams/layout84.xml"/></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86.xml"/><Relationship Id="rId13" Type="http://schemas.openxmlformats.org/officeDocument/2006/relationships/diagramData" Target="../diagrams/data87.xml"/><Relationship Id="rId3" Type="http://schemas.openxmlformats.org/officeDocument/2006/relationships/diagramData" Target="../diagrams/data85.xml"/><Relationship Id="rId7" Type="http://schemas.microsoft.com/office/2007/relationships/diagramDrawing" Target="../diagrams/drawing85.xml"/><Relationship Id="rId12" Type="http://schemas.microsoft.com/office/2007/relationships/diagramDrawing" Target="../diagrams/drawing86.xml"/><Relationship Id="rId17" Type="http://schemas.microsoft.com/office/2007/relationships/diagramDrawing" Target="../diagrams/drawing87.xml"/><Relationship Id="rId2" Type="http://schemas.openxmlformats.org/officeDocument/2006/relationships/image" Target="../media/image80.png"/><Relationship Id="rId16" Type="http://schemas.openxmlformats.org/officeDocument/2006/relationships/diagramColors" Target="../diagrams/colors87.xml"/><Relationship Id="rId1" Type="http://schemas.openxmlformats.org/officeDocument/2006/relationships/slideLayout" Target="../slideLayouts/slideLayout2.xml"/><Relationship Id="rId6" Type="http://schemas.openxmlformats.org/officeDocument/2006/relationships/diagramColors" Target="../diagrams/colors85.xml"/><Relationship Id="rId11" Type="http://schemas.openxmlformats.org/officeDocument/2006/relationships/diagramColors" Target="../diagrams/colors86.xml"/><Relationship Id="rId5" Type="http://schemas.openxmlformats.org/officeDocument/2006/relationships/diagramQuickStyle" Target="../diagrams/quickStyle85.xml"/><Relationship Id="rId15" Type="http://schemas.openxmlformats.org/officeDocument/2006/relationships/diagramQuickStyle" Target="../diagrams/quickStyle87.xml"/><Relationship Id="rId10" Type="http://schemas.openxmlformats.org/officeDocument/2006/relationships/diagramQuickStyle" Target="../diagrams/quickStyle86.xml"/><Relationship Id="rId4" Type="http://schemas.openxmlformats.org/officeDocument/2006/relationships/diagramLayout" Target="../diagrams/layout85.xml"/><Relationship Id="rId9" Type="http://schemas.openxmlformats.org/officeDocument/2006/relationships/diagramLayout" Target="../diagrams/layout86.xml"/><Relationship Id="rId14" Type="http://schemas.openxmlformats.org/officeDocument/2006/relationships/diagramLayout" Target="../diagrams/layout87.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88.xml"/><Relationship Id="rId7" Type="http://schemas.microsoft.com/office/2007/relationships/diagramDrawing" Target="../diagrams/drawing88.xml"/><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diagramColors" Target="../diagrams/colors88.xml"/><Relationship Id="rId5" Type="http://schemas.openxmlformats.org/officeDocument/2006/relationships/diagramQuickStyle" Target="../diagrams/quickStyle88.xml"/><Relationship Id="rId4" Type="http://schemas.openxmlformats.org/officeDocument/2006/relationships/diagramLayout" Target="../diagrams/layout8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microsoft.com/office/2007/relationships/diagramDrawing" Target="../diagrams/drawing89.xml"/><Relationship Id="rId3" Type="http://schemas.microsoft.com/office/2007/relationships/hdphoto" Target="../media/hdphoto3.wdp"/><Relationship Id="rId7" Type="http://schemas.openxmlformats.org/officeDocument/2006/relationships/diagramColors" Target="../diagrams/colors89.xml"/><Relationship Id="rId2"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diagramQuickStyle" Target="../diagrams/quickStyle89.xml"/><Relationship Id="rId5" Type="http://schemas.openxmlformats.org/officeDocument/2006/relationships/diagramLayout" Target="../diagrams/layout89.xml"/><Relationship Id="rId4" Type="http://schemas.openxmlformats.org/officeDocument/2006/relationships/diagramData" Target="../diagrams/data89.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1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91.xml"/><Relationship Id="rId3" Type="http://schemas.openxmlformats.org/officeDocument/2006/relationships/diagramLayout" Target="../diagrams/layout90.xml"/><Relationship Id="rId7" Type="http://schemas.openxmlformats.org/officeDocument/2006/relationships/diagramData" Target="../diagrams/data91.xml"/><Relationship Id="rId2" Type="http://schemas.openxmlformats.org/officeDocument/2006/relationships/diagramData" Target="../diagrams/data90.xml"/><Relationship Id="rId1" Type="http://schemas.openxmlformats.org/officeDocument/2006/relationships/slideLayout" Target="../slideLayouts/slideLayout2.xml"/><Relationship Id="rId6" Type="http://schemas.microsoft.com/office/2007/relationships/diagramDrawing" Target="../diagrams/drawing90.xml"/><Relationship Id="rId11" Type="http://schemas.microsoft.com/office/2007/relationships/diagramDrawing" Target="../diagrams/drawing91.xml"/><Relationship Id="rId5" Type="http://schemas.openxmlformats.org/officeDocument/2006/relationships/diagramColors" Target="../diagrams/colors90.xml"/><Relationship Id="rId10" Type="http://schemas.openxmlformats.org/officeDocument/2006/relationships/diagramColors" Target="../diagrams/colors91.xml"/><Relationship Id="rId4" Type="http://schemas.openxmlformats.org/officeDocument/2006/relationships/diagramQuickStyle" Target="../diagrams/quickStyle90.xml"/><Relationship Id="rId9" Type="http://schemas.openxmlformats.org/officeDocument/2006/relationships/diagramQuickStyle" Target="../diagrams/quickStyle91.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93.xml"/><Relationship Id="rId3" Type="http://schemas.openxmlformats.org/officeDocument/2006/relationships/diagramLayout" Target="../diagrams/layout92.xml"/><Relationship Id="rId7" Type="http://schemas.openxmlformats.org/officeDocument/2006/relationships/diagramData" Target="../diagrams/data93.xml"/><Relationship Id="rId2" Type="http://schemas.openxmlformats.org/officeDocument/2006/relationships/diagramData" Target="../diagrams/data92.xml"/><Relationship Id="rId1" Type="http://schemas.openxmlformats.org/officeDocument/2006/relationships/slideLayout" Target="../slideLayouts/slideLayout2.xml"/><Relationship Id="rId6" Type="http://schemas.microsoft.com/office/2007/relationships/diagramDrawing" Target="../diagrams/drawing92.xml"/><Relationship Id="rId11" Type="http://schemas.microsoft.com/office/2007/relationships/diagramDrawing" Target="../diagrams/drawing93.xml"/><Relationship Id="rId5" Type="http://schemas.openxmlformats.org/officeDocument/2006/relationships/diagramColors" Target="../diagrams/colors92.xml"/><Relationship Id="rId10" Type="http://schemas.openxmlformats.org/officeDocument/2006/relationships/diagramColors" Target="../diagrams/colors93.xml"/><Relationship Id="rId4" Type="http://schemas.openxmlformats.org/officeDocument/2006/relationships/diagramQuickStyle" Target="../diagrams/quickStyle92.xml"/><Relationship Id="rId9" Type="http://schemas.openxmlformats.org/officeDocument/2006/relationships/diagramQuickStyle" Target="../diagrams/quickStyle93.xml"/></Relationships>
</file>

<file path=ppt/slides/_rels/slide52.xml.rels><?xml version="1.0" encoding="UTF-8" standalone="yes"?>
<Relationships xmlns="http://schemas.openxmlformats.org/package/2006/relationships"><Relationship Id="rId8" Type="http://schemas.openxmlformats.org/officeDocument/2006/relationships/diagramLayout" Target="../diagrams/layout95.xml"/><Relationship Id="rId3" Type="http://schemas.openxmlformats.org/officeDocument/2006/relationships/diagramLayout" Target="../diagrams/layout94.xml"/><Relationship Id="rId7" Type="http://schemas.openxmlformats.org/officeDocument/2006/relationships/diagramData" Target="../diagrams/data95.xml"/><Relationship Id="rId2" Type="http://schemas.openxmlformats.org/officeDocument/2006/relationships/diagramData" Target="../diagrams/data94.xml"/><Relationship Id="rId1" Type="http://schemas.openxmlformats.org/officeDocument/2006/relationships/slideLayout" Target="../slideLayouts/slideLayout2.xml"/><Relationship Id="rId6" Type="http://schemas.microsoft.com/office/2007/relationships/diagramDrawing" Target="../diagrams/drawing94.xml"/><Relationship Id="rId11" Type="http://schemas.microsoft.com/office/2007/relationships/diagramDrawing" Target="../diagrams/drawing95.xml"/><Relationship Id="rId5" Type="http://schemas.openxmlformats.org/officeDocument/2006/relationships/diagramColors" Target="../diagrams/colors94.xml"/><Relationship Id="rId10" Type="http://schemas.openxmlformats.org/officeDocument/2006/relationships/diagramColors" Target="../diagrams/colors95.xml"/><Relationship Id="rId4" Type="http://schemas.openxmlformats.org/officeDocument/2006/relationships/diagramQuickStyle" Target="../diagrams/quickStyle94.xml"/><Relationship Id="rId9" Type="http://schemas.openxmlformats.org/officeDocument/2006/relationships/diagramQuickStyle" Target="../diagrams/quickStyle95.xml"/></Relationships>
</file>

<file path=ppt/slides/_rels/slide53.xml.rels><?xml version="1.0" encoding="UTF-8" standalone="yes"?>
<Relationships xmlns="http://schemas.openxmlformats.org/package/2006/relationships"><Relationship Id="rId8" Type="http://schemas.openxmlformats.org/officeDocument/2006/relationships/diagramLayout" Target="../diagrams/layout97.xml"/><Relationship Id="rId3" Type="http://schemas.openxmlformats.org/officeDocument/2006/relationships/diagramLayout" Target="../diagrams/layout96.xml"/><Relationship Id="rId7" Type="http://schemas.openxmlformats.org/officeDocument/2006/relationships/diagramData" Target="../diagrams/data97.xml"/><Relationship Id="rId2" Type="http://schemas.openxmlformats.org/officeDocument/2006/relationships/diagramData" Target="../diagrams/data96.xml"/><Relationship Id="rId1" Type="http://schemas.openxmlformats.org/officeDocument/2006/relationships/slideLayout" Target="../slideLayouts/slideLayout2.xml"/><Relationship Id="rId6" Type="http://schemas.microsoft.com/office/2007/relationships/diagramDrawing" Target="../diagrams/drawing96.xml"/><Relationship Id="rId11" Type="http://schemas.microsoft.com/office/2007/relationships/diagramDrawing" Target="../diagrams/drawing97.xml"/><Relationship Id="rId5" Type="http://schemas.openxmlformats.org/officeDocument/2006/relationships/diagramColors" Target="../diagrams/colors96.xml"/><Relationship Id="rId10" Type="http://schemas.openxmlformats.org/officeDocument/2006/relationships/diagramColors" Target="../diagrams/colors97.xml"/><Relationship Id="rId4" Type="http://schemas.openxmlformats.org/officeDocument/2006/relationships/diagramQuickStyle" Target="../diagrams/quickStyle96.xml"/><Relationship Id="rId9" Type="http://schemas.openxmlformats.org/officeDocument/2006/relationships/diagramQuickStyle" Target="../diagrams/quickStyle97.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98.xml"/><Relationship Id="rId2" Type="http://schemas.openxmlformats.org/officeDocument/2006/relationships/diagramData" Target="../diagrams/data98.xml"/><Relationship Id="rId1" Type="http://schemas.openxmlformats.org/officeDocument/2006/relationships/slideLayout" Target="../slideLayouts/slideLayout2.xml"/><Relationship Id="rId6" Type="http://schemas.microsoft.com/office/2007/relationships/diagramDrawing" Target="../diagrams/drawing98.xml"/><Relationship Id="rId5" Type="http://schemas.openxmlformats.org/officeDocument/2006/relationships/diagramColors" Target="../diagrams/colors98.xml"/><Relationship Id="rId4" Type="http://schemas.openxmlformats.org/officeDocument/2006/relationships/diagramQuickStyle" Target="../diagrams/quickStyle98.xml"/></Relationships>
</file>

<file path=ppt/slides/_rels/slide55.xml.rels><?xml version="1.0" encoding="UTF-8" standalone="yes"?>
<Relationships xmlns="http://schemas.openxmlformats.org/package/2006/relationships"><Relationship Id="rId8" Type="http://schemas.openxmlformats.org/officeDocument/2006/relationships/diagramLayout" Target="../diagrams/layout100.xml"/><Relationship Id="rId3" Type="http://schemas.openxmlformats.org/officeDocument/2006/relationships/diagramLayout" Target="../diagrams/layout99.xml"/><Relationship Id="rId7" Type="http://schemas.openxmlformats.org/officeDocument/2006/relationships/diagramData" Target="../diagrams/data100.xml"/><Relationship Id="rId2" Type="http://schemas.openxmlformats.org/officeDocument/2006/relationships/diagramData" Target="../diagrams/data99.xml"/><Relationship Id="rId1" Type="http://schemas.openxmlformats.org/officeDocument/2006/relationships/slideLayout" Target="../slideLayouts/slideLayout2.xml"/><Relationship Id="rId6" Type="http://schemas.microsoft.com/office/2007/relationships/diagramDrawing" Target="../diagrams/drawing99.xml"/><Relationship Id="rId11" Type="http://schemas.microsoft.com/office/2007/relationships/diagramDrawing" Target="../diagrams/drawing100.xml"/><Relationship Id="rId5" Type="http://schemas.openxmlformats.org/officeDocument/2006/relationships/diagramColors" Target="../diagrams/colors99.xml"/><Relationship Id="rId10" Type="http://schemas.openxmlformats.org/officeDocument/2006/relationships/diagramColors" Target="../diagrams/colors100.xml"/><Relationship Id="rId4" Type="http://schemas.openxmlformats.org/officeDocument/2006/relationships/diagramQuickStyle" Target="../diagrams/quickStyle99.xml"/><Relationship Id="rId9" Type="http://schemas.openxmlformats.org/officeDocument/2006/relationships/diagramQuickStyle" Target="../diagrams/quickStyle100.xml"/></Relationships>
</file>

<file path=ppt/slides/_rels/slide56.xml.rels><?xml version="1.0" encoding="UTF-8" standalone="yes"?>
<Relationships xmlns="http://schemas.openxmlformats.org/package/2006/relationships"><Relationship Id="rId8" Type="http://schemas.openxmlformats.org/officeDocument/2006/relationships/diagramData" Target="../diagrams/data102.xml"/><Relationship Id="rId3" Type="http://schemas.openxmlformats.org/officeDocument/2006/relationships/diagramData" Target="../diagrams/data101.xml"/><Relationship Id="rId7" Type="http://schemas.microsoft.com/office/2007/relationships/diagramDrawing" Target="../diagrams/drawing101.xml"/><Relationship Id="rId12" Type="http://schemas.microsoft.com/office/2007/relationships/diagramDrawing" Target="../diagrams/drawing10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01.xml"/><Relationship Id="rId11" Type="http://schemas.openxmlformats.org/officeDocument/2006/relationships/diagramColors" Target="../diagrams/colors102.xml"/><Relationship Id="rId5" Type="http://schemas.openxmlformats.org/officeDocument/2006/relationships/diagramQuickStyle" Target="../diagrams/quickStyle101.xml"/><Relationship Id="rId10" Type="http://schemas.openxmlformats.org/officeDocument/2006/relationships/diagramQuickStyle" Target="../diagrams/quickStyle102.xml"/><Relationship Id="rId4" Type="http://schemas.openxmlformats.org/officeDocument/2006/relationships/diagramLayout" Target="../diagrams/layout101.xml"/><Relationship Id="rId9" Type="http://schemas.openxmlformats.org/officeDocument/2006/relationships/diagramLayout" Target="../diagrams/layout102.xml"/></Relationships>
</file>

<file path=ppt/slides/_rels/slide57.xml.rels><?xml version="1.0" encoding="UTF-8" standalone="yes"?>
<Relationships xmlns="http://schemas.openxmlformats.org/package/2006/relationships"><Relationship Id="rId8" Type="http://schemas.openxmlformats.org/officeDocument/2006/relationships/diagramData" Target="../diagrams/data104.xml"/><Relationship Id="rId3" Type="http://schemas.openxmlformats.org/officeDocument/2006/relationships/diagramData" Target="../diagrams/data103.xml"/><Relationship Id="rId7" Type="http://schemas.microsoft.com/office/2007/relationships/diagramDrawing" Target="../diagrams/drawing103.xml"/><Relationship Id="rId12" Type="http://schemas.microsoft.com/office/2007/relationships/diagramDrawing" Target="../diagrams/drawing10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03.xml"/><Relationship Id="rId11" Type="http://schemas.openxmlformats.org/officeDocument/2006/relationships/diagramColors" Target="../diagrams/colors104.xml"/><Relationship Id="rId5" Type="http://schemas.openxmlformats.org/officeDocument/2006/relationships/diagramQuickStyle" Target="../diagrams/quickStyle103.xml"/><Relationship Id="rId10" Type="http://schemas.openxmlformats.org/officeDocument/2006/relationships/diagramQuickStyle" Target="../diagrams/quickStyle104.xml"/><Relationship Id="rId4" Type="http://schemas.openxmlformats.org/officeDocument/2006/relationships/diagramLayout" Target="../diagrams/layout103.xml"/><Relationship Id="rId9" Type="http://schemas.openxmlformats.org/officeDocument/2006/relationships/diagramLayout" Target="../diagrams/layout104.xml"/></Relationships>
</file>

<file path=ppt/slides/_rels/slide58.xml.rels><?xml version="1.0" encoding="UTF-8" standalone="yes"?>
<Relationships xmlns="http://schemas.openxmlformats.org/package/2006/relationships"><Relationship Id="rId8" Type="http://schemas.openxmlformats.org/officeDocument/2006/relationships/diagramData" Target="../diagrams/data106.xml"/><Relationship Id="rId13" Type="http://schemas.openxmlformats.org/officeDocument/2006/relationships/diagramData" Target="../diagrams/data107.xml"/><Relationship Id="rId3" Type="http://schemas.openxmlformats.org/officeDocument/2006/relationships/diagramData" Target="../diagrams/data105.xml"/><Relationship Id="rId7" Type="http://schemas.microsoft.com/office/2007/relationships/diagramDrawing" Target="../diagrams/drawing105.xml"/><Relationship Id="rId12" Type="http://schemas.microsoft.com/office/2007/relationships/diagramDrawing" Target="../diagrams/drawing106.xml"/><Relationship Id="rId17" Type="http://schemas.microsoft.com/office/2007/relationships/diagramDrawing" Target="../diagrams/drawing107.xml"/><Relationship Id="rId2" Type="http://schemas.openxmlformats.org/officeDocument/2006/relationships/notesSlide" Target="../notesSlides/notesSlide36.xml"/><Relationship Id="rId16" Type="http://schemas.openxmlformats.org/officeDocument/2006/relationships/diagramColors" Target="../diagrams/colors107.xml"/><Relationship Id="rId1" Type="http://schemas.openxmlformats.org/officeDocument/2006/relationships/slideLayout" Target="../slideLayouts/slideLayout2.xml"/><Relationship Id="rId6" Type="http://schemas.openxmlformats.org/officeDocument/2006/relationships/diagramColors" Target="../diagrams/colors105.xml"/><Relationship Id="rId11" Type="http://schemas.openxmlformats.org/officeDocument/2006/relationships/diagramColors" Target="../diagrams/colors106.xml"/><Relationship Id="rId5" Type="http://schemas.openxmlformats.org/officeDocument/2006/relationships/diagramQuickStyle" Target="../diagrams/quickStyle105.xml"/><Relationship Id="rId15" Type="http://schemas.openxmlformats.org/officeDocument/2006/relationships/diagramQuickStyle" Target="../diagrams/quickStyle107.xml"/><Relationship Id="rId10" Type="http://schemas.openxmlformats.org/officeDocument/2006/relationships/diagramQuickStyle" Target="../diagrams/quickStyle106.xml"/><Relationship Id="rId4" Type="http://schemas.openxmlformats.org/officeDocument/2006/relationships/diagramLayout" Target="../diagrams/layout105.xml"/><Relationship Id="rId9" Type="http://schemas.openxmlformats.org/officeDocument/2006/relationships/diagramLayout" Target="../diagrams/layout106.xml"/><Relationship Id="rId14" Type="http://schemas.openxmlformats.org/officeDocument/2006/relationships/diagramLayout" Target="../diagrams/layout10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08.xml"/><Relationship Id="rId7" Type="http://schemas.microsoft.com/office/2007/relationships/diagramDrawing" Target="../diagrams/drawing108.xml"/><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diagramColors" Target="../diagrams/colors108.xml"/><Relationship Id="rId5" Type="http://schemas.openxmlformats.org/officeDocument/2006/relationships/diagramQuickStyle" Target="../diagrams/quickStyle108.xml"/><Relationship Id="rId4" Type="http://schemas.openxmlformats.org/officeDocument/2006/relationships/diagramLayout" Target="../diagrams/layout108.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comments" Target="../comments/comment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60.xml.rels><?xml version="1.0" encoding="UTF-8" standalone="yes"?>
<Relationships xmlns="http://schemas.openxmlformats.org/package/2006/relationships"><Relationship Id="rId8" Type="http://schemas.openxmlformats.org/officeDocument/2006/relationships/diagramData" Target="../diagrams/data110.xml"/><Relationship Id="rId3" Type="http://schemas.openxmlformats.org/officeDocument/2006/relationships/diagramData" Target="../diagrams/data109.xml"/><Relationship Id="rId7" Type="http://schemas.microsoft.com/office/2007/relationships/diagramDrawing" Target="../diagrams/drawing109.xml"/><Relationship Id="rId12" Type="http://schemas.microsoft.com/office/2007/relationships/diagramDrawing" Target="../diagrams/drawing110.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09.xml"/><Relationship Id="rId11" Type="http://schemas.openxmlformats.org/officeDocument/2006/relationships/diagramColors" Target="../diagrams/colors110.xml"/><Relationship Id="rId5" Type="http://schemas.openxmlformats.org/officeDocument/2006/relationships/diagramQuickStyle" Target="../diagrams/quickStyle109.xml"/><Relationship Id="rId10" Type="http://schemas.openxmlformats.org/officeDocument/2006/relationships/diagramQuickStyle" Target="../diagrams/quickStyle110.xml"/><Relationship Id="rId4" Type="http://schemas.openxmlformats.org/officeDocument/2006/relationships/diagramLayout" Target="../diagrams/layout109.xml"/><Relationship Id="rId9" Type="http://schemas.openxmlformats.org/officeDocument/2006/relationships/diagramLayout" Target="../diagrams/layout110.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11.xml"/><Relationship Id="rId2" Type="http://schemas.openxmlformats.org/officeDocument/2006/relationships/diagramData" Target="../diagrams/data111.xml"/><Relationship Id="rId1" Type="http://schemas.openxmlformats.org/officeDocument/2006/relationships/slideLayout" Target="../slideLayouts/slideLayout5.xml"/><Relationship Id="rId6" Type="http://schemas.microsoft.com/office/2007/relationships/diagramDrawing" Target="../diagrams/drawing111.xml"/><Relationship Id="rId5" Type="http://schemas.openxmlformats.org/officeDocument/2006/relationships/diagramColors" Target="../diagrams/colors111.xml"/><Relationship Id="rId4" Type="http://schemas.openxmlformats.org/officeDocument/2006/relationships/diagramQuickStyle" Target="../diagrams/quickStyle111.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12.xml"/><Relationship Id="rId2" Type="http://schemas.openxmlformats.org/officeDocument/2006/relationships/diagramData" Target="../diagrams/data112.xml"/><Relationship Id="rId1" Type="http://schemas.openxmlformats.org/officeDocument/2006/relationships/slideLayout" Target="../slideLayouts/slideLayout5.xml"/><Relationship Id="rId6" Type="http://schemas.microsoft.com/office/2007/relationships/diagramDrawing" Target="../diagrams/drawing112.xml"/><Relationship Id="rId5" Type="http://schemas.openxmlformats.org/officeDocument/2006/relationships/diagramColors" Target="../diagrams/colors112.xml"/><Relationship Id="rId4" Type="http://schemas.openxmlformats.org/officeDocument/2006/relationships/diagramQuickStyle" Target="../diagrams/quickStyle11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13.xml"/><Relationship Id="rId2" Type="http://schemas.openxmlformats.org/officeDocument/2006/relationships/diagramData" Target="../diagrams/data113.xml"/><Relationship Id="rId1" Type="http://schemas.openxmlformats.org/officeDocument/2006/relationships/slideLayout" Target="../slideLayouts/slideLayout5.xml"/><Relationship Id="rId6" Type="http://schemas.microsoft.com/office/2007/relationships/diagramDrawing" Target="../diagrams/drawing113.xml"/><Relationship Id="rId5" Type="http://schemas.openxmlformats.org/officeDocument/2006/relationships/diagramColors" Target="../diagrams/colors113.xml"/><Relationship Id="rId4" Type="http://schemas.openxmlformats.org/officeDocument/2006/relationships/diagramQuickStyle" Target="../diagrams/quickStyle113.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14.xml"/><Relationship Id="rId7" Type="http://schemas.microsoft.com/office/2007/relationships/diagramDrawing" Target="../diagrams/drawing114.xm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diagramColors" Target="../diagrams/colors114.xml"/><Relationship Id="rId5" Type="http://schemas.openxmlformats.org/officeDocument/2006/relationships/diagramQuickStyle" Target="../diagrams/quickStyle114.xml"/><Relationship Id="rId4" Type="http://schemas.openxmlformats.org/officeDocument/2006/relationships/diagramLayout" Target="../diagrams/layout1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8" Type="http://schemas.openxmlformats.org/officeDocument/2006/relationships/diagramLayout" Target="../diagrams/layout116.xml"/><Relationship Id="rId3" Type="http://schemas.openxmlformats.org/officeDocument/2006/relationships/diagramLayout" Target="../diagrams/layout115.xml"/><Relationship Id="rId7" Type="http://schemas.openxmlformats.org/officeDocument/2006/relationships/diagramData" Target="../diagrams/data116.xml"/><Relationship Id="rId2" Type="http://schemas.openxmlformats.org/officeDocument/2006/relationships/diagramData" Target="../diagrams/data115.xml"/><Relationship Id="rId1" Type="http://schemas.openxmlformats.org/officeDocument/2006/relationships/slideLayout" Target="../slideLayouts/slideLayout2.xml"/><Relationship Id="rId6" Type="http://schemas.microsoft.com/office/2007/relationships/diagramDrawing" Target="../diagrams/drawing115.xml"/><Relationship Id="rId11" Type="http://schemas.microsoft.com/office/2007/relationships/diagramDrawing" Target="../diagrams/drawing116.xml"/><Relationship Id="rId5" Type="http://schemas.openxmlformats.org/officeDocument/2006/relationships/diagramColors" Target="../diagrams/colors115.xml"/><Relationship Id="rId10" Type="http://schemas.openxmlformats.org/officeDocument/2006/relationships/diagramColors" Target="../diagrams/colors116.xml"/><Relationship Id="rId4" Type="http://schemas.openxmlformats.org/officeDocument/2006/relationships/diagramQuickStyle" Target="../diagrams/quickStyle115.xml"/><Relationship Id="rId9" Type="http://schemas.openxmlformats.org/officeDocument/2006/relationships/diagramQuickStyle" Target="../diagrams/quickStyle116.xml"/></Relationships>
</file>

<file path=ppt/slides/_rels/slide75.xml.rels><?xml version="1.0" encoding="UTF-8" standalone="yes"?>
<Relationships xmlns="http://schemas.openxmlformats.org/package/2006/relationships"><Relationship Id="rId2" Type="http://schemas.openxmlformats.org/officeDocument/2006/relationships/hyperlink" Target="mailto:sarang.yande@auxilo.com" TargetMode="Externa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8" Type="http://schemas.openxmlformats.org/officeDocument/2006/relationships/diagramData" Target="../diagrams/data118.xml"/><Relationship Id="rId3" Type="http://schemas.openxmlformats.org/officeDocument/2006/relationships/diagramData" Target="../diagrams/data117.xml"/><Relationship Id="rId7" Type="http://schemas.microsoft.com/office/2007/relationships/diagramDrawing" Target="../diagrams/drawing117.xml"/><Relationship Id="rId12" Type="http://schemas.microsoft.com/office/2007/relationships/diagramDrawing" Target="../diagrams/drawing118.xml"/><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diagramColors" Target="../diagrams/colors117.xml"/><Relationship Id="rId11" Type="http://schemas.openxmlformats.org/officeDocument/2006/relationships/diagramColors" Target="../diagrams/colors118.xml"/><Relationship Id="rId5" Type="http://schemas.openxmlformats.org/officeDocument/2006/relationships/diagramQuickStyle" Target="../diagrams/quickStyle117.xml"/><Relationship Id="rId10" Type="http://schemas.openxmlformats.org/officeDocument/2006/relationships/diagramQuickStyle" Target="../diagrams/quickStyle118.xml"/><Relationship Id="rId4" Type="http://schemas.openxmlformats.org/officeDocument/2006/relationships/diagramLayout" Target="../diagrams/layout117.xml"/><Relationship Id="rId9" Type="http://schemas.openxmlformats.org/officeDocument/2006/relationships/diagramLayout" Target="../diagrams/layout11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035023209"/>
              </p:ext>
            </p:extLst>
          </p:nvPr>
        </p:nvGraphicFramePr>
        <p:xfrm>
          <a:off x="457819" y="857295"/>
          <a:ext cx="9144000" cy="761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91219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87794922"/>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2999985029"/>
              </p:ext>
            </p:extLst>
          </p:nvPr>
        </p:nvGraphicFramePr>
        <p:xfrm>
          <a:off x="663633" y="1626119"/>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587052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587538119"/>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516551239"/>
              </p:ext>
            </p:extLst>
          </p:nvPr>
        </p:nvGraphicFramePr>
        <p:xfrm>
          <a:off x="663633" y="1626119"/>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681627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942926912"/>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357452472"/>
              </p:ext>
            </p:extLst>
          </p:nvPr>
        </p:nvGraphicFramePr>
        <p:xfrm>
          <a:off x="663633" y="1651344"/>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 name="Picture 1"/>
          <p:cNvPicPr>
            <a:picLocks noChangeAspect="1"/>
          </p:cNvPicPr>
          <p:nvPr/>
        </p:nvPicPr>
        <p:blipFill rotWithShape="1">
          <a:blip r:embed="rId13">
            <a:extLst>
              <a:ext uri="{28A0092B-C50C-407E-A947-70E740481C1C}">
                <a14:useLocalDpi xmlns:a14="http://schemas.microsoft.com/office/drawing/2010/main" val="0"/>
              </a:ext>
            </a:extLst>
          </a:blip>
          <a:srcRect l="46819"/>
          <a:stretch/>
        </p:blipFill>
        <p:spPr>
          <a:xfrm>
            <a:off x="6765951" y="1360197"/>
            <a:ext cx="890290" cy="1022541"/>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895832" y="2247228"/>
            <a:ext cx="1454489" cy="108946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891752" y="3739203"/>
            <a:ext cx="1418897" cy="7868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891752" y="5047263"/>
            <a:ext cx="1458569" cy="930193"/>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95817" y="4981586"/>
            <a:ext cx="1556933" cy="1061545"/>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44483" y="3536662"/>
            <a:ext cx="1259599" cy="923706"/>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530350" y="1873325"/>
            <a:ext cx="1422400" cy="1018826"/>
          </a:xfrm>
          <a:prstGeom prst="rect">
            <a:avLst/>
          </a:prstGeom>
          <a:ln>
            <a:noFill/>
          </a:ln>
          <a:effectLst>
            <a:outerShdw blurRad="292100" dist="139700" dir="2700000" algn="tl" rotWithShape="0">
              <a:srgbClr val="333333">
                <a:alpha val="65000"/>
              </a:srgbClr>
            </a:outerShdw>
          </a:effectLst>
        </p:spPr>
      </p:pic>
      <p:sp>
        <p:nvSpPr>
          <p:cNvPr id="12" name="Rectangle 11"/>
          <p:cNvSpPr/>
          <p:nvPr/>
        </p:nvSpPr>
        <p:spPr>
          <a:xfrm>
            <a:off x="3883354" y="6149015"/>
            <a:ext cx="472026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Additional Property (that can be liquidated)</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34603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31321114"/>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122920112"/>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938801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291987567"/>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4184827105"/>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930268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677270044"/>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647147279"/>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242933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217012821"/>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2975478022"/>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145105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57032989"/>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42426404"/>
              </p:ext>
            </p:extLst>
          </p:nvPr>
        </p:nvGraphicFramePr>
        <p:xfrm>
          <a:off x="1736304" y="1669929"/>
          <a:ext cx="8370258" cy="4037399"/>
        </p:xfrm>
        <a:graphic>
          <a:graphicData uri="http://schemas.openxmlformats.org/drawingml/2006/table">
            <a:tbl>
              <a:tblPr firstRow="1" firstCol="1" bandRow="1">
                <a:tableStyleId>{00A15C55-8517-42AA-B614-E9B94910E393}</a:tableStyleId>
              </a:tblPr>
              <a:tblGrid>
                <a:gridCol w="357441">
                  <a:extLst>
                    <a:ext uri="{9D8B030D-6E8A-4147-A177-3AD203B41FA5}">
                      <a16:colId xmlns:a16="http://schemas.microsoft.com/office/drawing/2014/main" val="4083998873"/>
                    </a:ext>
                  </a:extLst>
                </a:gridCol>
                <a:gridCol w="2767426">
                  <a:extLst>
                    <a:ext uri="{9D8B030D-6E8A-4147-A177-3AD203B41FA5}">
                      <a16:colId xmlns:a16="http://schemas.microsoft.com/office/drawing/2014/main" val="1898544126"/>
                    </a:ext>
                  </a:extLst>
                </a:gridCol>
                <a:gridCol w="2462615">
                  <a:extLst>
                    <a:ext uri="{9D8B030D-6E8A-4147-A177-3AD203B41FA5}">
                      <a16:colId xmlns:a16="http://schemas.microsoft.com/office/drawing/2014/main" val="399620906"/>
                    </a:ext>
                  </a:extLst>
                </a:gridCol>
                <a:gridCol w="2782776">
                  <a:extLst>
                    <a:ext uri="{9D8B030D-6E8A-4147-A177-3AD203B41FA5}">
                      <a16:colId xmlns:a16="http://schemas.microsoft.com/office/drawing/2014/main" val="1843434822"/>
                    </a:ext>
                  </a:extLst>
                </a:gridCol>
              </a:tblGrid>
              <a:tr h="484565">
                <a:tc>
                  <a:txBody>
                    <a:bodyPr/>
                    <a:lstStyle/>
                    <a:p>
                      <a:pPr marL="0" marR="0" algn="ctr">
                        <a:spcBef>
                          <a:spcPts val="0"/>
                        </a:spcBef>
                        <a:spcAft>
                          <a:spcPts val="0"/>
                        </a:spcAft>
                      </a:pPr>
                      <a:r>
                        <a:rPr lang="en-US" sz="1900">
                          <a:effectLst/>
                        </a:rPr>
                        <a:t> </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a:effectLst/>
                        </a:rPr>
                        <a:t>India</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a:effectLst/>
                        </a:rPr>
                        <a:t>USA</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a:effectLst/>
                        </a:rPr>
                        <a:t>Other Countries</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extLst>
                  <a:ext uri="{0D108BD9-81ED-4DB2-BD59-A6C34878D82A}">
                    <a16:rowId xmlns:a16="http://schemas.microsoft.com/office/drawing/2014/main" val="2184657054"/>
                  </a:ext>
                </a:extLst>
              </a:tr>
              <a:tr h="642432">
                <a:tc>
                  <a:txBody>
                    <a:bodyPr/>
                    <a:lstStyle/>
                    <a:p>
                      <a:pPr marL="0" marR="0" algn="ctr">
                        <a:spcBef>
                          <a:spcPts val="0"/>
                        </a:spcBef>
                        <a:spcAft>
                          <a:spcPts val="0"/>
                        </a:spcAft>
                      </a:pPr>
                      <a:r>
                        <a:rPr lang="en-US" sz="1900">
                          <a:effectLst/>
                        </a:rPr>
                        <a:t>A</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a:effectLst/>
                        </a:rPr>
                        <a:t>MBA, MD</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a:effectLst/>
                        </a:rPr>
                        <a:t>Master of Science (MS), MBA</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a:effectLst/>
                        </a:rPr>
                        <a:t>Master of Science (MS), MBA</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extLst>
                  <a:ext uri="{0D108BD9-81ED-4DB2-BD59-A6C34878D82A}">
                    <a16:rowId xmlns:a16="http://schemas.microsoft.com/office/drawing/2014/main" val="1535583299"/>
                  </a:ext>
                </a:extLst>
              </a:tr>
              <a:tr h="1736541">
                <a:tc>
                  <a:txBody>
                    <a:bodyPr/>
                    <a:lstStyle/>
                    <a:p>
                      <a:pPr marL="0" marR="0" algn="ctr">
                        <a:spcBef>
                          <a:spcPts val="0"/>
                        </a:spcBef>
                        <a:spcAft>
                          <a:spcPts val="0"/>
                        </a:spcAft>
                      </a:pPr>
                      <a:r>
                        <a:rPr lang="en-US" sz="1900">
                          <a:effectLst/>
                        </a:rPr>
                        <a:t>B</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a:effectLst/>
                        </a:rPr>
                        <a:t>Bachelor of Engineering,</a:t>
                      </a:r>
                      <a:endParaRPr lang="en-US" sz="1700">
                        <a:effectLst/>
                      </a:endParaRPr>
                    </a:p>
                    <a:p>
                      <a:pPr marL="0" marR="0" algn="ctr">
                        <a:spcBef>
                          <a:spcPts val="0"/>
                        </a:spcBef>
                        <a:spcAft>
                          <a:spcPts val="0"/>
                        </a:spcAft>
                      </a:pPr>
                      <a:r>
                        <a:rPr lang="en-US" sz="1900">
                          <a:effectLst/>
                        </a:rPr>
                        <a:t>MBBS, and other Bachelor courses.</a:t>
                      </a:r>
                      <a:endParaRPr lang="en-US" sz="1700">
                        <a:effectLst/>
                      </a:endParaRPr>
                    </a:p>
                    <a:p>
                      <a:pPr marL="0" marR="0" algn="ctr">
                        <a:spcBef>
                          <a:spcPts val="0"/>
                        </a:spcBef>
                        <a:spcAft>
                          <a:spcPts val="0"/>
                        </a:spcAft>
                      </a:pPr>
                      <a:r>
                        <a:rPr lang="en-US" sz="1900">
                          <a:effectLst/>
                        </a:rPr>
                        <a:t>Industry Focused Professional Master’s Courses</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a:effectLst/>
                        </a:rPr>
                        <a:t>Other Masters Courses</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a:effectLst/>
                        </a:rPr>
                        <a:t>Other Masters Courses</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extLst>
                  <a:ext uri="{0D108BD9-81ED-4DB2-BD59-A6C34878D82A}">
                    <a16:rowId xmlns:a16="http://schemas.microsoft.com/office/drawing/2014/main" val="1343775928"/>
                  </a:ext>
                </a:extLst>
              </a:tr>
              <a:tr h="1173042">
                <a:tc>
                  <a:txBody>
                    <a:bodyPr/>
                    <a:lstStyle/>
                    <a:p>
                      <a:pPr marL="0" marR="0" algn="ctr">
                        <a:spcBef>
                          <a:spcPts val="0"/>
                        </a:spcBef>
                        <a:spcAft>
                          <a:spcPts val="0"/>
                        </a:spcAft>
                      </a:pPr>
                      <a:r>
                        <a:rPr lang="en-US" sz="1900">
                          <a:effectLst/>
                        </a:rPr>
                        <a:t>C</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a:effectLst/>
                        </a:rPr>
                        <a:t>Professional Courses,</a:t>
                      </a:r>
                      <a:endParaRPr lang="en-US" sz="1700">
                        <a:effectLst/>
                      </a:endParaRPr>
                    </a:p>
                    <a:p>
                      <a:pPr marL="0" marR="0" algn="ctr">
                        <a:spcBef>
                          <a:spcPts val="0"/>
                        </a:spcBef>
                        <a:spcAft>
                          <a:spcPts val="0"/>
                        </a:spcAft>
                      </a:pPr>
                      <a:r>
                        <a:rPr lang="en-US" sz="1900">
                          <a:effectLst/>
                        </a:rPr>
                        <a:t>Part Time Courses and other courses</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a:effectLst/>
                        </a:rPr>
                        <a:t>Undergraduate Course , Diploma, Certification courses and other courses</a:t>
                      </a:r>
                      <a:endParaRPr lang="en-US" sz="1700">
                        <a:effectLst/>
                        <a:latin typeface="Times New Roman" panose="02020603050405020304" pitchFamily="18" charset="0"/>
                        <a:ea typeface="Times New Roman" panose="02020603050405020304" pitchFamily="18" charset="0"/>
                      </a:endParaRPr>
                    </a:p>
                  </a:txBody>
                  <a:tcPr marL="118401" marR="118401" marT="0" marB="0" anchor="ctr"/>
                </a:tc>
                <a:tc>
                  <a:txBody>
                    <a:bodyPr/>
                    <a:lstStyle/>
                    <a:p>
                      <a:pPr marL="0" marR="0" algn="ctr">
                        <a:spcBef>
                          <a:spcPts val="0"/>
                        </a:spcBef>
                        <a:spcAft>
                          <a:spcPts val="0"/>
                        </a:spcAft>
                      </a:pPr>
                      <a:r>
                        <a:rPr lang="en-US" sz="1900" dirty="0">
                          <a:effectLst/>
                        </a:rPr>
                        <a:t>Undergraduate Course , Diploma, Certification courses and other courses</a:t>
                      </a:r>
                      <a:endParaRPr lang="en-US" sz="1700" dirty="0">
                        <a:effectLst/>
                        <a:latin typeface="Times New Roman" panose="02020603050405020304" pitchFamily="18" charset="0"/>
                        <a:ea typeface="Times New Roman" panose="02020603050405020304" pitchFamily="18" charset="0"/>
                      </a:endParaRPr>
                    </a:p>
                  </a:txBody>
                  <a:tcPr marL="118401" marR="118401" marT="0" marB="0" anchor="ctr"/>
                </a:tc>
                <a:extLst>
                  <a:ext uri="{0D108BD9-81ED-4DB2-BD59-A6C34878D82A}">
                    <a16:rowId xmlns:a16="http://schemas.microsoft.com/office/drawing/2014/main" val="3737580541"/>
                  </a:ext>
                </a:extLst>
              </a:tr>
            </a:tbl>
          </a:graphicData>
        </a:graphic>
      </p:graphicFrame>
    </p:spTree>
    <p:extLst>
      <p:ext uri="{BB962C8B-B14F-4D97-AF65-F5344CB8AC3E}">
        <p14:creationId xmlns:p14="http://schemas.microsoft.com/office/powerpoint/2010/main" val="18646951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965058768"/>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1520227228"/>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936828" y="1767490"/>
            <a:ext cx="1639614" cy="863359"/>
          </a:xfrm>
          <a:prstGeom prst="rect">
            <a:avLst/>
          </a:prstGeom>
        </p:spPr>
      </p:pic>
      <p:pic>
        <p:nvPicPr>
          <p:cNvPr id="9" name="Picture 8"/>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952595" y="3026453"/>
            <a:ext cx="1639614" cy="1091088"/>
          </a:xfrm>
          <a:prstGeom prst="rect">
            <a:avLst/>
          </a:prstGeom>
        </p:spPr>
      </p:pic>
    </p:spTree>
    <p:extLst>
      <p:ext uri="{BB962C8B-B14F-4D97-AF65-F5344CB8AC3E}">
        <p14:creationId xmlns:p14="http://schemas.microsoft.com/office/powerpoint/2010/main" val="35614554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408899171"/>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p:cNvGraphicFramePr>
            <a:graphicFrameLocks noGrp="1"/>
          </p:cNvGraphicFramePr>
          <p:nvPr>
            <p:ph idx="1"/>
            <p:extLst>
              <p:ext uri="{D42A27DB-BD31-4B8C-83A1-F6EECF244321}">
                <p14:modId xmlns:p14="http://schemas.microsoft.com/office/powerpoint/2010/main" val="3135822636"/>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330455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026156060"/>
              </p:ext>
            </p:extLst>
          </p:nvPr>
        </p:nvGraphicFramePr>
        <p:xfrm>
          <a:off x="554421" y="718427"/>
          <a:ext cx="7772400" cy="147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584196724"/>
              </p:ext>
            </p:extLst>
          </p:nvPr>
        </p:nvGraphicFramePr>
        <p:xfrm>
          <a:off x="-1692858" y="2590252"/>
          <a:ext cx="12266958" cy="32429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013632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276076763"/>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695566405"/>
              </p:ext>
            </p:extLst>
          </p:nvPr>
        </p:nvGraphicFramePr>
        <p:xfrm>
          <a:off x="663633" y="1751724"/>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 name="Picture 1"/>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116194" y="5338219"/>
            <a:ext cx="973864" cy="923274"/>
          </a:xfrm>
          <a:prstGeom prst="rect">
            <a:avLst/>
          </a:prstGeom>
        </p:spPr>
      </p:pic>
      <p:pic>
        <p:nvPicPr>
          <p:cNvPr id="3" name="Picture 2"/>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006090" y="1593293"/>
            <a:ext cx="1539784" cy="869570"/>
          </a:xfrm>
          <a:prstGeom prst="rect">
            <a:avLst/>
          </a:prstGeom>
        </p:spPr>
      </p:pic>
      <p:pic>
        <p:nvPicPr>
          <p:cNvPr id="7" name="Picture 6"/>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5104311" y="5338219"/>
            <a:ext cx="1832066" cy="1025536"/>
          </a:xfrm>
          <a:prstGeom prst="rect">
            <a:avLst/>
          </a:prstGeom>
        </p:spPr>
      </p:pic>
      <p:pic>
        <p:nvPicPr>
          <p:cNvPr id="8" name="Picture 7"/>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7354389" y="1505728"/>
            <a:ext cx="1502229" cy="957135"/>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710602" y="5340084"/>
            <a:ext cx="1118507" cy="1172195"/>
          </a:xfrm>
          <a:prstGeom prst="rect">
            <a:avLst/>
          </a:prstGeom>
        </p:spPr>
      </p:pic>
    </p:spTree>
    <p:extLst>
      <p:ext uri="{BB962C8B-B14F-4D97-AF65-F5344CB8AC3E}">
        <p14:creationId xmlns:p14="http://schemas.microsoft.com/office/powerpoint/2010/main" val="35789239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978431587"/>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2669943842"/>
              </p:ext>
            </p:extLst>
          </p:nvPr>
        </p:nvGraphicFramePr>
        <p:xfrm>
          <a:off x="663633" y="1867694"/>
          <a:ext cx="4918096" cy="3951346"/>
        </p:xfrm>
        <a:graphic>
          <a:graphicData uri="http://schemas.openxmlformats.org/drawingml/2006/table">
            <a:tbl>
              <a:tblPr>
                <a:tableStyleId>{08FB837D-C827-4EFA-A057-4D05807E0F7C}</a:tableStyleId>
              </a:tblPr>
              <a:tblGrid>
                <a:gridCol w="999191">
                  <a:extLst>
                    <a:ext uri="{9D8B030D-6E8A-4147-A177-3AD203B41FA5}">
                      <a16:colId xmlns:a16="http://schemas.microsoft.com/office/drawing/2014/main" val="2275348325"/>
                    </a:ext>
                  </a:extLst>
                </a:gridCol>
                <a:gridCol w="3918905">
                  <a:extLst>
                    <a:ext uri="{9D8B030D-6E8A-4147-A177-3AD203B41FA5}">
                      <a16:colId xmlns:a16="http://schemas.microsoft.com/office/drawing/2014/main" val="3032352514"/>
                    </a:ext>
                  </a:extLst>
                </a:gridCol>
              </a:tblGrid>
              <a:tr h="175183">
                <a:tc>
                  <a:txBody>
                    <a:bodyPr/>
                    <a:lstStyle/>
                    <a:p>
                      <a:pPr marL="0" marR="278765">
                        <a:spcBef>
                          <a:spcPts val="0"/>
                        </a:spcBef>
                        <a:spcAft>
                          <a:spcPts val="0"/>
                        </a:spcAft>
                      </a:pPr>
                      <a:r>
                        <a:rPr lang="en-IN" sz="1100">
                          <a:effectLst/>
                        </a:rPr>
                        <a:t>Country</a:t>
                      </a:r>
                      <a:endParaRPr lang="en-US" sz="1000">
                        <a:effectLst/>
                        <a:latin typeface="Times New Roman" panose="02020603050405020304" pitchFamily="18" charset="0"/>
                        <a:ea typeface="Times New Roman" panose="02020603050405020304" pitchFamily="18" charset="0"/>
                      </a:endParaRPr>
                    </a:p>
                  </a:txBody>
                  <a:tcPr marL="70073" marR="70073" marT="0" marB="0"/>
                </a:tc>
                <a:tc>
                  <a:txBody>
                    <a:bodyPr/>
                    <a:lstStyle/>
                    <a:p>
                      <a:pPr marL="0" marR="0">
                        <a:spcBef>
                          <a:spcPts val="0"/>
                        </a:spcBef>
                        <a:spcAft>
                          <a:spcPts val="0"/>
                        </a:spcAft>
                      </a:pPr>
                      <a:r>
                        <a:rPr lang="en-IN" sz="1100">
                          <a:effectLst/>
                        </a:rPr>
                        <a:t>Accreditation</a:t>
                      </a:r>
                      <a:endParaRPr lang="en-US" sz="1000">
                        <a:effectLst/>
                        <a:latin typeface="Times New Roman" panose="02020603050405020304" pitchFamily="18" charset="0"/>
                        <a:ea typeface="Times New Roman" panose="02020603050405020304" pitchFamily="18" charset="0"/>
                      </a:endParaRPr>
                    </a:p>
                  </a:txBody>
                  <a:tcPr marL="70073" marR="70073" marT="0" marB="0"/>
                </a:tc>
                <a:extLst>
                  <a:ext uri="{0D108BD9-81ED-4DB2-BD59-A6C34878D82A}">
                    <a16:rowId xmlns:a16="http://schemas.microsoft.com/office/drawing/2014/main" val="24702353"/>
                  </a:ext>
                </a:extLst>
              </a:tr>
              <a:tr h="444445">
                <a:tc>
                  <a:txBody>
                    <a:bodyPr/>
                    <a:lstStyle/>
                    <a:p>
                      <a:pPr marL="0" marR="0">
                        <a:spcBef>
                          <a:spcPts val="0"/>
                        </a:spcBef>
                        <a:spcAft>
                          <a:spcPts val="0"/>
                        </a:spcAft>
                      </a:pPr>
                      <a:r>
                        <a:rPr lang="en-IN" sz="1100">
                          <a:effectLst/>
                        </a:rPr>
                        <a:t>USA</a:t>
                      </a:r>
                      <a:endParaRPr lang="en-US" sz="1000">
                        <a:effectLst/>
                        <a:latin typeface="Times New Roman" panose="02020603050405020304" pitchFamily="18" charset="0"/>
                        <a:ea typeface="Times New Roman" panose="02020603050405020304" pitchFamily="18" charset="0"/>
                      </a:endParaRPr>
                    </a:p>
                  </a:txBody>
                  <a:tcPr marL="70073" marR="70073" marT="0" marB="0"/>
                </a:tc>
                <a:tc>
                  <a:txBody>
                    <a:bodyPr/>
                    <a:lstStyle/>
                    <a:p>
                      <a:pPr marL="0" marR="0">
                        <a:spcBef>
                          <a:spcPts val="0"/>
                        </a:spcBef>
                        <a:spcAft>
                          <a:spcPts val="0"/>
                        </a:spcAft>
                      </a:pPr>
                      <a:r>
                        <a:rPr lang="en-IN" sz="1100" u="sng">
                          <a:effectLst/>
                          <a:hlinkClick r:id="rId7"/>
                        </a:rPr>
                        <a:t>1. http://www.ope.ed.gov/accreditation/Search.aspx</a:t>
                      </a:r>
                      <a:br>
                        <a:rPr lang="en-IN" sz="1100" u="sng">
                          <a:effectLst/>
                          <a:hlinkClick r:id="rId7"/>
                        </a:rPr>
                      </a:br>
                      <a:r>
                        <a:rPr lang="en-IN" sz="1100" u="sng">
                          <a:effectLst/>
                          <a:hlinkClick r:id="rId7"/>
                        </a:rPr>
                        <a:t>2. www.chea.org</a:t>
                      </a:r>
                      <a:endParaRPr lang="en-US" sz="1000">
                        <a:effectLst/>
                        <a:latin typeface="Times New Roman" panose="02020603050405020304" pitchFamily="18" charset="0"/>
                        <a:ea typeface="Times New Roman" panose="02020603050405020304" pitchFamily="18" charset="0"/>
                      </a:endParaRPr>
                    </a:p>
                  </a:txBody>
                  <a:tcPr marL="70073" marR="70073" marT="0" marB="0"/>
                </a:tc>
                <a:extLst>
                  <a:ext uri="{0D108BD9-81ED-4DB2-BD59-A6C34878D82A}">
                    <a16:rowId xmlns:a16="http://schemas.microsoft.com/office/drawing/2014/main" val="279352628"/>
                  </a:ext>
                </a:extLst>
              </a:tr>
              <a:tr h="856449">
                <a:tc>
                  <a:txBody>
                    <a:bodyPr/>
                    <a:lstStyle/>
                    <a:p>
                      <a:pPr marL="0" marR="0">
                        <a:spcBef>
                          <a:spcPts val="0"/>
                        </a:spcBef>
                        <a:spcAft>
                          <a:spcPts val="0"/>
                        </a:spcAft>
                      </a:pPr>
                      <a:r>
                        <a:rPr lang="en-IN" sz="1100">
                          <a:effectLst/>
                        </a:rPr>
                        <a:t>UK</a:t>
                      </a:r>
                      <a:endParaRPr lang="en-US" sz="1000">
                        <a:effectLst/>
                        <a:latin typeface="Times New Roman" panose="02020603050405020304" pitchFamily="18" charset="0"/>
                        <a:ea typeface="Times New Roman" panose="02020603050405020304" pitchFamily="18" charset="0"/>
                      </a:endParaRPr>
                    </a:p>
                  </a:txBody>
                  <a:tcPr marL="70073" marR="70073" marT="0" marB="0"/>
                </a:tc>
                <a:tc>
                  <a:txBody>
                    <a:bodyPr/>
                    <a:lstStyle/>
                    <a:p>
                      <a:pPr marL="0" marR="0">
                        <a:spcBef>
                          <a:spcPts val="0"/>
                        </a:spcBef>
                        <a:spcAft>
                          <a:spcPts val="0"/>
                        </a:spcAft>
                      </a:pPr>
                      <a:r>
                        <a:rPr lang="en-IN" sz="1100" dirty="0">
                          <a:effectLst/>
                        </a:rPr>
                        <a:t>1. www.asic.org.uk/collegedirectory.htm</a:t>
                      </a:r>
                      <a:br>
                        <a:rPr lang="en-IN" sz="1100" dirty="0">
                          <a:effectLst/>
                        </a:rPr>
                      </a:br>
                      <a:r>
                        <a:rPr lang="en-IN" sz="1100" dirty="0">
                          <a:effectLst/>
                        </a:rPr>
                        <a:t>2. http://www.britishcouncil.org/accreditation-az-list.htm</a:t>
                      </a:r>
                      <a:br>
                        <a:rPr lang="en-IN" sz="1100" dirty="0">
                          <a:effectLst/>
                        </a:rPr>
                      </a:br>
                      <a:r>
                        <a:rPr lang="en-IN" sz="1100" dirty="0">
                          <a:effectLst/>
                        </a:rPr>
                        <a:t>3. http://www.the-bac.org/colleges/directory/ukdirectc.pl</a:t>
                      </a:r>
                      <a:br>
                        <a:rPr lang="en-IN" sz="1100" dirty="0">
                          <a:effectLst/>
                        </a:rPr>
                      </a:br>
                      <a:r>
                        <a:rPr lang="en-IN" sz="1100" dirty="0">
                          <a:effectLst/>
                        </a:rPr>
                        <a:t>4. http://www.qaa.ac.uk/reviews/reports/instIndex.asp</a:t>
                      </a:r>
                      <a:br>
                        <a:rPr lang="en-IN" sz="1100" dirty="0">
                          <a:effectLst/>
                        </a:rPr>
                      </a:br>
                      <a:r>
                        <a:rPr lang="en-IN" sz="1100" dirty="0">
                          <a:effectLst/>
                        </a:rPr>
                        <a:t>5. </a:t>
                      </a:r>
                      <a:r>
                        <a:rPr lang="en-IN" sz="1100" u="sng" dirty="0">
                          <a:effectLst/>
                          <a:hlinkClick r:id="rId8"/>
                        </a:rPr>
                        <a:t>www.ofsted.gov.uk</a:t>
                      </a:r>
                      <a:endParaRPr lang="en-US" sz="1000" dirty="0">
                        <a:effectLst/>
                        <a:latin typeface="Times New Roman" panose="02020603050405020304" pitchFamily="18" charset="0"/>
                        <a:ea typeface="Times New Roman" panose="02020603050405020304" pitchFamily="18" charset="0"/>
                      </a:endParaRPr>
                    </a:p>
                  </a:txBody>
                  <a:tcPr marL="70073" marR="70073" marT="0" marB="0"/>
                </a:tc>
                <a:extLst>
                  <a:ext uri="{0D108BD9-81ED-4DB2-BD59-A6C34878D82A}">
                    <a16:rowId xmlns:a16="http://schemas.microsoft.com/office/drawing/2014/main" val="134041077"/>
                  </a:ext>
                </a:extLst>
              </a:tr>
              <a:tr h="308841">
                <a:tc>
                  <a:txBody>
                    <a:bodyPr/>
                    <a:lstStyle/>
                    <a:p>
                      <a:pPr marL="0" marR="0">
                        <a:spcBef>
                          <a:spcPts val="0"/>
                        </a:spcBef>
                        <a:spcAft>
                          <a:spcPts val="0"/>
                        </a:spcAft>
                      </a:pPr>
                      <a:r>
                        <a:rPr lang="en-IN" sz="1100">
                          <a:effectLst/>
                        </a:rPr>
                        <a:t>India</a:t>
                      </a:r>
                      <a:endParaRPr lang="en-US" sz="1000">
                        <a:effectLst/>
                        <a:latin typeface="Times New Roman" panose="02020603050405020304" pitchFamily="18" charset="0"/>
                        <a:ea typeface="Times New Roman" panose="02020603050405020304" pitchFamily="18" charset="0"/>
                      </a:endParaRPr>
                    </a:p>
                  </a:txBody>
                  <a:tcPr marL="70073" marR="70073" marT="0" marB="0"/>
                </a:tc>
                <a:tc>
                  <a:txBody>
                    <a:bodyPr/>
                    <a:lstStyle/>
                    <a:p>
                      <a:pPr marL="0" marR="0">
                        <a:spcBef>
                          <a:spcPts val="0"/>
                        </a:spcBef>
                        <a:spcAft>
                          <a:spcPts val="0"/>
                        </a:spcAft>
                      </a:pPr>
                      <a:r>
                        <a:rPr lang="en-IN" sz="1100">
                          <a:effectLst/>
                        </a:rPr>
                        <a:t>UGC,AICTE, NAAC,DEC Etc.</a:t>
                      </a:r>
                      <a:endParaRPr lang="en-US" sz="1000">
                        <a:effectLst/>
                        <a:latin typeface="Times New Roman" panose="02020603050405020304" pitchFamily="18" charset="0"/>
                        <a:ea typeface="Times New Roman" panose="02020603050405020304" pitchFamily="18" charset="0"/>
                      </a:endParaRPr>
                    </a:p>
                  </a:txBody>
                  <a:tcPr marL="70073" marR="70073" marT="0" marB="0"/>
                </a:tc>
                <a:extLst>
                  <a:ext uri="{0D108BD9-81ED-4DB2-BD59-A6C34878D82A}">
                    <a16:rowId xmlns:a16="http://schemas.microsoft.com/office/drawing/2014/main" val="2718262099"/>
                  </a:ext>
                </a:extLst>
              </a:tr>
              <a:tr h="479482">
                <a:tc>
                  <a:txBody>
                    <a:bodyPr/>
                    <a:lstStyle/>
                    <a:p>
                      <a:pPr marL="0" marR="0">
                        <a:spcBef>
                          <a:spcPts val="0"/>
                        </a:spcBef>
                        <a:spcAft>
                          <a:spcPts val="0"/>
                        </a:spcAft>
                      </a:pPr>
                      <a:r>
                        <a:rPr lang="en-IN" sz="1100">
                          <a:effectLst/>
                        </a:rPr>
                        <a:t>Australia</a:t>
                      </a:r>
                      <a:endParaRPr lang="en-US" sz="1000">
                        <a:effectLst/>
                        <a:latin typeface="Times New Roman" panose="02020603050405020304" pitchFamily="18" charset="0"/>
                        <a:ea typeface="Times New Roman" panose="02020603050405020304" pitchFamily="18" charset="0"/>
                      </a:endParaRPr>
                    </a:p>
                  </a:txBody>
                  <a:tcPr marL="70073" marR="70073" marT="0" marB="0"/>
                </a:tc>
                <a:tc>
                  <a:txBody>
                    <a:bodyPr/>
                    <a:lstStyle/>
                    <a:p>
                      <a:pPr marL="0" marR="0">
                        <a:spcBef>
                          <a:spcPts val="0"/>
                        </a:spcBef>
                        <a:spcAft>
                          <a:spcPts val="0"/>
                        </a:spcAft>
                      </a:pPr>
                      <a:r>
                        <a:rPr lang="en-IN" sz="1100">
                          <a:effectLst/>
                        </a:rPr>
                        <a:t>1. http://www.auqa.edu.au</a:t>
                      </a:r>
                      <a:br>
                        <a:rPr lang="en-IN" sz="1100">
                          <a:effectLst/>
                        </a:rPr>
                      </a:br>
                      <a:r>
                        <a:rPr lang="en-IN" sz="1100">
                          <a:effectLst/>
                        </a:rPr>
                        <a:t>2. http://cricos.deewr.gov.au/Institution/InstitutionSearch.aspx</a:t>
                      </a:r>
                      <a:endParaRPr lang="en-US" sz="1000">
                        <a:effectLst/>
                        <a:latin typeface="Times New Roman" panose="02020603050405020304" pitchFamily="18" charset="0"/>
                        <a:ea typeface="Times New Roman" panose="02020603050405020304" pitchFamily="18" charset="0"/>
                      </a:endParaRPr>
                    </a:p>
                  </a:txBody>
                  <a:tcPr marL="70073" marR="70073" marT="0" marB="0"/>
                </a:tc>
                <a:extLst>
                  <a:ext uri="{0D108BD9-81ED-4DB2-BD59-A6C34878D82A}">
                    <a16:rowId xmlns:a16="http://schemas.microsoft.com/office/drawing/2014/main" val="2889608321"/>
                  </a:ext>
                </a:extLst>
              </a:tr>
              <a:tr h="1199029">
                <a:tc>
                  <a:txBody>
                    <a:bodyPr/>
                    <a:lstStyle/>
                    <a:p>
                      <a:pPr marL="0" marR="0">
                        <a:spcBef>
                          <a:spcPts val="0"/>
                        </a:spcBef>
                        <a:spcAft>
                          <a:spcPts val="0"/>
                        </a:spcAft>
                      </a:pPr>
                      <a:r>
                        <a:rPr lang="en-IN" sz="1100">
                          <a:effectLst/>
                        </a:rPr>
                        <a:t>Asia/Europe &amp; USA</a:t>
                      </a:r>
                      <a:endParaRPr lang="en-US" sz="1000">
                        <a:effectLst/>
                        <a:latin typeface="Times New Roman" panose="02020603050405020304" pitchFamily="18" charset="0"/>
                        <a:ea typeface="Times New Roman" panose="02020603050405020304" pitchFamily="18" charset="0"/>
                      </a:endParaRPr>
                    </a:p>
                  </a:txBody>
                  <a:tcPr marL="70073" marR="70073" marT="0" marB="0"/>
                </a:tc>
                <a:tc>
                  <a:txBody>
                    <a:bodyPr/>
                    <a:lstStyle/>
                    <a:p>
                      <a:pPr marL="342900" marR="0" lvl="0" indent="-342900">
                        <a:spcBef>
                          <a:spcPts val="0"/>
                        </a:spcBef>
                        <a:spcAft>
                          <a:spcPts val="0"/>
                        </a:spcAft>
                        <a:buFont typeface="Times New Roman" panose="02020603050405020304" pitchFamily="18" charset="0"/>
                        <a:buAutoNum type="arabicPeriod"/>
                        <a:tabLst>
                          <a:tab pos="182245" algn="l"/>
                        </a:tabLst>
                      </a:pPr>
                      <a:r>
                        <a:rPr lang="en-IN" sz="1100" dirty="0">
                          <a:effectLst/>
                        </a:rPr>
                        <a:t>The Association to Advance Collegiate Schools of Business (AACSB)</a:t>
                      </a:r>
                      <a:endParaRPr lang="en-US" sz="1000" dirty="0">
                        <a:effectLst/>
                      </a:endParaRPr>
                    </a:p>
                    <a:p>
                      <a:pPr marL="342900" marR="0" lvl="0" indent="-342900">
                        <a:spcBef>
                          <a:spcPts val="0"/>
                        </a:spcBef>
                        <a:spcAft>
                          <a:spcPts val="0"/>
                        </a:spcAft>
                        <a:buFont typeface="Times New Roman" panose="02020603050405020304" pitchFamily="18" charset="0"/>
                        <a:buAutoNum type="arabicPeriod"/>
                        <a:tabLst>
                          <a:tab pos="182245" algn="l"/>
                        </a:tabLst>
                      </a:pPr>
                      <a:r>
                        <a:rPr lang="en-IN" sz="1100" dirty="0">
                          <a:effectLst/>
                        </a:rPr>
                        <a:t>European Quality Improvement System (EQUIS)</a:t>
                      </a:r>
                      <a:endParaRPr lang="en-US" sz="1000" dirty="0">
                        <a:effectLst/>
                      </a:endParaRPr>
                    </a:p>
                    <a:p>
                      <a:pPr marL="342900" marR="0" lvl="0" indent="-342900">
                        <a:spcBef>
                          <a:spcPts val="0"/>
                        </a:spcBef>
                        <a:spcAft>
                          <a:spcPts val="0"/>
                        </a:spcAft>
                        <a:buFont typeface="Times New Roman" panose="02020603050405020304" pitchFamily="18" charset="0"/>
                        <a:buAutoNum type="arabicPeriod"/>
                        <a:tabLst>
                          <a:tab pos="182245" algn="l"/>
                        </a:tabLst>
                      </a:pPr>
                      <a:r>
                        <a:rPr lang="en-IN" sz="1100" dirty="0">
                          <a:effectLst/>
                        </a:rPr>
                        <a:t>South Asian Quality System (SAQS)</a:t>
                      </a:r>
                      <a:endParaRPr lang="en-US" sz="1000" dirty="0">
                        <a:effectLst/>
                      </a:endParaRPr>
                    </a:p>
                    <a:p>
                      <a:pPr marL="342900" marR="0" lvl="0" indent="-342900">
                        <a:spcBef>
                          <a:spcPts val="0"/>
                        </a:spcBef>
                        <a:spcAft>
                          <a:spcPts val="0"/>
                        </a:spcAft>
                        <a:buFont typeface="Times New Roman" panose="02020603050405020304" pitchFamily="18" charset="0"/>
                        <a:buAutoNum type="arabicPeriod"/>
                        <a:tabLst>
                          <a:tab pos="182245" algn="l"/>
                        </a:tabLst>
                      </a:pPr>
                      <a:r>
                        <a:rPr lang="en-IN" sz="1100" dirty="0">
                          <a:effectLst/>
                        </a:rPr>
                        <a:t>Association of Asia Pacific Business School (AAPBS)</a:t>
                      </a:r>
                      <a:endParaRPr lang="en-US" sz="1000" dirty="0">
                        <a:effectLst/>
                      </a:endParaRPr>
                    </a:p>
                    <a:p>
                      <a:pPr marL="342900" marR="0" lvl="0" indent="-342900">
                        <a:spcBef>
                          <a:spcPts val="0"/>
                        </a:spcBef>
                        <a:spcAft>
                          <a:spcPts val="0"/>
                        </a:spcAft>
                        <a:buFont typeface="Times New Roman" panose="02020603050405020304" pitchFamily="18" charset="0"/>
                        <a:buAutoNum type="arabicPeriod"/>
                        <a:tabLst>
                          <a:tab pos="182245" algn="l"/>
                        </a:tabLst>
                      </a:pPr>
                      <a:r>
                        <a:rPr lang="en-IN" sz="1100" dirty="0">
                          <a:effectLst/>
                        </a:rPr>
                        <a:t>Association of MBA’s (AMBA)</a:t>
                      </a:r>
                      <a:endParaRPr lang="en-US" sz="1000" dirty="0">
                        <a:effectLst/>
                      </a:endParaRPr>
                    </a:p>
                    <a:p>
                      <a:pPr marL="0" marR="0">
                        <a:spcBef>
                          <a:spcPts val="0"/>
                        </a:spcBef>
                        <a:spcAft>
                          <a:spcPts val="0"/>
                        </a:spcAft>
                      </a:pPr>
                      <a:r>
                        <a:rPr lang="en-IN" sz="1100" dirty="0">
                          <a:effectLst/>
                        </a:rPr>
                        <a:t> </a:t>
                      </a:r>
                      <a:endParaRPr lang="en-US" sz="1000" dirty="0">
                        <a:effectLst/>
                        <a:latin typeface="Times New Roman" panose="02020603050405020304" pitchFamily="18" charset="0"/>
                        <a:ea typeface="Times New Roman" panose="02020603050405020304" pitchFamily="18" charset="0"/>
                      </a:endParaRPr>
                    </a:p>
                  </a:txBody>
                  <a:tcPr marL="70073" marR="70073" marT="0" marB="0"/>
                </a:tc>
                <a:extLst>
                  <a:ext uri="{0D108BD9-81ED-4DB2-BD59-A6C34878D82A}">
                    <a16:rowId xmlns:a16="http://schemas.microsoft.com/office/drawing/2014/main" val="9308272"/>
                  </a:ext>
                </a:extLst>
              </a:tr>
              <a:tr h="487917">
                <a:tc>
                  <a:txBody>
                    <a:bodyPr/>
                    <a:lstStyle/>
                    <a:p>
                      <a:pPr marL="0" marR="0">
                        <a:spcBef>
                          <a:spcPts val="0"/>
                        </a:spcBef>
                        <a:spcAft>
                          <a:spcPts val="0"/>
                        </a:spcAft>
                      </a:pPr>
                      <a:r>
                        <a:rPr lang="en-IN" sz="1100">
                          <a:effectLst/>
                        </a:rPr>
                        <a:t>New Zealand</a:t>
                      </a:r>
                      <a:endParaRPr lang="en-US" sz="1000">
                        <a:effectLst/>
                        <a:latin typeface="Times New Roman" panose="02020603050405020304" pitchFamily="18" charset="0"/>
                        <a:ea typeface="Times New Roman" panose="02020603050405020304" pitchFamily="18" charset="0"/>
                      </a:endParaRPr>
                    </a:p>
                  </a:txBody>
                  <a:tcPr marL="70073" marR="70073" marT="0" marB="0"/>
                </a:tc>
                <a:tc>
                  <a:txBody>
                    <a:bodyPr/>
                    <a:lstStyle/>
                    <a:p>
                      <a:pPr marL="0" marR="0">
                        <a:spcBef>
                          <a:spcPts val="0"/>
                        </a:spcBef>
                        <a:spcAft>
                          <a:spcPts val="0"/>
                        </a:spcAft>
                      </a:pPr>
                      <a:r>
                        <a:rPr lang="en-IN" sz="1100" dirty="0">
                          <a:effectLst/>
                        </a:rPr>
                        <a:t>1. http://www.kiwiquals.govt.nz/index.do</a:t>
                      </a:r>
                      <a:br>
                        <a:rPr lang="en-IN" sz="1100" dirty="0">
                          <a:effectLst/>
                        </a:rPr>
                      </a:br>
                      <a:r>
                        <a:rPr lang="en-IN" sz="1100" dirty="0">
                          <a:effectLst/>
                        </a:rPr>
                        <a:t>2. </a:t>
                      </a:r>
                      <a:r>
                        <a:rPr lang="en-IN" sz="1100" u="sng" dirty="0">
                          <a:effectLst/>
                          <a:hlinkClick r:id="rId9"/>
                        </a:rPr>
                        <a:t>http://www.nzqa.govt.nz/providers/index.do</a:t>
                      </a:r>
                      <a:endParaRPr lang="en-US" sz="1000" dirty="0">
                        <a:effectLst/>
                        <a:latin typeface="Times New Roman" panose="02020603050405020304" pitchFamily="18" charset="0"/>
                        <a:ea typeface="Times New Roman" panose="02020603050405020304" pitchFamily="18" charset="0"/>
                      </a:endParaRPr>
                    </a:p>
                  </a:txBody>
                  <a:tcPr marL="70073" marR="70073" marT="0" marB="0"/>
                </a:tc>
                <a:extLst>
                  <a:ext uri="{0D108BD9-81ED-4DB2-BD59-A6C34878D82A}">
                    <a16:rowId xmlns:a16="http://schemas.microsoft.com/office/drawing/2014/main" val="341157726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10634390"/>
              </p:ext>
            </p:extLst>
          </p:nvPr>
        </p:nvGraphicFramePr>
        <p:xfrm>
          <a:off x="5960980" y="1867694"/>
          <a:ext cx="5218253" cy="3951346"/>
        </p:xfrm>
        <a:graphic>
          <a:graphicData uri="http://schemas.openxmlformats.org/drawingml/2006/table">
            <a:tbl>
              <a:tblPr>
                <a:tableStyleId>{775DCB02-9BB8-47FD-8907-85C794F793BA}</a:tableStyleId>
              </a:tblPr>
              <a:tblGrid>
                <a:gridCol w="1067496">
                  <a:extLst>
                    <a:ext uri="{9D8B030D-6E8A-4147-A177-3AD203B41FA5}">
                      <a16:colId xmlns:a16="http://schemas.microsoft.com/office/drawing/2014/main" val="4273872857"/>
                    </a:ext>
                  </a:extLst>
                </a:gridCol>
                <a:gridCol w="4150757">
                  <a:extLst>
                    <a:ext uri="{9D8B030D-6E8A-4147-A177-3AD203B41FA5}">
                      <a16:colId xmlns:a16="http://schemas.microsoft.com/office/drawing/2014/main" val="2033878163"/>
                    </a:ext>
                  </a:extLst>
                </a:gridCol>
              </a:tblGrid>
              <a:tr h="190875">
                <a:tc>
                  <a:txBody>
                    <a:bodyPr/>
                    <a:lstStyle/>
                    <a:p>
                      <a:pPr marL="0" marR="0">
                        <a:spcBef>
                          <a:spcPts val="0"/>
                        </a:spcBef>
                        <a:spcAft>
                          <a:spcPts val="0"/>
                        </a:spcAft>
                      </a:pPr>
                      <a:r>
                        <a:rPr lang="en-IN" sz="1300">
                          <a:effectLst/>
                        </a:rPr>
                        <a:t>Country</a:t>
                      </a:r>
                      <a:endParaRPr lang="en-US" sz="1000">
                        <a:effectLst/>
                        <a:latin typeface="Times New Roman" panose="02020603050405020304" pitchFamily="18" charset="0"/>
                        <a:ea typeface="Times New Roman" panose="02020603050405020304" pitchFamily="18" charset="0"/>
                      </a:endParaRPr>
                    </a:p>
                  </a:txBody>
                  <a:tcPr marL="74863" marR="74863" marT="0" marB="0"/>
                </a:tc>
                <a:tc>
                  <a:txBody>
                    <a:bodyPr/>
                    <a:lstStyle/>
                    <a:p>
                      <a:pPr marL="0" marR="0">
                        <a:spcBef>
                          <a:spcPts val="0"/>
                        </a:spcBef>
                        <a:spcAft>
                          <a:spcPts val="0"/>
                        </a:spcAft>
                      </a:pPr>
                      <a:r>
                        <a:rPr lang="en-IN" sz="1300">
                          <a:effectLst/>
                        </a:rPr>
                        <a:t>Rank</a:t>
                      </a:r>
                      <a:endParaRPr lang="en-US" sz="1000">
                        <a:effectLst/>
                        <a:latin typeface="Times New Roman" panose="02020603050405020304" pitchFamily="18" charset="0"/>
                        <a:ea typeface="Times New Roman" panose="02020603050405020304" pitchFamily="18" charset="0"/>
                      </a:endParaRPr>
                    </a:p>
                  </a:txBody>
                  <a:tcPr marL="74863" marR="74863" marT="0" marB="0"/>
                </a:tc>
                <a:extLst>
                  <a:ext uri="{0D108BD9-81ED-4DB2-BD59-A6C34878D82A}">
                    <a16:rowId xmlns:a16="http://schemas.microsoft.com/office/drawing/2014/main" val="1347826266"/>
                  </a:ext>
                </a:extLst>
              </a:tr>
              <a:tr h="572626">
                <a:tc>
                  <a:txBody>
                    <a:bodyPr/>
                    <a:lstStyle/>
                    <a:p>
                      <a:pPr marL="0" marR="0">
                        <a:spcBef>
                          <a:spcPts val="0"/>
                        </a:spcBef>
                        <a:spcAft>
                          <a:spcPts val="0"/>
                        </a:spcAft>
                      </a:pPr>
                      <a:r>
                        <a:rPr lang="en-IN" sz="1300">
                          <a:effectLst/>
                        </a:rPr>
                        <a:t>USA</a:t>
                      </a:r>
                      <a:endParaRPr lang="en-US" sz="1000">
                        <a:effectLst/>
                        <a:latin typeface="Times New Roman" panose="02020603050405020304" pitchFamily="18" charset="0"/>
                        <a:ea typeface="Times New Roman" panose="02020603050405020304" pitchFamily="18" charset="0"/>
                      </a:endParaRPr>
                    </a:p>
                  </a:txBody>
                  <a:tcPr marL="74863" marR="74863" marT="0" marB="0"/>
                </a:tc>
                <a:tc>
                  <a:txBody>
                    <a:bodyPr/>
                    <a:lstStyle/>
                    <a:p>
                      <a:pPr marL="0" marR="0">
                        <a:spcBef>
                          <a:spcPts val="0"/>
                        </a:spcBef>
                        <a:spcAft>
                          <a:spcPts val="0"/>
                        </a:spcAft>
                      </a:pPr>
                      <a:r>
                        <a:rPr lang="en-IN" sz="1300">
                          <a:effectLst/>
                        </a:rPr>
                        <a:t>1. </a:t>
                      </a:r>
                      <a:r>
                        <a:rPr lang="en-IN" sz="1300" u="sng">
                          <a:effectLst/>
                          <a:hlinkClick r:id="rId10"/>
                        </a:rPr>
                        <a:t>www.usnews.com</a:t>
                      </a:r>
                      <a:r>
                        <a:rPr lang="en-IN" sz="1300">
                          <a:effectLst/>
                        </a:rPr>
                        <a:t/>
                      </a:r>
                      <a:br>
                        <a:rPr lang="en-IN" sz="1300">
                          <a:effectLst/>
                        </a:rPr>
                      </a:br>
                      <a:r>
                        <a:rPr lang="en-IN" sz="1300">
                          <a:effectLst/>
                        </a:rPr>
                        <a:t>2. www.greguide.com</a:t>
                      </a:r>
                      <a:br>
                        <a:rPr lang="en-IN" sz="1300">
                          <a:effectLst/>
                        </a:rPr>
                      </a:br>
                      <a:r>
                        <a:rPr lang="en-IN" sz="1300">
                          <a:effectLst/>
                        </a:rPr>
                        <a:t>3. </a:t>
                      </a:r>
                      <a:r>
                        <a:rPr lang="en-IN" sz="1300" u="sng">
                          <a:effectLst/>
                          <a:hlinkClick r:id="rId11"/>
                        </a:rPr>
                        <a:t>http://rankings.ft.com/businessschoolrankings/directory</a:t>
                      </a:r>
                      <a:endParaRPr lang="en-US" sz="1000">
                        <a:effectLst/>
                        <a:latin typeface="Times New Roman" panose="02020603050405020304" pitchFamily="18" charset="0"/>
                        <a:ea typeface="Times New Roman" panose="02020603050405020304" pitchFamily="18" charset="0"/>
                      </a:endParaRPr>
                    </a:p>
                  </a:txBody>
                  <a:tcPr marL="74863" marR="74863" marT="0" marB="0"/>
                </a:tc>
                <a:extLst>
                  <a:ext uri="{0D108BD9-81ED-4DB2-BD59-A6C34878D82A}">
                    <a16:rowId xmlns:a16="http://schemas.microsoft.com/office/drawing/2014/main" val="3846409976"/>
                  </a:ext>
                </a:extLst>
              </a:tr>
              <a:tr h="376397">
                <a:tc>
                  <a:txBody>
                    <a:bodyPr/>
                    <a:lstStyle/>
                    <a:p>
                      <a:pPr marL="0" marR="0">
                        <a:spcBef>
                          <a:spcPts val="0"/>
                        </a:spcBef>
                        <a:spcAft>
                          <a:spcPts val="0"/>
                        </a:spcAft>
                      </a:pPr>
                      <a:r>
                        <a:rPr lang="en-IN" sz="1300">
                          <a:effectLst/>
                        </a:rPr>
                        <a:t>UK</a:t>
                      </a:r>
                      <a:endParaRPr lang="en-US" sz="1000">
                        <a:effectLst/>
                        <a:latin typeface="Times New Roman" panose="02020603050405020304" pitchFamily="18" charset="0"/>
                        <a:ea typeface="Times New Roman" panose="02020603050405020304" pitchFamily="18" charset="0"/>
                      </a:endParaRPr>
                    </a:p>
                  </a:txBody>
                  <a:tcPr marL="74863" marR="74863" marT="0" marB="0"/>
                </a:tc>
                <a:tc>
                  <a:txBody>
                    <a:bodyPr/>
                    <a:lstStyle/>
                    <a:p>
                      <a:pPr marL="0" marR="0">
                        <a:spcBef>
                          <a:spcPts val="0"/>
                        </a:spcBef>
                        <a:spcAft>
                          <a:spcPts val="0"/>
                        </a:spcAft>
                      </a:pPr>
                      <a:r>
                        <a:rPr lang="en-IN" sz="1300" u="sng">
                          <a:effectLst/>
                          <a:hlinkClick r:id="rId12"/>
                        </a:rPr>
                        <a:t>http://extras.timesonline.co.uk/gug/gooduniversityguide.php</a:t>
                      </a:r>
                      <a:endParaRPr lang="en-US" sz="1000">
                        <a:effectLst/>
                        <a:latin typeface="Times New Roman" panose="02020603050405020304" pitchFamily="18" charset="0"/>
                        <a:ea typeface="Times New Roman" panose="02020603050405020304" pitchFamily="18" charset="0"/>
                      </a:endParaRPr>
                    </a:p>
                  </a:txBody>
                  <a:tcPr marL="74863" marR="74863" marT="0" marB="0"/>
                </a:tc>
                <a:extLst>
                  <a:ext uri="{0D108BD9-81ED-4DB2-BD59-A6C34878D82A}">
                    <a16:rowId xmlns:a16="http://schemas.microsoft.com/office/drawing/2014/main" val="1479152676"/>
                  </a:ext>
                </a:extLst>
              </a:tr>
              <a:tr h="381751">
                <a:tc>
                  <a:txBody>
                    <a:bodyPr/>
                    <a:lstStyle/>
                    <a:p>
                      <a:pPr marL="0" marR="0">
                        <a:spcBef>
                          <a:spcPts val="0"/>
                        </a:spcBef>
                        <a:spcAft>
                          <a:spcPts val="0"/>
                        </a:spcAft>
                      </a:pPr>
                      <a:r>
                        <a:rPr lang="en-IN" sz="1300">
                          <a:effectLst/>
                        </a:rPr>
                        <a:t>India</a:t>
                      </a:r>
                      <a:endParaRPr lang="en-US" sz="1000">
                        <a:effectLst/>
                        <a:latin typeface="Times New Roman" panose="02020603050405020304" pitchFamily="18" charset="0"/>
                        <a:ea typeface="Times New Roman" panose="02020603050405020304" pitchFamily="18" charset="0"/>
                      </a:endParaRPr>
                    </a:p>
                  </a:txBody>
                  <a:tcPr marL="74863" marR="74863" marT="0" marB="0"/>
                </a:tc>
                <a:tc>
                  <a:txBody>
                    <a:bodyPr/>
                    <a:lstStyle/>
                    <a:p>
                      <a:pPr marL="0" marR="0">
                        <a:spcBef>
                          <a:spcPts val="0"/>
                        </a:spcBef>
                        <a:spcAft>
                          <a:spcPts val="0"/>
                        </a:spcAft>
                      </a:pPr>
                      <a:r>
                        <a:rPr lang="en-IN" sz="1300" dirty="0">
                          <a:effectLst/>
                        </a:rPr>
                        <a:t>1. 2008-outlook-top-b-schools</a:t>
                      </a:r>
                      <a:br>
                        <a:rPr lang="en-IN" sz="1300" dirty="0">
                          <a:effectLst/>
                        </a:rPr>
                      </a:br>
                      <a:r>
                        <a:rPr lang="en-IN" sz="1300" dirty="0">
                          <a:effectLst/>
                        </a:rPr>
                        <a:t>2. </a:t>
                      </a:r>
                      <a:r>
                        <a:rPr lang="en-IN" sz="1300" u="sng" dirty="0">
                          <a:effectLst/>
                          <a:hlinkClick r:id="rId13"/>
                        </a:rPr>
                        <a:t>www.businessworld.in</a:t>
                      </a:r>
                      <a:endParaRPr lang="en-US" sz="1000" dirty="0">
                        <a:effectLst/>
                        <a:latin typeface="Times New Roman" panose="02020603050405020304" pitchFamily="18" charset="0"/>
                        <a:ea typeface="Times New Roman" panose="02020603050405020304" pitchFamily="18" charset="0"/>
                      </a:endParaRPr>
                    </a:p>
                  </a:txBody>
                  <a:tcPr marL="74863" marR="74863" marT="0" marB="0"/>
                </a:tc>
                <a:extLst>
                  <a:ext uri="{0D108BD9-81ED-4DB2-BD59-A6C34878D82A}">
                    <a16:rowId xmlns:a16="http://schemas.microsoft.com/office/drawing/2014/main" val="1037626392"/>
                  </a:ext>
                </a:extLst>
              </a:tr>
              <a:tr h="275885">
                <a:tc>
                  <a:txBody>
                    <a:bodyPr/>
                    <a:lstStyle/>
                    <a:p>
                      <a:pPr marL="0" marR="0">
                        <a:spcBef>
                          <a:spcPts val="0"/>
                        </a:spcBef>
                        <a:spcAft>
                          <a:spcPts val="0"/>
                        </a:spcAft>
                      </a:pPr>
                      <a:r>
                        <a:rPr lang="en-IN" sz="1300">
                          <a:effectLst/>
                        </a:rPr>
                        <a:t>Australia</a:t>
                      </a:r>
                      <a:endParaRPr lang="en-US" sz="1000">
                        <a:effectLst/>
                        <a:latin typeface="Times New Roman" panose="02020603050405020304" pitchFamily="18" charset="0"/>
                        <a:ea typeface="Times New Roman" panose="02020603050405020304" pitchFamily="18" charset="0"/>
                      </a:endParaRPr>
                    </a:p>
                  </a:txBody>
                  <a:tcPr marL="74863" marR="74863" marT="0" marB="0"/>
                </a:tc>
                <a:tc>
                  <a:txBody>
                    <a:bodyPr/>
                    <a:lstStyle/>
                    <a:p>
                      <a:pPr marL="0" marR="0">
                        <a:spcBef>
                          <a:spcPts val="0"/>
                        </a:spcBef>
                        <a:spcAft>
                          <a:spcPts val="0"/>
                        </a:spcAft>
                      </a:pPr>
                      <a:r>
                        <a:rPr lang="en-IN" sz="1300">
                          <a:effectLst/>
                        </a:rPr>
                        <a:t>1. http://www.australian-universities.com/rankings/</a:t>
                      </a:r>
                      <a:endParaRPr lang="en-US" sz="1000">
                        <a:effectLst/>
                        <a:latin typeface="Times New Roman" panose="02020603050405020304" pitchFamily="18" charset="0"/>
                        <a:ea typeface="Times New Roman" panose="02020603050405020304" pitchFamily="18" charset="0"/>
                      </a:endParaRPr>
                    </a:p>
                  </a:txBody>
                  <a:tcPr marL="74863" marR="74863" marT="0" marB="0"/>
                </a:tc>
                <a:extLst>
                  <a:ext uri="{0D108BD9-81ED-4DB2-BD59-A6C34878D82A}">
                    <a16:rowId xmlns:a16="http://schemas.microsoft.com/office/drawing/2014/main" val="810682003"/>
                  </a:ext>
                </a:extLst>
              </a:tr>
              <a:tr h="190875">
                <a:tc>
                  <a:txBody>
                    <a:bodyPr/>
                    <a:lstStyle/>
                    <a:p>
                      <a:pPr marL="0" marR="0">
                        <a:spcBef>
                          <a:spcPts val="0"/>
                        </a:spcBef>
                        <a:spcAft>
                          <a:spcPts val="0"/>
                        </a:spcAft>
                      </a:pPr>
                      <a:r>
                        <a:rPr lang="en-IN" sz="1300">
                          <a:effectLst/>
                        </a:rPr>
                        <a:t>Country</a:t>
                      </a:r>
                      <a:endParaRPr lang="en-US" sz="1000">
                        <a:effectLst/>
                        <a:latin typeface="Times New Roman" panose="02020603050405020304" pitchFamily="18" charset="0"/>
                        <a:ea typeface="Times New Roman" panose="02020603050405020304" pitchFamily="18" charset="0"/>
                      </a:endParaRPr>
                    </a:p>
                  </a:txBody>
                  <a:tcPr marL="74863" marR="74863" marT="0" marB="0"/>
                </a:tc>
                <a:tc>
                  <a:txBody>
                    <a:bodyPr/>
                    <a:lstStyle/>
                    <a:p>
                      <a:pPr marL="0" marR="0">
                        <a:spcBef>
                          <a:spcPts val="0"/>
                        </a:spcBef>
                        <a:spcAft>
                          <a:spcPts val="0"/>
                        </a:spcAft>
                      </a:pPr>
                      <a:r>
                        <a:rPr lang="en-IN" sz="1300">
                          <a:effectLst/>
                        </a:rPr>
                        <a:t>Salary</a:t>
                      </a:r>
                      <a:endParaRPr lang="en-US" sz="1000">
                        <a:effectLst/>
                        <a:latin typeface="Times New Roman" panose="02020603050405020304" pitchFamily="18" charset="0"/>
                        <a:ea typeface="Times New Roman" panose="02020603050405020304" pitchFamily="18" charset="0"/>
                      </a:endParaRPr>
                    </a:p>
                  </a:txBody>
                  <a:tcPr marL="74863" marR="74863" marT="0" marB="0"/>
                </a:tc>
                <a:extLst>
                  <a:ext uri="{0D108BD9-81ED-4DB2-BD59-A6C34878D82A}">
                    <a16:rowId xmlns:a16="http://schemas.microsoft.com/office/drawing/2014/main" val="2984784893"/>
                  </a:ext>
                </a:extLst>
              </a:tr>
              <a:tr h="467896">
                <a:tc>
                  <a:txBody>
                    <a:bodyPr/>
                    <a:lstStyle/>
                    <a:p>
                      <a:pPr marL="0" marR="0">
                        <a:spcBef>
                          <a:spcPts val="0"/>
                        </a:spcBef>
                        <a:spcAft>
                          <a:spcPts val="0"/>
                        </a:spcAft>
                      </a:pPr>
                      <a:r>
                        <a:rPr lang="en-IN" sz="1300">
                          <a:effectLst/>
                        </a:rPr>
                        <a:t>USA</a:t>
                      </a:r>
                      <a:endParaRPr lang="en-US" sz="1000">
                        <a:effectLst/>
                        <a:latin typeface="Times New Roman" panose="02020603050405020304" pitchFamily="18" charset="0"/>
                        <a:ea typeface="Times New Roman" panose="02020603050405020304" pitchFamily="18" charset="0"/>
                      </a:endParaRPr>
                    </a:p>
                  </a:txBody>
                  <a:tcPr marL="74863" marR="74863" marT="0" marB="0"/>
                </a:tc>
                <a:tc>
                  <a:txBody>
                    <a:bodyPr/>
                    <a:lstStyle/>
                    <a:p>
                      <a:pPr marL="0" marR="0">
                        <a:spcBef>
                          <a:spcPts val="0"/>
                        </a:spcBef>
                        <a:spcAft>
                          <a:spcPts val="0"/>
                        </a:spcAft>
                      </a:pPr>
                      <a:r>
                        <a:rPr lang="en-IN" sz="1300">
                          <a:effectLst/>
                        </a:rPr>
                        <a:t>1. http://www.payscale.com/index/US</a:t>
                      </a:r>
                      <a:br>
                        <a:rPr lang="en-IN" sz="1300">
                          <a:effectLst/>
                        </a:rPr>
                      </a:br>
                      <a:r>
                        <a:rPr lang="en-IN" sz="1300">
                          <a:effectLst/>
                        </a:rPr>
                        <a:t>2. Financial Times</a:t>
                      </a:r>
                      <a:endParaRPr lang="en-US" sz="1000">
                        <a:effectLst/>
                        <a:latin typeface="Times New Roman" panose="02020603050405020304" pitchFamily="18" charset="0"/>
                        <a:ea typeface="Times New Roman" panose="02020603050405020304" pitchFamily="18" charset="0"/>
                      </a:endParaRPr>
                    </a:p>
                  </a:txBody>
                  <a:tcPr marL="74863" marR="74863" marT="0" marB="0"/>
                </a:tc>
                <a:extLst>
                  <a:ext uri="{0D108BD9-81ED-4DB2-BD59-A6C34878D82A}">
                    <a16:rowId xmlns:a16="http://schemas.microsoft.com/office/drawing/2014/main" val="3057519570"/>
                  </a:ext>
                </a:extLst>
              </a:tr>
              <a:tr h="270340">
                <a:tc>
                  <a:txBody>
                    <a:bodyPr/>
                    <a:lstStyle/>
                    <a:p>
                      <a:pPr marL="0" marR="0">
                        <a:spcBef>
                          <a:spcPts val="0"/>
                        </a:spcBef>
                        <a:spcAft>
                          <a:spcPts val="0"/>
                        </a:spcAft>
                      </a:pPr>
                      <a:r>
                        <a:rPr lang="en-IN" sz="1300">
                          <a:effectLst/>
                        </a:rPr>
                        <a:t>UK</a:t>
                      </a:r>
                      <a:endParaRPr lang="en-US" sz="1000">
                        <a:effectLst/>
                        <a:latin typeface="Times New Roman" panose="02020603050405020304" pitchFamily="18" charset="0"/>
                        <a:ea typeface="Times New Roman" panose="02020603050405020304" pitchFamily="18" charset="0"/>
                      </a:endParaRPr>
                    </a:p>
                  </a:txBody>
                  <a:tcPr marL="74863" marR="74863" marT="0" marB="0"/>
                </a:tc>
                <a:tc>
                  <a:txBody>
                    <a:bodyPr/>
                    <a:lstStyle/>
                    <a:p>
                      <a:pPr marL="0" marR="0">
                        <a:spcBef>
                          <a:spcPts val="0"/>
                        </a:spcBef>
                        <a:spcAft>
                          <a:spcPts val="0"/>
                        </a:spcAft>
                      </a:pPr>
                      <a:r>
                        <a:rPr lang="en-IN" sz="1300">
                          <a:effectLst/>
                        </a:rPr>
                        <a:t>1. </a:t>
                      </a:r>
                      <a:r>
                        <a:rPr lang="en-IN" sz="1300" u="sng">
                          <a:effectLst/>
                          <a:hlinkClick r:id="rId14"/>
                        </a:rPr>
                        <a:t>http://www.payscale.com/index/UK</a:t>
                      </a:r>
                      <a:endParaRPr lang="en-US" sz="1000">
                        <a:effectLst/>
                        <a:latin typeface="Times New Roman" panose="02020603050405020304" pitchFamily="18" charset="0"/>
                        <a:ea typeface="Times New Roman" panose="02020603050405020304" pitchFamily="18" charset="0"/>
                      </a:endParaRPr>
                    </a:p>
                  </a:txBody>
                  <a:tcPr marL="74863" marR="74863" marT="0" marB="0"/>
                </a:tc>
                <a:extLst>
                  <a:ext uri="{0D108BD9-81ED-4DB2-BD59-A6C34878D82A}">
                    <a16:rowId xmlns:a16="http://schemas.microsoft.com/office/drawing/2014/main" val="997489576"/>
                  </a:ext>
                </a:extLst>
              </a:tr>
              <a:tr h="623862">
                <a:tc>
                  <a:txBody>
                    <a:bodyPr/>
                    <a:lstStyle/>
                    <a:p>
                      <a:pPr marL="0" marR="0">
                        <a:spcBef>
                          <a:spcPts val="0"/>
                        </a:spcBef>
                        <a:spcAft>
                          <a:spcPts val="0"/>
                        </a:spcAft>
                      </a:pPr>
                      <a:r>
                        <a:rPr lang="en-IN" sz="1300">
                          <a:effectLst/>
                        </a:rPr>
                        <a:t>India</a:t>
                      </a:r>
                      <a:endParaRPr lang="en-US" sz="1000">
                        <a:effectLst/>
                        <a:latin typeface="Times New Roman" panose="02020603050405020304" pitchFamily="18" charset="0"/>
                        <a:ea typeface="Times New Roman" panose="02020603050405020304" pitchFamily="18" charset="0"/>
                      </a:endParaRPr>
                    </a:p>
                  </a:txBody>
                  <a:tcPr marL="74863" marR="74863" marT="0" marB="0"/>
                </a:tc>
                <a:tc>
                  <a:txBody>
                    <a:bodyPr/>
                    <a:lstStyle/>
                    <a:p>
                      <a:pPr marL="0" marR="0">
                        <a:spcBef>
                          <a:spcPts val="0"/>
                        </a:spcBef>
                        <a:spcAft>
                          <a:spcPts val="0"/>
                        </a:spcAft>
                      </a:pPr>
                      <a:r>
                        <a:rPr lang="en-IN" sz="1300">
                          <a:effectLst/>
                        </a:rPr>
                        <a:t>1. </a:t>
                      </a:r>
                      <a:r>
                        <a:rPr lang="en-IN" sz="1300" u="sng">
                          <a:effectLst/>
                          <a:hlinkClick r:id="rId13"/>
                        </a:rPr>
                        <a:t>www.businessworld.in</a:t>
                      </a:r>
                      <a:r>
                        <a:rPr lang="en-IN" sz="1300">
                          <a:effectLst/>
                        </a:rPr>
                        <a:t/>
                      </a:r>
                      <a:br>
                        <a:rPr lang="en-IN" sz="1300">
                          <a:effectLst/>
                        </a:rPr>
                      </a:br>
                      <a:r>
                        <a:rPr lang="en-IN" sz="1300">
                          <a:effectLst/>
                        </a:rPr>
                        <a:t>2. http://www.payscale.com/index/IN</a:t>
                      </a:r>
                      <a:br>
                        <a:rPr lang="en-IN" sz="1300">
                          <a:effectLst/>
                        </a:rPr>
                      </a:br>
                      <a:r>
                        <a:rPr lang="en-IN" sz="1300">
                          <a:effectLst/>
                        </a:rPr>
                        <a:t>3. College Website</a:t>
                      </a:r>
                      <a:endParaRPr lang="en-US" sz="1000">
                        <a:effectLst/>
                        <a:latin typeface="Times New Roman" panose="02020603050405020304" pitchFamily="18" charset="0"/>
                        <a:ea typeface="Times New Roman" panose="02020603050405020304" pitchFamily="18" charset="0"/>
                      </a:endParaRPr>
                    </a:p>
                  </a:txBody>
                  <a:tcPr marL="74863" marR="74863" marT="0" marB="0"/>
                </a:tc>
                <a:extLst>
                  <a:ext uri="{0D108BD9-81ED-4DB2-BD59-A6C34878D82A}">
                    <a16:rowId xmlns:a16="http://schemas.microsoft.com/office/drawing/2014/main" val="1271513342"/>
                  </a:ext>
                </a:extLst>
              </a:tr>
              <a:tr h="270340">
                <a:tc>
                  <a:txBody>
                    <a:bodyPr/>
                    <a:lstStyle/>
                    <a:p>
                      <a:pPr marL="0" marR="0">
                        <a:spcBef>
                          <a:spcPts val="0"/>
                        </a:spcBef>
                        <a:spcAft>
                          <a:spcPts val="0"/>
                        </a:spcAft>
                      </a:pPr>
                      <a:r>
                        <a:rPr lang="en-IN" sz="1300">
                          <a:effectLst/>
                        </a:rPr>
                        <a:t>Australia</a:t>
                      </a:r>
                      <a:endParaRPr lang="en-US" sz="1000">
                        <a:effectLst/>
                        <a:latin typeface="Times New Roman" panose="02020603050405020304" pitchFamily="18" charset="0"/>
                        <a:ea typeface="Times New Roman" panose="02020603050405020304" pitchFamily="18" charset="0"/>
                      </a:endParaRPr>
                    </a:p>
                  </a:txBody>
                  <a:tcPr marL="74863" marR="74863" marT="0" marB="0"/>
                </a:tc>
                <a:tc>
                  <a:txBody>
                    <a:bodyPr/>
                    <a:lstStyle/>
                    <a:p>
                      <a:pPr marL="0" marR="0">
                        <a:spcBef>
                          <a:spcPts val="0"/>
                        </a:spcBef>
                        <a:spcAft>
                          <a:spcPts val="0"/>
                        </a:spcAft>
                      </a:pPr>
                      <a:r>
                        <a:rPr lang="en-IN" sz="1300" u="sng">
                          <a:effectLst/>
                          <a:hlinkClick r:id="rId15"/>
                        </a:rPr>
                        <a:t>http://www.payscale.com/index/AU</a:t>
                      </a:r>
                      <a:endParaRPr lang="en-US" sz="1000">
                        <a:effectLst/>
                        <a:latin typeface="Times New Roman" panose="02020603050405020304" pitchFamily="18" charset="0"/>
                        <a:ea typeface="Times New Roman" panose="02020603050405020304" pitchFamily="18" charset="0"/>
                      </a:endParaRPr>
                    </a:p>
                  </a:txBody>
                  <a:tcPr marL="74863" marR="74863" marT="0" marB="0"/>
                </a:tc>
                <a:extLst>
                  <a:ext uri="{0D108BD9-81ED-4DB2-BD59-A6C34878D82A}">
                    <a16:rowId xmlns:a16="http://schemas.microsoft.com/office/drawing/2014/main" val="580873747"/>
                  </a:ext>
                </a:extLst>
              </a:tr>
              <a:tr h="259943">
                <a:tc>
                  <a:txBody>
                    <a:bodyPr/>
                    <a:lstStyle/>
                    <a:p>
                      <a:pPr marL="0" marR="0">
                        <a:spcBef>
                          <a:spcPts val="0"/>
                        </a:spcBef>
                        <a:spcAft>
                          <a:spcPts val="0"/>
                        </a:spcAft>
                      </a:pPr>
                      <a:r>
                        <a:rPr lang="en-IN" sz="1300">
                          <a:effectLst/>
                        </a:rPr>
                        <a:t>New Zealand</a:t>
                      </a:r>
                      <a:endParaRPr lang="en-US" sz="1000">
                        <a:effectLst/>
                        <a:latin typeface="Times New Roman" panose="02020603050405020304" pitchFamily="18" charset="0"/>
                        <a:ea typeface="Times New Roman" panose="02020603050405020304" pitchFamily="18" charset="0"/>
                      </a:endParaRPr>
                    </a:p>
                  </a:txBody>
                  <a:tcPr marL="74863" marR="74863" marT="0" marB="0"/>
                </a:tc>
                <a:tc>
                  <a:txBody>
                    <a:bodyPr/>
                    <a:lstStyle/>
                    <a:p>
                      <a:pPr marL="0" marR="0">
                        <a:spcBef>
                          <a:spcPts val="0"/>
                        </a:spcBef>
                        <a:spcAft>
                          <a:spcPts val="0"/>
                        </a:spcAft>
                      </a:pPr>
                      <a:r>
                        <a:rPr lang="en-IN" sz="1300" u="sng" dirty="0">
                          <a:effectLst/>
                          <a:hlinkClick r:id="rId16"/>
                        </a:rPr>
                        <a:t>http://www.payscale.com/index/NZ</a:t>
                      </a:r>
                      <a:endParaRPr lang="en-US" sz="1000" dirty="0">
                        <a:effectLst/>
                        <a:latin typeface="Times New Roman" panose="02020603050405020304" pitchFamily="18" charset="0"/>
                        <a:ea typeface="Times New Roman" panose="02020603050405020304" pitchFamily="18" charset="0"/>
                      </a:endParaRPr>
                    </a:p>
                  </a:txBody>
                  <a:tcPr marL="74863" marR="74863" marT="0" marB="0"/>
                </a:tc>
                <a:extLst>
                  <a:ext uri="{0D108BD9-81ED-4DB2-BD59-A6C34878D82A}">
                    <a16:rowId xmlns:a16="http://schemas.microsoft.com/office/drawing/2014/main" val="311907501"/>
                  </a:ext>
                </a:extLst>
              </a:tr>
            </a:tbl>
          </a:graphicData>
        </a:graphic>
      </p:graphicFrame>
    </p:spTree>
    <p:extLst>
      <p:ext uri="{BB962C8B-B14F-4D97-AF65-F5344CB8AC3E}">
        <p14:creationId xmlns:p14="http://schemas.microsoft.com/office/powerpoint/2010/main" val="5981382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Collateral Security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75977565"/>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93590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13945027"/>
              </p:ext>
            </p:extLst>
          </p:nvPr>
        </p:nvGraphicFramePr>
        <p:xfrm>
          <a:off x="663633" y="231545"/>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300973158"/>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315035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797114845"/>
              </p:ext>
            </p:extLst>
          </p:nvPr>
        </p:nvGraphicFramePr>
        <p:xfrm>
          <a:off x="2095500" y="1285876"/>
          <a:ext cx="8001000" cy="2170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1372408822"/>
              </p:ext>
            </p:extLst>
          </p:nvPr>
        </p:nvGraphicFramePr>
        <p:xfrm>
          <a:off x="1952625" y="285751"/>
          <a:ext cx="3214688" cy="7080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 name="Diagram 2"/>
          <p:cNvGraphicFramePr/>
          <p:nvPr>
            <p:extLst>
              <p:ext uri="{D42A27DB-BD31-4B8C-83A1-F6EECF244321}">
                <p14:modId xmlns:p14="http://schemas.microsoft.com/office/powerpoint/2010/main" val="3149978556"/>
              </p:ext>
            </p:extLst>
          </p:nvPr>
        </p:nvGraphicFramePr>
        <p:xfrm>
          <a:off x="433212" y="3461805"/>
          <a:ext cx="9993390" cy="263945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6390" name="Picture 6" descr="5 Problems of Applicant Tracking.png"/>
          <p:cNvPicPr>
            <a:picLocks noChangeAspect="1"/>
          </p:cNvPicPr>
          <p:nvPr/>
        </p:nvPicPr>
        <p:blipFill>
          <a:blip r:embed="rId18" cstate="email">
            <a:extLst>
              <a:ext uri="{28A0092B-C50C-407E-A947-70E740481C1C}">
                <a14:useLocalDpi xmlns:a14="http://schemas.microsoft.com/office/drawing/2010/main"/>
              </a:ext>
            </a:extLst>
          </a:blip>
          <a:srcRect l="57031" t="62383" r="12498"/>
          <a:stretch>
            <a:fillRect/>
          </a:stretch>
        </p:blipFill>
        <p:spPr bwMode="auto">
          <a:xfrm>
            <a:off x="10310813" y="2921617"/>
            <a:ext cx="1526778" cy="1068744"/>
          </a:xfrm>
          <a:prstGeom prst="rect">
            <a:avLst/>
          </a:prstGeom>
          <a:noFill/>
          <a:ln w="9525">
            <a:noFill/>
            <a:miter lim="800000"/>
            <a:headEnd/>
            <a:tailEnd/>
          </a:ln>
        </p:spPr>
      </p:pic>
      <p:pic>
        <p:nvPicPr>
          <p:cNvPr id="10" name="Picture 9" descr="parent.jp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flipH="1">
            <a:off x="433212" y="2357783"/>
            <a:ext cx="1030155" cy="1697853"/>
          </a:xfrm>
          <a:prstGeom prst="rect">
            <a:avLst/>
          </a:prstGeom>
        </p:spPr>
      </p:pic>
    </p:spTree>
    <p:extLst>
      <p:ext uri="{BB962C8B-B14F-4D97-AF65-F5344CB8AC3E}">
        <p14:creationId xmlns:p14="http://schemas.microsoft.com/office/powerpoint/2010/main" val="14750078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740443548"/>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63633" y="2580860"/>
            <a:ext cx="6784507" cy="2797963"/>
          </a:xfrm>
          <a:prstGeom prst="rect">
            <a:avLst/>
          </a:prstGeom>
          <a:ln>
            <a:noFill/>
          </a:ln>
          <a:effectLst>
            <a:softEdge rad="112500"/>
          </a:effectLst>
        </p:spPr>
      </p:pic>
      <p:graphicFrame>
        <p:nvGraphicFramePr>
          <p:cNvPr id="4" name="Content Placeholder 3"/>
          <p:cNvGraphicFramePr>
            <a:graphicFrameLocks noGrp="1"/>
          </p:cNvGraphicFramePr>
          <p:nvPr>
            <p:ph idx="1"/>
            <p:extLst>
              <p:ext uri="{D42A27DB-BD31-4B8C-83A1-F6EECF244321}">
                <p14:modId xmlns:p14="http://schemas.microsoft.com/office/powerpoint/2010/main" val="4156025730"/>
              </p:ext>
            </p:extLst>
          </p:nvPr>
        </p:nvGraphicFramePr>
        <p:xfrm>
          <a:off x="3746718" y="1594588"/>
          <a:ext cx="10515600" cy="435133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Rectangle 2"/>
          <p:cNvSpPr/>
          <p:nvPr/>
        </p:nvSpPr>
        <p:spPr>
          <a:xfrm>
            <a:off x="561041" y="5690869"/>
            <a:ext cx="4831194" cy="1077218"/>
          </a:xfrm>
          <a:prstGeom prst="rect">
            <a:avLst/>
          </a:prstGeom>
          <a:noFill/>
        </p:spPr>
        <p:txBody>
          <a:bodyPr wrap="none" lIns="91440" tIns="45720" rIns="91440" bIns="45720">
            <a:spAutoFit/>
          </a:bodyPr>
          <a:lstStyle/>
          <a:p>
            <a:pPr algn="ctr"/>
            <a:r>
              <a:rPr lang="en-US" sz="3200" dirty="0" smtClean="0"/>
              <a:t>*Always </a:t>
            </a:r>
            <a:r>
              <a:rPr lang="en-US" sz="3200" dirty="0"/>
              <a:t>on Direct EMI basis</a:t>
            </a:r>
          </a:p>
          <a:p>
            <a:pPr algn="ct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921608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012749580"/>
              </p:ext>
            </p:extLst>
          </p:nvPr>
        </p:nvGraphicFramePr>
        <p:xfrm>
          <a:off x="1620838" y="1300655"/>
          <a:ext cx="8446378" cy="316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3111594637"/>
              </p:ext>
            </p:extLst>
          </p:nvPr>
        </p:nvGraphicFramePr>
        <p:xfrm>
          <a:off x="1620838" y="1"/>
          <a:ext cx="8189912" cy="10207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3911677763"/>
              </p:ext>
            </p:extLst>
          </p:nvPr>
        </p:nvGraphicFramePr>
        <p:xfrm>
          <a:off x="309443" y="4648807"/>
          <a:ext cx="11467398" cy="12003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008016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8979672"/>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096218484"/>
              </p:ext>
            </p:extLst>
          </p:nvPr>
        </p:nvGraphicFramePr>
        <p:xfrm>
          <a:off x="427093" y="725156"/>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1540559552"/>
              </p:ext>
            </p:extLst>
          </p:nvPr>
        </p:nvGraphicFramePr>
        <p:xfrm>
          <a:off x="2032000" y="2570421"/>
          <a:ext cx="8128000" cy="54186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8" name="Rectangle 7"/>
          <p:cNvSpPr/>
          <p:nvPr/>
        </p:nvSpPr>
        <p:spPr>
          <a:xfrm>
            <a:off x="7316600" y="4676384"/>
            <a:ext cx="477707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Documentary Proof to establish relationship</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18">
            <a:grayscl/>
            <a:extLst>
              <a:ext uri="{BEBA8EAE-BF5A-486C-A8C5-ECC9F3942E4B}">
                <a14:imgProps xmlns:a14="http://schemas.microsoft.com/office/drawing/2010/main">
                  <a14:imgLayer r:embed="rId19">
                    <a14:imgEffect>
                      <a14:artisticFilmGrain/>
                    </a14:imgEffect>
                  </a14:imgLayer>
                </a14:imgProps>
              </a:ext>
              <a:ext uri="{28A0092B-C50C-407E-A947-70E740481C1C}">
                <a14:useLocalDpi xmlns:a14="http://schemas.microsoft.com/office/drawing/2010/main"/>
              </a:ext>
            </a:extLst>
          </a:blip>
          <a:stretch>
            <a:fillRect/>
          </a:stretch>
        </p:blipFill>
        <p:spPr>
          <a:xfrm rot="20623180">
            <a:off x="1077593" y="4190669"/>
            <a:ext cx="2581275" cy="1771650"/>
          </a:xfrm>
          <a:prstGeom prst="rect">
            <a:avLst/>
          </a:prstGeom>
        </p:spPr>
      </p:pic>
      <p:graphicFrame>
        <p:nvGraphicFramePr>
          <p:cNvPr id="6" name="Diagram 5"/>
          <p:cNvGraphicFramePr/>
          <p:nvPr>
            <p:extLst>
              <p:ext uri="{D42A27DB-BD31-4B8C-83A1-F6EECF244321}">
                <p14:modId xmlns:p14="http://schemas.microsoft.com/office/powerpoint/2010/main" val="140000291"/>
              </p:ext>
            </p:extLst>
          </p:nvPr>
        </p:nvGraphicFramePr>
        <p:xfrm>
          <a:off x="8234239" y="1637868"/>
          <a:ext cx="3604768" cy="1105332"/>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pic>
        <p:nvPicPr>
          <p:cNvPr id="10" name="Picture 9"/>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8848646" y="2839000"/>
            <a:ext cx="2375954" cy="1329988"/>
          </a:xfrm>
          <a:prstGeom prst="rect">
            <a:avLst/>
          </a:prstGeom>
        </p:spPr>
      </p:pic>
    </p:spTree>
    <p:extLst>
      <p:ext uri="{BB962C8B-B14F-4D97-AF65-F5344CB8AC3E}">
        <p14:creationId xmlns:p14="http://schemas.microsoft.com/office/powerpoint/2010/main" val="16425375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2675796"/>
              </p:ext>
            </p:extLst>
          </p:nvPr>
        </p:nvGraphicFramePr>
        <p:xfrm>
          <a:off x="1620839" y="1"/>
          <a:ext cx="8090720" cy="1020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4169548751"/>
              </p:ext>
            </p:extLst>
          </p:nvPr>
        </p:nvGraphicFramePr>
        <p:xfrm>
          <a:off x="1620839" y="1155392"/>
          <a:ext cx="8500622" cy="56670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229044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59704435"/>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827758700"/>
              </p:ext>
            </p:extLst>
          </p:nvPr>
        </p:nvGraphicFramePr>
        <p:xfrm>
          <a:off x="663633" y="1626119"/>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392357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1990628"/>
              </p:ext>
            </p:extLst>
          </p:nvPr>
        </p:nvGraphicFramePr>
        <p:xfrm>
          <a:off x="1981200" y="285750"/>
          <a:ext cx="8229600" cy="628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Content Placeholder 2"/>
          <p:cNvGraphicFramePr>
            <a:graphicFrameLocks noGrp="1"/>
          </p:cNvGraphicFramePr>
          <p:nvPr>
            <p:ph idx="1"/>
            <p:extLst>
              <p:ext uri="{D42A27DB-BD31-4B8C-83A1-F6EECF244321}">
                <p14:modId xmlns:p14="http://schemas.microsoft.com/office/powerpoint/2010/main" val="1730327159"/>
              </p:ext>
            </p:extLst>
          </p:nvPr>
        </p:nvGraphicFramePr>
        <p:xfrm>
          <a:off x="639655" y="4411964"/>
          <a:ext cx="10632690" cy="23955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 name="Picture 4"/>
          <p:cNvPicPr>
            <a:picLocks noChangeAspect="1"/>
          </p:cNvPicPr>
          <p:nvPr/>
        </p:nvPicPr>
        <p:blipFill rotWithShape="1">
          <a:blip r:embed="rId13" cstate="email">
            <a:extLst>
              <a:ext uri="{BEBA8EAE-BF5A-486C-A8C5-ECC9F3942E4B}">
                <a14:imgProps xmlns:a14="http://schemas.microsoft.com/office/drawing/2010/main">
                  <a14:imgLayer r:embed="rId14">
                    <a14:imgEffect>
                      <a14:sharpenSoften amount="50000"/>
                    </a14:imgEffect>
                  </a14:imgLayer>
                </a14:imgProps>
              </a:ext>
              <a:ext uri="{28A0092B-C50C-407E-A947-70E740481C1C}">
                <a14:useLocalDpi xmlns:a14="http://schemas.microsoft.com/office/drawing/2010/main"/>
              </a:ext>
            </a:extLst>
          </a:blip>
          <a:srcRect l="8602" t="21080" r="9417" b="28500"/>
          <a:stretch/>
        </p:blipFill>
        <p:spPr>
          <a:xfrm>
            <a:off x="2115207" y="1529257"/>
            <a:ext cx="7961586" cy="27904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445030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663155249"/>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1696988683"/>
              </p:ext>
            </p:extLst>
          </p:nvPr>
        </p:nvGraphicFramePr>
        <p:xfrm>
          <a:off x="-1" y="1106653"/>
          <a:ext cx="12192000" cy="574742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63373058"/>
                    </a:ext>
                  </a:extLst>
                </a:gridCol>
                <a:gridCol w="4064000">
                  <a:extLst>
                    <a:ext uri="{9D8B030D-6E8A-4147-A177-3AD203B41FA5}">
                      <a16:colId xmlns:a16="http://schemas.microsoft.com/office/drawing/2014/main" val="535465385"/>
                    </a:ext>
                  </a:extLst>
                </a:gridCol>
                <a:gridCol w="4064000">
                  <a:extLst>
                    <a:ext uri="{9D8B030D-6E8A-4147-A177-3AD203B41FA5}">
                      <a16:colId xmlns:a16="http://schemas.microsoft.com/office/drawing/2014/main" val="1927033465"/>
                    </a:ext>
                  </a:extLst>
                </a:gridCol>
              </a:tblGrid>
              <a:tr h="393585">
                <a:tc>
                  <a:txBody>
                    <a:bodyPr/>
                    <a:lstStyle/>
                    <a:p>
                      <a:pPr algn="ctr"/>
                      <a:r>
                        <a:rPr lang="en-US" sz="1900" b="1" dirty="0" smtClean="0"/>
                        <a:t>Salary Components</a:t>
                      </a:r>
                      <a:endParaRPr lang="en-US" sz="1900" b="1" dirty="0"/>
                    </a:p>
                  </a:txBody>
                  <a:tcPr marL="97048" marR="97048" marT="48524" marB="48524" anchor="ctr"/>
                </a:tc>
                <a:tc>
                  <a:txBody>
                    <a:bodyPr/>
                    <a:lstStyle/>
                    <a:p>
                      <a:pPr algn="ctr"/>
                      <a:r>
                        <a:rPr lang="en-US" sz="1900" b="1" dirty="0" smtClean="0"/>
                        <a:t>Percentage</a:t>
                      </a:r>
                      <a:r>
                        <a:rPr lang="en-US" sz="1900" b="1" baseline="0" dirty="0" smtClean="0"/>
                        <a:t> to be considered</a:t>
                      </a:r>
                      <a:endParaRPr lang="en-US" sz="1900" b="1" dirty="0"/>
                    </a:p>
                  </a:txBody>
                  <a:tcPr marL="97048" marR="97048" marT="48524" marB="48524" anchor="ctr"/>
                </a:tc>
                <a:tc>
                  <a:txBody>
                    <a:bodyPr/>
                    <a:lstStyle/>
                    <a:p>
                      <a:pPr algn="ctr"/>
                      <a:r>
                        <a:rPr lang="en-US" sz="1900" b="1" dirty="0" smtClean="0"/>
                        <a:t>Documentation</a:t>
                      </a:r>
                      <a:endParaRPr lang="en-US" sz="1900" b="1" dirty="0"/>
                    </a:p>
                  </a:txBody>
                  <a:tcPr marL="97048" marR="97048" marT="48524" marB="48524" anchor="ctr"/>
                </a:tc>
                <a:extLst>
                  <a:ext uri="{0D108BD9-81ED-4DB2-BD59-A6C34878D82A}">
                    <a16:rowId xmlns:a16="http://schemas.microsoft.com/office/drawing/2014/main" val="2960577673"/>
                  </a:ext>
                </a:extLst>
              </a:tr>
              <a:tr h="393585">
                <a:tc>
                  <a:txBody>
                    <a:bodyPr/>
                    <a:lstStyle/>
                    <a:p>
                      <a:pPr algn="ctr"/>
                      <a:r>
                        <a:rPr lang="en-US" sz="1900" b="1" dirty="0" smtClean="0"/>
                        <a:t>Basic/HRA/Fixed Allowances</a:t>
                      </a:r>
                      <a:endParaRPr lang="en-US" sz="1900" b="1" dirty="0"/>
                    </a:p>
                  </a:txBody>
                  <a:tcPr marL="97048" marR="97048" marT="48524" marB="48524" anchor="ctr"/>
                </a:tc>
                <a:tc>
                  <a:txBody>
                    <a:bodyPr/>
                    <a:lstStyle/>
                    <a:p>
                      <a:pPr algn="ctr"/>
                      <a:r>
                        <a:rPr lang="en-US" sz="1900" b="1" dirty="0" smtClean="0"/>
                        <a:t>100%</a:t>
                      </a:r>
                      <a:endParaRPr lang="en-US" sz="1900" b="1" dirty="0"/>
                    </a:p>
                  </a:txBody>
                  <a:tcPr marL="97048" marR="97048" marT="48524" marB="48524" anchor="ctr"/>
                </a:tc>
                <a:tc>
                  <a:txBody>
                    <a:bodyPr/>
                    <a:lstStyle/>
                    <a:p>
                      <a:pPr algn="ctr"/>
                      <a:r>
                        <a:rPr lang="en-US" sz="1900" b="1" dirty="0" smtClean="0"/>
                        <a:t>1 month salary slip</a:t>
                      </a:r>
                      <a:endParaRPr lang="en-US" sz="1900" b="1" dirty="0"/>
                    </a:p>
                  </a:txBody>
                  <a:tcPr marL="97048" marR="97048" marT="48524" marB="48524" anchor="ctr"/>
                </a:tc>
                <a:extLst>
                  <a:ext uri="{0D108BD9-81ED-4DB2-BD59-A6C34878D82A}">
                    <a16:rowId xmlns:a16="http://schemas.microsoft.com/office/drawing/2014/main" val="1786126839"/>
                  </a:ext>
                </a:extLst>
              </a:tr>
              <a:tr h="393585">
                <a:tc>
                  <a:txBody>
                    <a:bodyPr/>
                    <a:lstStyle/>
                    <a:p>
                      <a:pPr algn="ctr"/>
                      <a:r>
                        <a:rPr lang="en-US" sz="1900" b="1" dirty="0" smtClean="0"/>
                        <a:t>OT/Incentives</a:t>
                      </a:r>
                      <a:endParaRPr lang="en-US" sz="1900" b="1" dirty="0"/>
                    </a:p>
                  </a:txBody>
                  <a:tcPr marL="97048" marR="97048" marT="48524" marB="48524" anchor="ctr"/>
                </a:tc>
                <a:tc>
                  <a:txBody>
                    <a:bodyPr/>
                    <a:lstStyle/>
                    <a:p>
                      <a:pPr algn="ctr"/>
                      <a:r>
                        <a:rPr lang="en-US" sz="1900" b="1" dirty="0" smtClean="0"/>
                        <a:t>50% of 6 month average</a:t>
                      </a:r>
                      <a:endParaRPr lang="en-US" sz="1900" b="1" dirty="0"/>
                    </a:p>
                  </a:txBody>
                  <a:tcPr marL="97048" marR="97048" marT="48524" marB="48524" anchor="ctr"/>
                </a:tc>
                <a:tc>
                  <a:txBody>
                    <a:bodyPr/>
                    <a:lstStyle/>
                    <a:p>
                      <a:pPr algn="ctr"/>
                      <a:r>
                        <a:rPr lang="en-US" sz="1900" b="1" dirty="0" smtClean="0"/>
                        <a:t>6 months salary slip</a:t>
                      </a:r>
                      <a:endParaRPr lang="en-US" sz="1900" b="1" dirty="0"/>
                    </a:p>
                  </a:txBody>
                  <a:tcPr marL="97048" marR="97048" marT="48524" marB="48524" anchor="ctr"/>
                </a:tc>
                <a:extLst>
                  <a:ext uri="{0D108BD9-81ED-4DB2-BD59-A6C34878D82A}">
                    <a16:rowId xmlns:a16="http://schemas.microsoft.com/office/drawing/2014/main" val="1953972756"/>
                  </a:ext>
                </a:extLst>
              </a:tr>
              <a:tr h="970484">
                <a:tc>
                  <a:txBody>
                    <a:bodyPr/>
                    <a:lstStyle/>
                    <a:p>
                      <a:pPr algn="ctr"/>
                      <a:r>
                        <a:rPr lang="en-US" sz="1900" b="1" dirty="0" smtClean="0"/>
                        <a:t>Annual Bonus</a:t>
                      </a:r>
                      <a:endParaRPr lang="en-US" sz="1900" b="1" dirty="0"/>
                    </a:p>
                  </a:txBody>
                  <a:tcPr marL="97048" marR="97048" marT="48524" marB="48524" anchor="ctr"/>
                </a:tc>
                <a:tc>
                  <a:txBody>
                    <a:bodyPr/>
                    <a:lstStyle/>
                    <a:p>
                      <a:pPr algn="ctr"/>
                      <a:r>
                        <a:rPr lang="en-US" sz="1900" b="1" dirty="0" smtClean="0"/>
                        <a:t>50% of 2 years average</a:t>
                      </a:r>
                      <a:endParaRPr lang="en-US" sz="1900" b="1" dirty="0"/>
                    </a:p>
                  </a:txBody>
                  <a:tcPr marL="97048" marR="97048" marT="48524" marB="48524" anchor="ctr"/>
                </a:tc>
                <a:tc>
                  <a:txBody>
                    <a:bodyPr/>
                    <a:lstStyle/>
                    <a:p>
                      <a:pPr algn="ctr"/>
                      <a:r>
                        <a:rPr lang="en-US" sz="1900" b="1" dirty="0" smtClean="0"/>
                        <a:t>2 years Form 16 or other document specifying annual bonus</a:t>
                      </a:r>
                      <a:r>
                        <a:rPr lang="en-US" sz="1900" b="1" baseline="0" dirty="0" smtClean="0"/>
                        <a:t> received by co-applicant</a:t>
                      </a:r>
                      <a:endParaRPr lang="en-US" sz="1900" b="1" dirty="0"/>
                    </a:p>
                  </a:txBody>
                  <a:tcPr marL="97048" marR="97048" marT="48524" marB="48524" anchor="ctr"/>
                </a:tc>
                <a:extLst>
                  <a:ext uri="{0D108BD9-81ED-4DB2-BD59-A6C34878D82A}">
                    <a16:rowId xmlns:a16="http://schemas.microsoft.com/office/drawing/2014/main" val="1785984611"/>
                  </a:ext>
                </a:extLst>
              </a:tr>
              <a:tr h="970484">
                <a:tc>
                  <a:txBody>
                    <a:bodyPr/>
                    <a:lstStyle/>
                    <a:p>
                      <a:pPr algn="ctr"/>
                      <a:r>
                        <a:rPr lang="en-US" sz="1900" b="1" dirty="0" smtClean="0"/>
                        <a:t>Rent</a:t>
                      </a:r>
                      <a:endParaRPr lang="en-US" sz="1900" b="1" dirty="0"/>
                    </a:p>
                  </a:txBody>
                  <a:tcPr marL="97048" marR="97048" marT="48524" marB="48524" anchor="ctr"/>
                </a:tc>
                <a:tc>
                  <a:txBody>
                    <a:bodyPr/>
                    <a:lstStyle/>
                    <a:p>
                      <a:pPr algn="ctr"/>
                      <a:r>
                        <a:rPr lang="en-US" sz="1900" b="1" dirty="0" smtClean="0"/>
                        <a:t>100%</a:t>
                      </a:r>
                      <a:endParaRPr lang="en-US" sz="1900" b="1" dirty="0"/>
                    </a:p>
                  </a:txBody>
                  <a:tcPr marL="97048" marR="97048" marT="48524" marB="48524" anchor="ctr"/>
                </a:tc>
                <a:tc>
                  <a:txBody>
                    <a:bodyPr/>
                    <a:lstStyle/>
                    <a:p>
                      <a:pPr algn="ctr"/>
                      <a:r>
                        <a:rPr lang="en-US" sz="1900" b="1" dirty="0" smtClean="0"/>
                        <a:t>Rental agreement</a:t>
                      </a:r>
                      <a:r>
                        <a:rPr lang="en-US" sz="1900" b="1" baseline="0" dirty="0" smtClean="0"/>
                        <a:t> + 6 months bank statement reflecting rent receipt + Latest IT Returns</a:t>
                      </a:r>
                      <a:endParaRPr lang="en-US" sz="1900" b="1" dirty="0"/>
                    </a:p>
                  </a:txBody>
                  <a:tcPr marL="97048" marR="97048" marT="48524" marB="48524" anchor="ctr"/>
                </a:tc>
                <a:extLst>
                  <a:ext uri="{0D108BD9-81ED-4DB2-BD59-A6C34878D82A}">
                    <a16:rowId xmlns:a16="http://schemas.microsoft.com/office/drawing/2014/main" val="3330537997"/>
                  </a:ext>
                </a:extLst>
              </a:tr>
              <a:tr h="970484">
                <a:tc>
                  <a:txBody>
                    <a:bodyPr/>
                    <a:lstStyle/>
                    <a:p>
                      <a:pPr algn="ctr"/>
                      <a:r>
                        <a:rPr lang="en-US" sz="1900" b="1" dirty="0" smtClean="0"/>
                        <a:t>Pension</a:t>
                      </a:r>
                      <a:endParaRPr lang="en-US" sz="1900" b="1" dirty="0"/>
                    </a:p>
                  </a:txBody>
                  <a:tcPr marL="97048" marR="97048" marT="48524" marB="48524" anchor="ctr"/>
                </a:tc>
                <a:tc>
                  <a:txBody>
                    <a:bodyPr/>
                    <a:lstStyle/>
                    <a:p>
                      <a:pPr algn="ctr"/>
                      <a:r>
                        <a:rPr lang="en-US" sz="1900" b="1" dirty="0" smtClean="0"/>
                        <a:t>100%</a:t>
                      </a:r>
                      <a:endParaRPr lang="en-US" sz="1900" b="1" dirty="0"/>
                    </a:p>
                  </a:txBody>
                  <a:tcPr marL="97048" marR="97048" marT="48524" marB="48524" anchor="ctr"/>
                </a:tc>
                <a:tc>
                  <a:txBody>
                    <a:bodyPr/>
                    <a:lstStyle/>
                    <a:p>
                      <a:pPr algn="ctr"/>
                      <a:r>
                        <a:rPr lang="en-US" sz="1900" b="1" dirty="0" smtClean="0"/>
                        <a:t>Pension slips/Passbooks/Bank</a:t>
                      </a:r>
                      <a:r>
                        <a:rPr lang="en-US" sz="1900" b="1" baseline="0" dirty="0" smtClean="0"/>
                        <a:t> statements reflecting pension income</a:t>
                      </a:r>
                      <a:endParaRPr lang="en-US" sz="1900" b="1" dirty="0"/>
                    </a:p>
                  </a:txBody>
                  <a:tcPr marL="97048" marR="97048" marT="48524" marB="48524" anchor="ctr"/>
                </a:tc>
                <a:extLst>
                  <a:ext uri="{0D108BD9-81ED-4DB2-BD59-A6C34878D82A}">
                    <a16:rowId xmlns:a16="http://schemas.microsoft.com/office/drawing/2014/main" val="1729729560"/>
                  </a:ext>
                </a:extLst>
              </a:tr>
              <a:tr h="393585">
                <a:tc>
                  <a:txBody>
                    <a:bodyPr/>
                    <a:lstStyle/>
                    <a:p>
                      <a:pPr algn="ctr"/>
                      <a:endParaRPr lang="en-US" sz="1900" b="1"/>
                    </a:p>
                  </a:txBody>
                  <a:tcPr marL="97048" marR="97048" marT="48524" marB="48524" anchor="ctr"/>
                </a:tc>
                <a:tc>
                  <a:txBody>
                    <a:bodyPr/>
                    <a:lstStyle/>
                    <a:p>
                      <a:pPr algn="ctr"/>
                      <a:endParaRPr lang="en-US" sz="1900" b="1"/>
                    </a:p>
                  </a:txBody>
                  <a:tcPr marL="97048" marR="97048" marT="48524" marB="48524" anchor="ctr"/>
                </a:tc>
                <a:tc>
                  <a:txBody>
                    <a:bodyPr/>
                    <a:lstStyle/>
                    <a:p>
                      <a:pPr algn="ctr"/>
                      <a:endParaRPr lang="en-US" sz="1900" b="1"/>
                    </a:p>
                  </a:txBody>
                  <a:tcPr marL="97048" marR="97048" marT="48524" marB="48524" anchor="ctr"/>
                </a:tc>
                <a:extLst>
                  <a:ext uri="{0D108BD9-81ED-4DB2-BD59-A6C34878D82A}">
                    <a16:rowId xmlns:a16="http://schemas.microsoft.com/office/drawing/2014/main" val="161172863"/>
                  </a:ext>
                </a:extLst>
              </a:tr>
              <a:tr h="1261629">
                <a:tc>
                  <a:txBody>
                    <a:bodyPr/>
                    <a:lstStyle/>
                    <a:p>
                      <a:pPr algn="ctr"/>
                      <a:r>
                        <a:rPr lang="en-US" sz="1900" b="1" dirty="0" smtClean="0"/>
                        <a:t>Additional co-applicant Income</a:t>
                      </a:r>
                      <a:endParaRPr lang="en-US" sz="1900" b="1" dirty="0"/>
                    </a:p>
                  </a:txBody>
                  <a:tcPr marL="97048" marR="97048" marT="48524" marB="48524" anchor="ctr">
                    <a:solidFill>
                      <a:schemeClr val="accent2"/>
                    </a:solidFill>
                  </a:tcPr>
                </a:tc>
                <a:tc>
                  <a:txBody>
                    <a:bodyPr/>
                    <a:lstStyle/>
                    <a:p>
                      <a:pPr algn="ctr"/>
                      <a:r>
                        <a:rPr lang="en-US" sz="1900" b="1" dirty="0" smtClean="0"/>
                        <a:t>50%</a:t>
                      </a:r>
                      <a:endParaRPr lang="en-US" sz="1900" b="1" dirty="0"/>
                    </a:p>
                  </a:txBody>
                  <a:tcPr marL="97048" marR="97048" marT="48524" marB="48524" anchor="ctr">
                    <a:solidFill>
                      <a:schemeClr val="accent2"/>
                    </a:solidFill>
                  </a:tcPr>
                </a:tc>
                <a:tc>
                  <a:txBody>
                    <a:bodyPr/>
                    <a:lstStyle/>
                    <a:p>
                      <a:pPr algn="ctr"/>
                      <a:r>
                        <a:rPr lang="en-US" sz="1900" b="1" dirty="0" smtClean="0"/>
                        <a:t>Married brother/sister, cousin, aunt/uncle willing to stand as income co-applicant</a:t>
                      </a:r>
                      <a:r>
                        <a:rPr lang="en-US" sz="1900" b="1" baseline="0" dirty="0" smtClean="0"/>
                        <a:t> along with applicant’s parent </a:t>
                      </a:r>
                      <a:endParaRPr lang="en-US" sz="1900" b="1" dirty="0"/>
                    </a:p>
                  </a:txBody>
                  <a:tcPr marL="97048" marR="97048" marT="48524" marB="48524" anchor="ctr">
                    <a:solidFill>
                      <a:schemeClr val="accent2"/>
                    </a:solidFill>
                  </a:tcPr>
                </a:tc>
                <a:extLst>
                  <a:ext uri="{0D108BD9-81ED-4DB2-BD59-A6C34878D82A}">
                    <a16:rowId xmlns:a16="http://schemas.microsoft.com/office/drawing/2014/main" val="2092400201"/>
                  </a:ext>
                </a:extLst>
              </a:tr>
            </a:tbl>
          </a:graphicData>
        </a:graphic>
      </p:graphicFrame>
    </p:spTree>
    <p:extLst>
      <p:ext uri="{BB962C8B-B14F-4D97-AF65-F5344CB8AC3E}">
        <p14:creationId xmlns:p14="http://schemas.microsoft.com/office/powerpoint/2010/main" val="10106171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493576230"/>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601055487"/>
              </p:ext>
            </p:extLst>
          </p:nvPr>
        </p:nvGraphicFramePr>
        <p:xfrm>
          <a:off x="663633" y="1626119"/>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 name="Picture 4"/>
          <p:cNvPicPr>
            <a:picLocks noChangeAspect="1"/>
          </p:cNvPicPr>
          <p:nvPr/>
        </p:nvPicPr>
        <p:blipFill rotWithShape="1">
          <a:blip r:embed="rId13" cstate="email">
            <a:extLst>
              <a:ext uri="{28A0092B-C50C-407E-A947-70E740481C1C}">
                <a14:useLocalDpi xmlns:a14="http://schemas.microsoft.com/office/drawing/2010/main"/>
              </a:ext>
            </a:extLst>
          </a:blip>
          <a:srcRect r="21386"/>
          <a:stretch/>
        </p:blipFill>
        <p:spPr>
          <a:xfrm>
            <a:off x="8661144" y="3208761"/>
            <a:ext cx="1385942" cy="1186054"/>
          </a:xfrm>
          <a:prstGeom prst="rect">
            <a:avLst/>
          </a:prstGeom>
        </p:spPr>
      </p:pic>
    </p:spTree>
    <p:extLst>
      <p:ext uri="{BB962C8B-B14F-4D97-AF65-F5344CB8AC3E}">
        <p14:creationId xmlns:p14="http://schemas.microsoft.com/office/powerpoint/2010/main" val="10361679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148330420"/>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2960437600"/>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90489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15021991"/>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p:txBody>
          <a:bodyPr/>
          <a:lstStyle/>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3484700999"/>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078940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978262098"/>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4152111729"/>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627830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2510618"/>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739107308"/>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160449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1881189" y="357188"/>
            <a:ext cx="8099425" cy="4862512"/>
          </a:xfrm>
          <a:prstGeom prst="rect">
            <a:avLst/>
          </a:prstGeom>
          <a:noFill/>
        </p:spPr>
        <p:txBody>
          <a:bodyPr wrap="none">
            <a:spAutoFit/>
          </a:bodyPr>
          <a:lstStyle/>
          <a:p>
            <a:pPr>
              <a:defRPr/>
            </a:pPr>
            <a:r>
              <a:rPr lang="en-IN" sz="4000" dirty="0">
                <a:solidFill>
                  <a:schemeClr val="accent5">
                    <a:lumMod val="50000"/>
                  </a:schemeClr>
                </a:solidFill>
                <a:latin typeface="+mj-lt"/>
                <a:ea typeface="+mj-ea"/>
                <a:cs typeface="+mj-cs"/>
              </a:rPr>
              <a:t>Co-borrower / borrower Age Norms:</a:t>
            </a:r>
          </a:p>
          <a:p>
            <a:pPr>
              <a:defRPr/>
            </a:pPr>
            <a:endParaRPr lang="en-IN" b="1" dirty="0"/>
          </a:p>
          <a:p>
            <a:pPr>
              <a:defRPr/>
            </a:pPr>
            <a:r>
              <a:rPr lang="en-IN" b="1" u="sng" dirty="0"/>
              <a:t>If Income is not considered:</a:t>
            </a:r>
            <a:endParaRPr lang="en-IN" dirty="0"/>
          </a:p>
          <a:p>
            <a:pPr>
              <a:defRPr/>
            </a:pPr>
            <a:r>
              <a:rPr lang="en-US" dirty="0"/>
              <a:t>At loan inception – Min 18 years</a:t>
            </a:r>
            <a:endParaRPr lang="en-IN" dirty="0"/>
          </a:p>
          <a:p>
            <a:pPr>
              <a:defRPr/>
            </a:pPr>
            <a:r>
              <a:rPr lang="en-US" dirty="0"/>
              <a:t> </a:t>
            </a:r>
            <a:endParaRPr lang="en-IN" dirty="0"/>
          </a:p>
          <a:p>
            <a:pPr>
              <a:defRPr/>
            </a:pPr>
            <a:r>
              <a:rPr lang="en-IN" b="1" u="sng" dirty="0"/>
              <a:t>If Income is considered:</a:t>
            </a:r>
            <a:endParaRPr lang="en-IN" dirty="0"/>
          </a:p>
          <a:p>
            <a:pPr>
              <a:defRPr/>
            </a:pPr>
            <a:r>
              <a:rPr lang="en-US" b="1" dirty="0"/>
              <a:t>Salaried:</a:t>
            </a:r>
            <a:endParaRPr lang="en-IN" b="1" dirty="0"/>
          </a:p>
          <a:p>
            <a:pPr lvl="1">
              <a:defRPr/>
            </a:pPr>
            <a:r>
              <a:rPr lang="en-US" dirty="0"/>
              <a:t>At loan inception – Min 21 years</a:t>
            </a:r>
            <a:endParaRPr lang="en-IN" dirty="0"/>
          </a:p>
          <a:p>
            <a:pPr lvl="1">
              <a:defRPr/>
            </a:pPr>
            <a:r>
              <a:rPr lang="en-US" dirty="0"/>
              <a:t>At the end of the loan Tenure – Max 60 years or Retirement whichever is earlier</a:t>
            </a:r>
            <a:endParaRPr lang="en-IN" dirty="0"/>
          </a:p>
          <a:p>
            <a:pPr>
              <a:defRPr/>
            </a:pPr>
            <a:r>
              <a:rPr lang="en-US" dirty="0"/>
              <a:t> </a:t>
            </a:r>
            <a:endParaRPr lang="en-IN" dirty="0"/>
          </a:p>
          <a:p>
            <a:pPr>
              <a:defRPr/>
            </a:pPr>
            <a:r>
              <a:rPr lang="en-US" b="1" dirty="0"/>
              <a:t>SEP/SENP:</a:t>
            </a:r>
            <a:endParaRPr lang="en-IN" b="1" dirty="0"/>
          </a:p>
          <a:p>
            <a:pPr lvl="1">
              <a:defRPr/>
            </a:pPr>
            <a:r>
              <a:rPr lang="en-US" dirty="0"/>
              <a:t>At loan inception – Min 21 years</a:t>
            </a:r>
            <a:endParaRPr lang="en-IN" dirty="0"/>
          </a:p>
          <a:p>
            <a:pPr lvl="1">
              <a:defRPr/>
            </a:pPr>
            <a:r>
              <a:rPr lang="en-US" dirty="0"/>
              <a:t>At the end of the loan Tenure – Max 65 years </a:t>
            </a:r>
            <a:endParaRPr lang="en-IN" dirty="0"/>
          </a:p>
          <a:p>
            <a:pPr>
              <a:defRPr/>
            </a:pPr>
            <a:r>
              <a:rPr lang="en-US" dirty="0"/>
              <a:t> </a:t>
            </a:r>
            <a:endParaRPr lang="en-IN" dirty="0"/>
          </a:p>
          <a:p>
            <a:pPr>
              <a:defRPr/>
            </a:pPr>
            <a:r>
              <a:rPr lang="en-US" dirty="0"/>
              <a:t>Note: for broken year of age more than 6 months to be treated as Complete year.</a:t>
            </a:r>
            <a:endParaRPr lang="en-IN" dirty="0"/>
          </a:p>
          <a:p>
            <a:pPr>
              <a:defRPr/>
            </a:pPr>
            <a:endParaRPr lang="en-IN" dirty="0"/>
          </a:p>
        </p:txBody>
      </p:sp>
      <p:pic>
        <p:nvPicPr>
          <p:cNvPr id="19459"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299450" y="924694"/>
            <a:ext cx="1982788" cy="2000250"/>
          </a:xfrm>
          <a:prstGeom prst="rect">
            <a:avLst/>
          </a:prstGeom>
          <a:noFill/>
          <a:ln w="9525">
            <a:noFill/>
            <a:miter lim="800000"/>
            <a:headEnd/>
            <a:tailEnd/>
          </a:ln>
        </p:spPr>
      </p:pic>
    </p:spTree>
    <p:extLst>
      <p:ext uri="{BB962C8B-B14F-4D97-AF65-F5344CB8AC3E}">
        <p14:creationId xmlns:p14="http://schemas.microsoft.com/office/powerpoint/2010/main" val="24616730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024063" y="2890839"/>
          <a:ext cx="8215312" cy="2350135"/>
        </p:xfrm>
        <a:graphic>
          <a:graphicData uri="http://schemas.openxmlformats.org/drawingml/2006/table">
            <a:tbl>
              <a:tblPr/>
              <a:tblGrid>
                <a:gridCol w="1290637">
                  <a:extLst>
                    <a:ext uri="{9D8B030D-6E8A-4147-A177-3AD203B41FA5}">
                      <a16:colId xmlns:a16="http://schemas.microsoft.com/office/drawing/2014/main" val="20000"/>
                    </a:ext>
                  </a:extLst>
                </a:gridCol>
                <a:gridCol w="6924675">
                  <a:extLst>
                    <a:ext uri="{9D8B030D-6E8A-4147-A177-3AD203B41FA5}">
                      <a16:colId xmlns:a16="http://schemas.microsoft.com/office/drawing/2014/main" val="20001"/>
                    </a:ext>
                  </a:extLst>
                </a:gridCol>
              </a:tblGrid>
              <a:tr h="12985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N" sz="12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Processing Fee Cheque </a:t>
                      </a:r>
                      <a:endParaRPr kumimoji="0" lang="en-IN"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5962" marR="65962" marT="0" marB="0" anchor="ct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5000"/>
                        </a:lnSpc>
                        <a:spcBef>
                          <a:spcPct val="0"/>
                        </a:spcBef>
                        <a:spcAft>
                          <a:spcPct val="0"/>
                        </a:spcAft>
                        <a:buClrTx/>
                        <a:buSzTx/>
                        <a:buFont typeface="Symbol" pitchFamily="18" charset="2"/>
                        <a:buChar char=""/>
                        <a:tabLst/>
                      </a:pPr>
                      <a:r>
                        <a:rPr kumimoji="0" lang="en-IN" sz="1200" b="0" i="0" u="none" strike="noStrike" cap="none" normalizeH="0" baseline="0" dirty="0" smtClean="0">
                          <a:ln>
                            <a:noFill/>
                          </a:ln>
                          <a:solidFill>
                            <a:schemeClr val="tx1"/>
                          </a:solidFill>
                          <a:effectLst/>
                          <a:latin typeface="Calibri" pitchFamily="34" charset="0"/>
                          <a:cs typeface="Arial" pitchFamily="34" charset="0"/>
                        </a:rPr>
                        <a:t>Processing Fee (PF) along with applicable Service Tax is to be collected.</a:t>
                      </a:r>
                      <a:endParaRPr kumimoji="0" lang="en-IN"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ct val="0"/>
                        </a:spcAft>
                        <a:buClrTx/>
                        <a:buSzTx/>
                        <a:buFont typeface="Symbol" pitchFamily="18" charset="2"/>
                        <a:buChar char=""/>
                        <a:tabLst/>
                      </a:pPr>
                      <a:r>
                        <a:rPr kumimoji="0" lang="en-IN" sz="1200" b="0" i="0" u="none" strike="noStrike" cap="none" normalizeH="0" baseline="0" dirty="0" smtClean="0">
                          <a:ln>
                            <a:noFill/>
                          </a:ln>
                          <a:solidFill>
                            <a:schemeClr val="tx1"/>
                          </a:solidFill>
                          <a:effectLst/>
                          <a:latin typeface="Calibri" pitchFamily="34" charset="0"/>
                          <a:cs typeface="Arial" pitchFamily="34" charset="0"/>
                        </a:rPr>
                        <a:t>PF cheque should be from co borrower’s salary a/c in case of salaried profiles and main operative a/c in case of SENP / SEP profiles. Repayment of EMIs also has to be from these accounts only.</a:t>
                      </a:r>
                    </a:p>
                    <a:p>
                      <a:pPr marL="342900" marR="0" lvl="0" indent="-342900" algn="l" defTabSz="914400" rtl="0" eaLnBrk="1" fontAlgn="base" latinLnBrk="0" hangingPunct="1">
                        <a:lnSpc>
                          <a:spcPct val="115000"/>
                        </a:lnSpc>
                        <a:spcBef>
                          <a:spcPct val="0"/>
                        </a:spcBef>
                        <a:spcAft>
                          <a:spcPct val="0"/>
                        </a:spcAft>
                        <a:buClrTx/>
                        <a:buSzTx/>
                        <a:buFont typeface="Symbol" pitchFamily="18" charset="2"/>
                        <a:buChar char=""/>
                        <a:tabLst/>
                      </a:pPr>
                      <a:r>
                        <a:rPr kumimoji="0" lang="en-IN" sz="1200" b="0" i="0" u="none" strike="noStrike" cap="none" normalizeH="0" baseline="0" dirty="0" smtClean="0">
                          <a:ln>
                            <a:noFill/>
                          </a:ln>
                          <a:solidFill>
                            <a:schemeClr val="tx1"/>
                          </a:solidFill>
                          <a:effectLst/>
                          <a:latin typeface="Calibri" pitchFamily="34" charset="0"/>
                          <a:cs typeface="Arial" pitchFamily="34" charset="0"/>
                        </a:rPr>
                        <a:t>Full PF to be received prior to first tranche disbursement. </a:t>
                      </a:r>
                    </a:p>
                  </a:txBody>
                  <a:tcPr marL="65962" marR="65962" marT="0" marB="0" anchor="ct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271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N" sz="12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Fixed Obligations</a:t>
                      </a:r>
                      <a:endParaRPr kumimoji="0" lang="en-IN"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5962" marR="65962" marT="0" marB="0" anchor="ct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p>
                      <a:pPr marL="342900" marR="0" lvl="0" indent="-342900" algn="l" defTabSz="914400" rtl="0" eaLnBrk="1" fontAlgn="base" latinLnBrk="0" hangingPunct="1">
                        <a:lnSpc>
                          <a:spcPct val="115000"/>
                        </a:lnSpc>
                        <a:spcBef>
                          <a:spcPct val="0"/>
                        </a:spcBef>
                        <a:spcAft>
                          <a:spcPct val="0"/>
                        </a:spcAft>
                        <a:buClrTx/>
                        <a:buSzTx/>
                        <a:buFont typeface="Symbol" pitchFamily="18" charset="2"/>
                        <a:buChar char=""/>
                        <a:tabLst/>
                      </a:pPr>
                      <a:r>
                        <a:rPr kumimoji="0" lang="en-IN" sz="1200" b="0" i="0" u="none" strike="noStrike" cap="none" normalizeH="0" baseline="0" dirty="0" smtClean="0">
                          <a:ln>
                            <a:noFill/>
                          </a:ln>
                          <a:solidFill>
                            <a:schemeClr val="tx1"/>
                          </a:solidFill>
                          <a:effectLst/>
                          <a:latin typeface="Calibri" pitchFamily="34" charset="0"/>
                          <a:cs typeface="Arial" pitchFamily="34" charset="0"/>
                        </a:rPr>
                        <a:t>Recurring debits of loan EMIs to be considered for FOIR if balance term is &gt; 12 months. Any loan EMI considered as fixed obligation are to be deducted from Eligibility. Pending EMIs less than 12 need not be considered as FO. </a:t>
                      </a:r>
                      <a:endParaRPr kumimoji="0" lang="en-IN"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ct val="0"/>
                        </a:spcAft>
                        <a:buClrTx/>
                        <a:buSzTx/>
                        <a:buFont typeface="Symbol" pitchFamily="18" charset="2"/>
                        <a:buChar char=""/>
                        <a:tabLst/>
                      </a:pPr>
                      <a:r>
                        <a:rPr kumimoji="0" lang="en-IN" sz="1200" b="0" i="0" u="none" strike="noStrike" cap="none" normalizeH="0" baseline="0" dirty="0" smtClean="0">
                          <a:ln>
                            <a:noFill/>
                          </a:ln>
                          <a:solidFill>
                            <a:schemeClr val="tx1"/>
                          </a:solidFill>
                          <a:effectLst/>
                          <a:latin typeface="Calibri" pitchFamily="34" charset="0"/>
                          <a:cs typeface="Arial" pitchFamily="34" charset="0"/>
                        </a:rPr>
                        <a:t>Interest on CC/OD should be treated as fixed obligation after averaging on the basis of last 6 months if it is not debited to P &amp; L a/c in case of self employed profiles. </a:t>
                      </a:r>
                    </a:p>
                  </a:txBody>
                  <a:tcPr marL="65962" marR="65962" marT="0" marB="0" anchor="ct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2024063" y="5299075"/>
          <a:ext cx="8215312" cy="630936"/>
        </p:xfrm>
        <a:graphic>
          <a:graphicData uri="http://schemas.openxmlformats.org/drawingml/2006/table">
            <a:tbl>
              <a:tblPr/>
              <a:tblGrid>
                <a:gridCol w="1285855">
                  <a:extLst>
                    <a:ext uri="{9D8B030D-6E8A-4147-A177-3AD203B41FA5}">
                      <a16:colId xmlns:a16="http://schemas.microsoft.com/office/drawing/2014/main" val="20000"/>
                    </a:ext>
                  </a:extLst>
                </a:gridCol>
                <a:gridCol w="6929457">
                  <a:extLst>
                    <a:ext uri="{9D8B030D-6E8A-4147-A177-3AD203B41FA5}">
                      <a16:colId xmlns:a16="http://schemas.microsoft.com/office/drawing/2014/main" val="20001"/>
                    </a:ext>
                  </a:extLst>
                </a:gridCol>
              </a:tblGrid>
              <a:tr h="5556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N" sz="1200" b="1" i="0" u="none" strike="noStrike" cap="none" normalizeH="0" baseline="0" dirty="0" smtClean="0">
                          <a:ln>
                            <a:noFill/>
                          </a:ln>
                          <a:solidFill>
                            <a:schemeClr val="tx1"/>
                          </a:solidFill>
                          <a:effectLst/>
                          <a:latin typeface="Calibri" pitchFamily="34" charset="0"/>
                          <a:cs typeface="Times New Roman" pitchFamily="18" charset="0"/>
                        </a:rPr>
                        <a:t>End use Monitoring</a:t>
                      </a:r>
                      <a:endParaRPr kumimoji="0" lang="en-IN"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5962" marR="65962"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p>
                      <a:pPr marL="342900" marR="0" lvl="0" indent="-342900" algn="l" defTabSz="914400" rtl="0" eaLnBrk="1" fontAlgn="base" latinLnBrk="0" hangingPunct="1">
                        <a:lnSpc>
                          <a:spcPct val="115000"/>
                        </a:lnSpc>
                        <a:spcBef>
                          <a:spcPct val="0"/>
                        </a:spcBef>
                        <a:spcAft>
                          <a:spcPct val="0"/>
                        </a:spcAft>
                        <a:buClrTx/>
                        <a:buSzTx/>
                        <a:buFont typeface="Symbol" pitchFamily="18" charset="2"/>
                        <a:buChar char=""/>
                        <a:tabLst>
                          <a:tab pos="158750" algn="l"/>
                        </a:tabLst>
                      </a:pPr>
                      <a:r>
                        <a:rPr kumimoji="0" lang="en-IN"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End use letter as per the format given in Annexure.</a:t>
                      </a:r>
                    </a:p>
                    <a:p>
                      <a:pPr marL="342900" marR="0" lvl="0" indent="-342900" algn="l" defTabSz="914400" rtl="0" eaLnBrk="1" fontAlgn="base" latinLnBrk="0" hangingPunct="1">
                        <a:lnSpc>
                          <a:spcPct val="115000"/>
                        </a:lnSpc>
                        <a:spcBef>
                          <a:spcPct val="0"/>
                        </a:spcBef>
                        <a:spcAft>
                          <a:spcPct val="0"/>
                        </a:spcAft>
                        <a:buClrTx/>
                        <a:buSzTx/>
                        <a:buFont typeface="Symbol" pitchFamily="18" charset="2"/>
                        <a:buChar char=""/>
                        <a:tabLst>
                          <a:tab pos="158750" algn="l"/>
                        </a:tabLst>
                      </a:pPr>
                      <a:r>
                        <a:rPr kumimoji="0" lang="en-IN" sz="1200" b="0" i="0" u="none" strike="noStrike" cap="none" normalizeH="0" baseline="0" dirty="0" smtClean="0">
                          <a:ln>
                            <a:noFill/>
                          </a:ln>
                          <a:solidFill>
                            <a:schemeClr val="tx1"/>
                          </a:solidFill>
                          <a:effectLst/>
                          <a:latin typeface="Calibri" pitchFamily="34" charset="0"/>
                          <a:cs typeface="Arial" pitchFamily="34" charset="0"/>
                        </a:rPr>
                        <a:t>Disbursement favouring institutions directly for domestic colleges and routed through the empanelled Vendor for overseas colleges.</a:t>
                      </a:r>
                    </a:p>
                  </a:txBody>
                  <a:tcPr marL="65962" marR="65962"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extLst>
                  <a:ext uri="{0D108BD9-81ED-4DB2-BD59-A6C34878D82A}">
                    <a16:rowId xmlns:a16="http://schemas.microsoft.com/office/drawing/2014/main" val="10000"/>
                  </a:ext>
                </a:extLst>
              </a:tr>
            </a:tbl>
          </a:graphicData>
        </a:graphic>
      </p:graphicFrame>
      <p:sp>
        <p:nvSpPr>
          <p:cNvPr id="6" name="TextBox 5"/>
          <p:cNvSpPr txBox="1"/>
          <p:nvPr/>
        </p:nvSpPr>
        <p:spPr>
          <a:xfrm>
            <a:off x="1881189" y="301625"/>
            <a:ext cx="7165975" cy="1169988"/>
          </a:xfrm>
          <a:prstGeom prst="rect">
            <a:avLst/>
          </a:prstGeom>
          <a:noFill/>
        </p:spPr>
        <p:txBody>
          <a:bodyPr wrap="none">
            <a:spAutoFit/>
          </a:bodyPr>
          <a:lstStyle/>
          <a:p>
            <a:pPr>
              <a:defRPr/>
            </a:pPr>
            <a:r>
              <a:rPr lang="en-IN" sz="3500" dirty="0">
                <a:solidFill>
                  <a:schemeClr val="accent5">
                    <a:lumMod val="50000"/>
                  </a:schemeClr>
                </a:solidFill>
                <a:latin typeface="+mj-lt"/>
                <a:ea typeface="+mj-ea"/>
                <a:cs typeface="+mj-cs"/>
              </a:rPr>
              <a:t>General Underwriting Guidelines: </a:t>
            </a:r>
            <a:r>
              <a:rPr lang="en-IN" sz="2000" b="1" dirty="0">
                <a:solidFill>
                  <a:schemeClr val="accent5">
                    <a:lumMod val="50000"/>
                  </a:schemeClr>
                </a:solidFill>
                <a:latin typeface="+mj-lt"/>
                <a:ea typeface="+mj-ea"/>
                <a:cs typeface="+mj-cs"/>
              </a:rPr>
              <a:t>contd...</a:t>
            </a:r>
          </a:p>
          <a:p>
            <a:pPr>
              <a:defRPr/>
            </a:pPr>
            <a:endParaRPr lang="en-IN" sz="3500" dirty="0"/>
          </a:p>
        </p:txBody>
      </p:sp>
      <p:grpSp>
        <p:nvGrpSpPr>
          <p:cNvPr id="20502" name="Group 8"/>
          <p:cNvGrpSpPr>
            <a:grpSpLocks/>
          </p:cNvGrpSpPr>
          <p:nvPr/>
        </p:nvGrpSpPr>
        <p:grpSpPr bwMode="auto">
          <a:xfrm rot="-544968">
            <a:off x="3667126" y="1190626"/>
            <a:ext cx="6143625" cy="1285875"/>
            <a:chOff x="2143108" y="4643446"/>
            <a:chExt cx="6143660" cy="1285884"/>
          </a:xfrm>
        </p:grpSpPr>
        <p:pic>
          <p:nvPicPr>
            <p:cNvPr id="20503" name="Picture 6" descr="Guidelines_icon.gif"/>
            <p:cNvPicPr>
              <a:picLocks noChangeAspect="1"/>
            </p:cNvPicPr>
            <p:nvPr/>
          </p:nvPicPr>
          <p:blipFill>
            <a:blip r:embed="rId2"/>
            <a:srcRect b="-4651"/>
            <a:stretch>
              <a:fillRect/>
            </a:stretch>
          </p:blipFill>
          <p:spPr bwMode="auto">
            <a:xfrm>
              <a:off x="2143108" y="4643446"/>
              <a:ext cx="6143660" cy="1285884"/>
            </a:xfrm>
            <a:prstGeom prst="rect">
              <a:avLst/>
            </a:prstGeom>
            <a:noFill/>
            <a:ln w="9525">
              <a:noFill/>
              <a:miter lim="800000"/>
              <a:headEnd/>
              <a:tailEnd/>
            </a:ln>
          </p:spPr>
        </p:pic>
        <p:sp>
          <p:nvSpPr>
            <p:cNvPr id="8" name="Rectangle 7"/>
            <p:cNvSpPr/>
            <p:nvPr/>
          </p:nvSpPr>
          <p:spPr>
            <a:xfrm>
              <a:off x="3279715" y="5491153"/>
              <a:ext cx="4286274"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grpSp>
    </p:spTree>
    <p:extLst>
      <p:ext uri="{BB962C8B-B14F-4D97-AF65-F5344CB8AC3E}">
        <p14:creationId xmlns:p14="http://schemas.microsoft.com/office/powerpoint/2010/main" val="40804402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847355368"/>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type="pic" idx="1"/>
            <p:extLst>
              <p:ext uri="{D42A27DB-BD31-4B8C-83A1-F6EECF244321}">
                <p14:modId xmlns:p14="http://schemas.microsoft.com/office/powerpoint/2010/main" val="552359101"/>
              </p:ext>
            </p:extLst>
          </p:nvPr>
        </p:nvGraphicFramePr>
        <p:xfrm>
          <a:off x="0" y="-147483"/>
          <a:ext cx="12192000"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221104964"/>
              </p:ext>
            </p:extLst>
          </p:nvPr>
        </p:nvGraphicFramePr>
        <p:xfrm>
          <a:off x="838200" y="2949217"/>
          <a:ext cx="10515600" cy="435133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6616334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74271111"/>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2413024990"/>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029547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Norms – Based 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3264773"/>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80596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62629925"/>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028175866"/>
              </p:ext>
            </p:extLst>
          </p:nvPr>
        </p:nvGraphicFramePr>
        <p:xfrm>
          <a:off x="663575" y="1625600"/>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7161320"/>
                    </a:ext>
                  </a:extLst>
                </a:gridCol>
                <a:gridCol w="5257800">
                  <a:extLst>
                    <a:ext uri="{9D8B030D-6E8A-4147-A177-3AD203B41FA5}">
                      <a16:colId xmlns:a16="http://schemas.microsoft.com/office/drawing/2014/main" val="3639752574"/>
                    </a:ext>
                  </a:extLst>
                </a:gridCol>
              </a:tblGrid>
              <a:tr h="370840">
                <a:tc>
                  <a:txBody>
                    <a:bodyPr/>
                    <a:lstStyle/>
                    <a:p>
                      <a:pPr algn="ctr"/>
                      <a:r>
                        <a:rPr lang="en-US" dirty="0" smtClean="0">
                          <a:solidFill>
                            <a:srgbClr val="C00000"/>
                          </a:solidFill>
                        </a:rPr>
                        <a:t>Gross Monthly Income</a:t>
                      </a:r>
                      <a:endParaRPr lang="en-US" dirty="0">
                        <a:solidFill>
                          <a:srgbClr val="C00000"/>
                        </a:solidFill>
                      </a:endParaRPr>
                    </a:p>
                  </a:txBody>
                  <a:tcPr>
                    <a:solidFill>
                      <a:schemeClr val="accent4">
                        <a:lumMod val="40000"/>
                        <a:lumOff val="60000"/>
                      </a:schemeClr>
                    </a:solidFill>
                  </a:tcPr>
                </a:tc>
                <a:tc>
                  <a:txBody>
                    <a:bodyPr/>
                    <a:lstStyle/>
                    <a:p>
                      <a:pPr algn="ctr"/>
                      <a:r>
                        <a:rPr lang="en-US" dirty="0" smtClean="0">
                          <a:solidFill>
                            <a:srgbClr val="C00000"/>
                          </a:solidFill>
                        </a:rPr>
                        <a:t>Maximum FOIR</a:t>
                      </a:r>
                      <a:endParaRPr lang="en-US" dirty="0">
                        <a:solidFill>
                          <a:srgbClr val="C00000"/>
                        </a:solidFill>
                      </a:endParaRPr>
                    </a:p>
                  </a:txBody>
                  <a:tcPr>
                    <a:solidFill>
                      <a:schemeClr val="accent4">
                        <a:lumMod val="40000"/>
                        <a:lumOff val="60000"/>
                      </a:schemeClr>
                    </a:solidFill>
                  </a:tcPr>
                </a:tc>
                <a:extLst>
                  <a:ext uri="{0D108BD9-81ED-4DB2-BD59-A6C34878D82A}">
                    <a16:rowId xmlns:a16="http://schemas.microsoft.com/office/drawing/2014/main" val="4035173504"/>
                  </a:ext>
                </a:extLst>
              </a:tr>
              <a:tr h="370840">
                <a:tc>
                  <a:txBody>
                    <a:bodyPr/>
                    <a:lstStyle/>
                    <a:p>
                      <a:pPr algn="ctr"/>
                      <a:r>
                        <a:rPr lang="en-US" b="1" dirty="0" smtClean="0">
                          <a:solidFill>
                            <a:schemeClr val="bg2">
                              <a:lumMod val="25000"/>
                            </a:schemeClr>
                          </a:solidFill>
                        </a:rPr>
                        <a:t>Upto Rs. 25000/-</a:t>
                      </a:r>
                      <a:endParaRPr lang="en-US" b="1" dirty="0">
                        <a:solidFill>
                          <a:schemeClr val="bg2">
                            <a:lumMod val="25000"/>
                          </a:schemeClr>
                        </a:solidFill>
                      </a:endParaRPr>
                    </a:p>
                  </a:txBody>
                  <a:tcPr>
                    <a:solidFill>
                      <a:schemeClr val="accent4">
                        <a:lumMod val="40000"/>
                        <a:lumOff val="60000"/>
                      </a:schemeClr>
                    </a:solidFill>
                  </a:tcPr>
                </a:tc>
                <a:tc>
                  <a:txBody>
                    <a:bodyPr/>
                    <a:lstStyle/>
                    <a:p>
                      <a:pPr algn="ctr"/>
                      <a:r>
                        <a:rPr lang="en-US" b="1" dirty="0" smtClean="0">
                          <a:solidFill>
                            <a:schemeClr val="bg2">
                              <a:lumMod val="25000"/>
                            </a:schemeClr>
                          </a:solidFill>
                        </a:rPr>
                        <a:t>50%</a:t>
                      </a:r>
                      <a:endParaRPr lang="en-US" b="1" dirty="0">
                        <a:solidFill>
                          <a:schemeClr val="bg2">
                            <a:lumMod val="25000"/>
                          </a:schemeClr>
                        </a:solidFill>
                      </a:endParaRPr>
                    </a:p>
                  </a:txBody>
                  <a:tcPr>
                    <a:solidFill>
                      <a:schemeClr val="accent4">
                        <a:lumMod val="40000"/>
                        <a:lumOff val="60000"/>
                      </a:schemeClr>
                    </a:solidFill>
                  </a:tcPr>
                </a:tc>
                <a:extLst>
                  <a:ext uri="{0D108BD9-81ED-4DB2-BD59-A6C34878D82A}">
                    <a16:rowId xmlns:a16="http://schemas.microsoft.com/office/drawing/2014/main" val="2185408069"/>
                  </a:ext>
                </a:extLst>
              </a:tr>
              <a:tr h="370840">
                <a:tc>
                  <a:txBody>
                    <a:bodyPr/>
                    <a:lstStyle/>
                    <a:p>
                      <a:pPr algn="ctr"/>
                      <a:r>
                        <a:rPr lang="en-US" b="1" dirty="0" smtClean="0">
                          <a:solidFill>
                            <a:schemeClr val="bg2">
                              <a:lumMod val="25000"/>
                            </a:schemeClr>
                          </a:solidFill>
                        </a:rPr>
                        <a:t>From Rs. 25000/- to Rs. 75000/-</a:t>
                      </a:r>
                      <a:endParaRPr lang="en-US" b="1" dirty="0">
                        <a:solidFill>
                          <a:schemeClr val="bg2">
                            <a:lumMod val="25000"/>
                          </a:schemeClr>
                        </a:solidFill>
                      </a:endParaRPr>
                    </a:p>
                  </a:txBody>
                  <a:tcPr>
                    <a:solidFill>
                      <a:schemeClr val="accent4">
                        <a:lumMod val="40000"/>
                        <a:lumOff val="60000"/>
                      </a:schemeClr>
                    </a:solidFill>
                  </a:tcPr>
                </a:tc>
                <a:tc>
                  <a:txBody>
                    <a:bodyPr/>
                    <a:lstStyle/>
                    <a:p>
                      <a:pPr algn="ctr"/>
                      <a:r>
                        <a:rPr lang="en-US" b="1" dirty="0" smtClean="0">
                          <a:solidFill>
                            <a:schemeClr val="bg2">
                              <a:lumMod val="25000"/>
                            </a:schemeClr>
                          </a:solidFill>
                        </a:rPr>
                        <a:t>55%</a:t>
                      </a:r>
                      <a:endParaRPr lang="en-US" b="1" dirty="0">
                        <a:solidFill>
                          <a:schemeClr val="bg2">
                            <a:lumMod val="25000"/>
                          </a:schemeClr>
                        </a:solidFill>
                      </a:endParaRPr>
                    </a:p>
                  </a:txBody>
                  <a:tcPr>
                    <a:solidFill>
                      <a:schemeClr val="accent4">
                        <a:lumMod val="40000"/>
                        <a:lumOff val="60000"/>
                      </a:schemeClr>
                    </a:solidFill>
                  </a:tcPr>
                </a:tc>
                <a:extLst>
                  <a:ext uri="{0D108BD9-81ED-4DB2-BD59-A6C34878D82A}">
                    <a16:rowId xmlns:a16="http://schemas.microsoft.com/office/drawing/2014/main" val="662531665"/>
                  </a:ext>
                </a:extLst>
              </a:tr>
              <a:tr h="370840">
                <a:tc>
                  <a:txBody>
                    <a:bodyPr/>
                    <a:lstStyle/>
                    <a:p>
                      <a:pPr algn="ctr"/>
                      <a:r>
                        <a:rPr lang="en-US" b="1" dirty="0" smtClean="0">
                          <a:solidFill>
                            <a:schemeClr val="bg2">
                              <a:lumMod val="25000"/>
                            </a:schemeClr>
                          </a:solidFill>
                        </a:rPr>
                        <a:t>More than Rs. 75000/-</a:t>
                      </a:r>
                      <a:endParaRPr lang="en-US" b="1" dirty="0">
                        <a:solidFill>
                          <a:schemeClr val="bg2">
                            <a:lumMod val="25000"/>
                          </a:schemeClr>
                        </a:solidFill>
                      </a:endParaRPr>
                    </a:p>
                  </a:txBody>
                  <a:tcPr>
                    <a:solidFill>
                      <a:schemeClr val="accent4">
                        <a:lumMod val="40000"/>
                        <a:lumOff val="60000"/>
                      </a:schemeClr>
                    </a:solidFill>
                  </a:tcPr>
                </a:tc>
                <a:tc>
                  <a:txBody>
                    <a:bodyPr/>
                    <a:lstStyle/>
                    <a:p>
                      <a:pPr algn="ctr"/>
                      <a:r>
                        <a:rPr lang="en-US" b="1" dirty="0" smtClean="0">
                          <a:solidFill>
                            <a:schemeClr val="bg2">
                              <a:lumMod val="25000"/>
                            </a:schemeClr>
                          </a:solidFill>
                        </a:rPr>
                        <a:t>65%</a:t>
                      </a:r>
                      <a:endParaRPr lang="en-US" b="1" dirty="0">
                        <a:solidFill>
                          <a:schemeClr val="bg2">
                            <a:lumMod val="25000"/>
                          </a:schemeClr>
                        </a:solidFill>
                      </a:endParaRPr>
                    </a:p>
                  </a:txBody>
                  <a:tcPr>
                    <a:solidFill>
                      <a:schemeClr val="accent4">
                        <a:lumMod val="40000"/>
                        <a:lumOff val="60000"/>
                      </a:schemeClr>
                    </a:solidFill>
                  </a:tcPr>
                </a:tc>
                <a:extLst>
                  <a:ext uri="{0D108BD9-81ED-4DB2-BD59-A6C34878D82A}">
                    <a16:rowId xmlns:a16="http://schemas.microsoft.com/office/drawing/2014/main" val="2515110276"/>
                  </a:ext>
                </a:extLst>
              </a:tr>
            </a:tbl>
          </a:graphicData>
        </a:graphic>
      </p:graphicFrame>
      <p:graphicFrame>
        <p:nvGraphicFramePr>
          <p:cNvPr id="7" name="Diagram 6"/>
          <p:cNvGraphicFramePr/>
          <p:nvPr>
            <p:extLst>
              <p:ext uri="{D42A27DB-BD31-4B8C-83A1-F6EECF244321}">
                <p14:modId xmlns:p14="http://schemas.microsoft.com/office/powerpoint/2010/main" val="3059672754"/>
              </p:ext>
            </p:extLst>
          </p:nvPr>
        </p:nvGraphicFramePr>
        <p:xfrm>
          <a:off x="3430396" y="3268133"/>
          <a:ext cx="4981958" cy="33213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a:off x="5543002" y="4650828"/>
            <a:ext cx="756745" cy="709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163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296277074"/>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1211252840"/>
              </p:ext>
            </p:extLst>
          </p:nvPr>
        </p:nvGraphicFramePr>
        <p:xfrm>
          <a:off x="663575" y="1140902"/>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extBox 4"/>
          <p:cNvSpPr txBox="1"/>
          <p:nvPr/>
        </p:nvSpPr>
        <p:spPr>
          <a:xfrm>
            <a:off x="551793" y="5880538"/>
            <a:ext cx="378372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Also applicable when student income is considered</a:t>
            </a:r>
            <a:endParaRPr lang="en-US" dirty="0"/>
          </a:p>
        </p:txBody>
      </p:sp>
      <p:sp>
        <p:nvSpPr>
          <p:cNvPr id="6" name="TextBox 5"/>
          <p:cNvSpPr txBox="1"/>
          <p:nvPr/>
        </p:nvSpPr>
        <p:spPr>
          <a:xfrm>
            <a:off x="7269327" y="5843752"/>
            <a:ext cx="378372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Any NACH/ECS Returns must be cleared within same month</a:t>
            </a:r>
            <a:endParaRPr lang="en-US" dirty="0"/>
          </a:p>
        </p:txBody>
      </p:sp>
    </p:spTree>
    <p:extLst>
      <p:ext uri="{BB962C8B-B14F-4D97-AF65-F5344CB8AC3E}">
        <p14:creationId xmlns:p14="http://schemas.microsoft.com/office/powerpoint/2010/main" val="35237137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311811677"/>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296198016"/>
              </p:ext>
            </p:extLst>
          </p:nvPr>
        </p:nvGraphicFramePr>
        <p:xfrm>
          <a:off x="663575" y="1140902"/>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18353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01510306"/>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1716458430"/>
              </p:ext>
            </p:extLst>
          </p:nvPr>
        </p:nvGraphicFramePr>
        <p:xfrm>
          <a:off x="663633" y="1626119"/>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842451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540562140"/>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71530693"/>
              </p:ext>
            </p:extLst>
          </p:nvPr>
        </p:nvGraphicFramePr>
        <p:xfrm>
          <a:off x="663633" y="1626119"/>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364036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24136522"/>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43344275"/>
              </p:ext>
            </p:extLst>
          </p:nvPr>
        </p:nvGraphicFramePr>
        <p:xfrm>
          <a:off x="1345577" y="2899167"/>
          <a:ext cx="9151711" cy="1445007"/>
        </p:xfrm>
        <a:graphic>
          <a:graphicData uri="http://schemas.openxmlformats.org/drawingml/2006/table">
            <a:tbl>
              <a:tblPr firstRow="1" firstCol="1" bandRow="1">
                <a:tableStyleId>{00A15C55-8517-42AA-B614-E9B94910E393}</a:tableStyleId>
              </a:tblPr>
              <a:tblGrid>
                <a:gridCol w="3082682">
                  <a:extLst>
                    <a:ext uri="{9D8B030D-6E8A-4147-A177-3AD203B41FA5}">
                      <a16:colId xmlns:a16="http://schemas.microsoft.com/office/drawing/2014/main" val="483568767"/>
                    </a:ext>
                  </a:extLst>
                </a:gridCol>
                <a:gridCol w="6069029">
                  <a:extLst>
                    <a:ext uri="{9D8B030D-6E8A-4147-A177-3AD203B41FA5}">
                      <a16:colId xmlns:a16="http://schemas.microsoft.com/office/drawing/2014/main" val="1760860255"/>
                    </a:ext>
                  </a:extLst>
                </a:gridCol>
              </a:tblGrid>
              <a:tr h="481669">
                <a:tc>
                  <a:txBody>
                    <a:bodyPr/>
                    <a:lstStyle/>
                    <a:p>
                      <a:pPr marL="0" marR="0" algn="ctr">
                        <a:spcBef>
                          <a:spcPts val="0"/>
                        </a:spcBef>
                        <a:spcAft>
                          <a:spcPts val="0"/>
                        </a:spcAft>
                      </a:pPr>
                      <a:r>
                        <a:rPr lang="en-US" sz="2800">
                          <a:effectLst/>
                        </a:rPr>
                        <a:t>Low Risk</a:t>
                      </a:r>
                      <a:endParaRPr lang="en-US" sz="2500">
                        <a:effectLst/>
                        <a:latin typeface="Times New Roman" panose="02020603050405020304" pitchFamily="18" charset="0"/>
                        <a:ea typeface="Times New Roman" panose="02020603050405020304" pitchFamily="18" charset="0"/>
                      </a:endParaRPr>
                    </a:p>
                  </a:txBody>
                  <a:tcPr marL="173401" marR="173401" marT="0" marB="0" anchor="b"/>
                </a:tc>
                <a:tc>
                  <a:txBody>
                    <a:bodyPr/>
                    <a:lstStyle/>
                    <a:p>
                      <a:pPr marL="0" marR="0" algn="ctr">
                        <a:spcBef>
                          <a:spcPts val="0"/>
                        </a:spcBef>
                        <a:spcAft>
                          <a:spcPts val="0"/>
                        </a:spcAft>
                      </a:pPr>
                      <a:r>
                        <a:rPr lang="en-US" sz="2800">
                          <a:effectLst/>
                        </a:rPr>
                        <a:t>Full KYC exercise once every 10 years</a:t>
                      </a:r>
                      <a:endParaRPr lang="en-US" sz="2500">
                        <a:effectLst/>
                        <a:latin typeface="Times New Roman" panose="02020603050405020304" pitchFamily="18" charset="0"/>
                        <a:ea typeface="Times New Roman" panose="02020603050405020304" pitchFamily="18" charset="0"/>
                      </a:endParaRPr>
                    </a:p>
                  </a:txBody>
                  <a:tcPr marL="173401" marR="173401" marT="0" marB="0" anchor="b"/>
                </a:tc>
                <a:extLst>
                  <a:ext uri="{0D108BD9-81ED-4DB2-BD59-A6C34878D82A}">
                    <a16:rowId xmlns:a16="http://schemas.microsoft.com/office/drawing/2014/main" val="653222391"/>
                  </a:ext>
                </a:extLst>
              </a:tr>
              <a:tr h="481669">
                <a:tc>
                  <a:txBody>
                    <a:bodyPr/>
                    <a:lstStyle/>
                    <a:p>
                      <a:pPr marL="0" marR="0" algn="ctr">
                        <a:spcBef>
                          <a:spcPts val="0"/>
                        </a:spcBef>
                        <a:spcAft>
                          <a:spcPts val="0"/>
                        </a:spcAft>
                      </a:pPr>
                      <a:r>
                        <a:rPr lang="en-US" sz="2800">
                          <a:effectLst/>
                        </a:rPr>
                        <a:t>Medium Risk</a:t>
                      </a:r>
                      <a:endParaRPr lang="en-US" sz="2500">
                        <a:effectLst/>
                        <a:latin typeface="Times New Roman" panose="02020603050405020304" pitchFamily="18" charset="0"/>
                        <a:ea typeface="Times New Roman" panose="02020603050405020304" pitchFamily="18" charset="0"/>
                      </a:endParaRPr>
                    </a:p>
                  </a:txBody>
                  <a:tcPr marL="173401" marR="173401" marT="0" marB="0" anchor="b"/>
                </a:tc>
                <a:tc>
                  <a:txBody>
                    <a:bodyPr/>
                    <a:lstStyle/>
                    <a:p>
                      <a:pPr marL="0" marR="0" algn="ctr">
                        <a:spcBef>
                          <a:spcPts val="0"/>
                        </a:spcBef>
                        <a:spcAft>
                          <a:spcPts val="0"/>
                        </a:spcAft>
                      </a:pPr>
                      <a:r>
                        <a:rPr lang="en-US" sz="2800">
                          <a:effectLst/>
                        </a:rPr>
                        <a:t>Full KYC exercise once every 8 years</a:t>
                      </a:r>
                      <a:endParaRPr lang="en-US" sz="2500">
                        <a:effectLst/>
                        <a:latin typeface="Times New Roman" panose="02020603050405020304" pitchFamily="18" charset="0"/>
                        <a:ea typeface="Times New Roman" panose="02020603050405020304" pitchFamily="18" charset="0"/>
                      </a:endParaRPr>
                    </a:p>
                  </a:txBody>
                  <a:tcPr marL="173401" marR="173401" marT="0" marB="0" anchor="b"/>
                </a:tc>
                <a:extLst>
                  <a:ext uri="{0D108BD9-81ED-4DB2-BD59-A6C34878D82A}">
                    <a16:rowId xmlns:a16="http://schemas.microsoft.com/office/drawing/2014/main" val="3835553103"/>
                  </a:ext>
                </a:extLst>
              </a:tr>
              <a:tr h="481669">
                <a:tc>
                  <a:txBody>
                    <a:bodyPr/>
                    <a:lstStyle/>
                    <a:p>
                      <a:pPr marL="0" marR="0" algn="ctr">
                        <a:spcBef>
                          <a:spcPts val="0"/>
                        </a:spcBef>
                        <a:spcAft>
                          <a:spcPts val="0"/>
                        </a:spcAft>
                      </a:pPr>
                      <a:r>
                        <a:rPr lang="en-US" sz="2800">
                          <a:effectLst/>
                        </a:rPr>
                        <a:t>High Risk</a:t>
                      </a:r>
                      <a:endParaRPr lang="en-US" sz="2500">
                        <a:effectLst/>
                        <a:latin typeface="Times New Roman" panose="02020603050405020304" pitchFamily="18" charset="0"/>
                        <a:ea typeface="Times New Roman" panose="02020603050405020304" pitchFamily="18" charset="0"/>
                      </a:endParaRPr>
                    </a:p>
                  </a:txBody>
                  <a:tcPr marL="173401" marR="173401" marT="0" marB="0" anchor="b"/>
                </a:tc>
                <a:tc>
                  <a:txBody>
                    <a:bodyPr/>
                    <a:lstStyle/>
                    <a:p>
                      <a:pPr marL="0" marR="0" algn="ctr">
                        <a:spcBef>
                          <a:spcPts val="0"/>
                        </a:spcBef>
                        <a:spcAft>
                          <a:spcPts val="0"/>
                        </a:spcAft>
                      </a:pPr>
                      <a:r>
                        <a:rPr lang="en-US" sz="2800" dirty="0">
                          <a:effectLst/>
                        </a:rPr>
                        <a:t>Full KYC exercise once every 2 years</a:t>
                      </a:r>
                      <a:endParaRPr lang="en-US" sz="2500" dirty="0">
                        <a:effectLst/>
                        <a:latin typeface="Times New Roman" panose="02020603050405020304" pitchFamily="18" charset="0"/>
                        <a:ea typeface="Times New Roman" panose="02020603050405020304" pitchFamily="18" charset="0"/>
                      </a:endParaRPr>
                    </a:p>
                  </a:txBody>
                  <a:tcPr marL="173401" marR="173401" marT="0" marB="0" anchor="b"/>
                </a:tc>
                <a:extLst>
                  <a:ext uri="{0D108BD9-81ED-4DB2-BD59-A6C34878D82A}">
                    <a16:rowId xmlns:a16="http://schemas.microsoft.com/office/drawing/2014/main" val="2095057086"/>
                  </a:ext>
                </a:extLst>
              </a:tr>
            </a:tbl>
          </a:graphicData>
        </a:graphic>
      </p:graphicFrame>
    </p:spTree>
    <p:extLst>
      <p:ext uri="{BB962C8B-B14F-4D97-AF65-F5344CB8AC3E}">
        <p14:creationId xmlns:p14="http://schemas.microsoft.com/office/powerpoint/2010/main" val="17793608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17392" y="1850885"/>
            <a:ext cx="9361841" cy="3900768"/>
          </a:xfrm>
          <a:prstGeom prst="rect">
            <a:avLst/>
          </a:prstGeom>
        </p:spPr>
      </p:pic>
      <p:graphicFrame>
        <p:nvGraphicFramePr>
          <p:cNvPr id="7" name="Diagram 6"/>
          <p:cNvGraphicFramePr/>
          <p:nvPr>
            <p:extLst>
              <p:ext uri="{D42A27DB-BD31-4B8C-83A1-F6EECF244321}">
                <p14:modId xmlns:p14="http://schemas.microsoft.com/office/powerpoint/2010/main" val="2597811806"/>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240783558"/>
              </p:ext>
            </p:extLst>
          </p:nvPr>
        </p:nvGraphicFramePr>
        <p:xfrm>
          <a:off x="502210"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2547864697"/>
              </p:ext>
            </p:extLst>
          </p:nvPr>
        </p:nvGraphicFramePr>
        <p:xfrm>
          <a:off x="3832412" y="6306671"/>
          <a:ext cx="4222376" cy="36933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8728309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type="pic" idx="1"/>
            <p:extLst>
              <p:ext uri="{D42A27DB-BD31-4B8C-83A1-F6EECF244321}">
                <p14:modId xmlns:p14="http://schemas.microsoft.com/office/powerpoint/2010/main" val="2862594313"/>
              </p:ext>
            </p:extLst>
          </p:nvPr>
        </p:nvGraphicFramePr>
        <p:xfrm>
          <a:off x="-1865" y="363070"/>
          <a:ext cx="12193865" cy="5947784"/>
        </p:xfrm>
        <a:graphic>
          <a:graphicData uri="http://schemas.openxmlformats.org/drawingml/2006/table">
            <a:tbl>
              <a:tblPr firstRow="1" firstCol="1" bandRow="1">
                <a:tableStyleId>{21E4AEA4-8DFA-4A89-87EB-49C32662AFE0}</a:tableStyleId>
              </a:tblPr>
              <a:tblGrid>
                <a:gridCol w="3409723">
                  <a:extLst>
                    <a:ext uri="{9D8B030D-6E8A-4147-A177-3AD203B41FA5}">
                      <a16:colId xmlns:a16="http://schemas.microsoft.com/office/drawing/2014/main" val="2020724260"/>
                    </a:ext>
                  </a:extLst>
                </a:gridCol>
                <a:gridCol w="3603870">
                  <a:extLst>
                    <a:ext uri="{9D8B030D-6E8A-4147-A177-3AD203B41FA5}">
                      <a16:colId xmlns:a16="http://schemas.microsoft.com/office/drawing/2014/main" val="3248782133"/>
                    </a:ext>
                  </a:extLst>
                </a:gridCol>
                <a:gridCol w="3603870">
                  <a:extLst>
                    <a:ext uri="{9D8B030D-6E8A-4147-A177-3AD203B41FA5}">
                      <a16:colId xmlns:a16="http://schemas.microsoft.com/office/drawing/2014/main" val="3097653086"/>
                    </a:ext>
                  </a:extLst>
                </a:gridCol>
                <a:gridCol w="1576402">
                  <a:extLst>
                    <a:ext uri="{9D8B030D-6E8A-4147-A177-3AD203B41FA5}">
                      <a16:colId xmlns:a16="http://schemas.microsoft.com/office/drawing/2014/main" val="2608169428"/>
                    </a:ext>
                  </a:extLst>
                </a:gridCol>
              </a:tblGrid>
              <a:tr h="284756">
                <a:tc>
                  <a:txBody>
                    <a:bodyPr/>
                    <a:lstStyle/>
                    <a:p>
                      <a:pPr marL="0" marR="0" algn="ctr">
                        <a:spcBef>
                          <a:spcPts val="0"/>
                        </a:spcBef>
                        <a:spcAft>
                          <a:spcPts val="0"/>
                        </a:spcAft>
                      </a:pPr>
                      <a:r>
                        <a:rPr lang="en-IN" sz="1400">
                          <a:effectLst/>
                        </a:rPr>
                        <a:t>Deviations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NCM</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HOD</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CEO</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extLst>
                  <a:ext uri="{0D108BD9-81ED-4DB2-BD59-A6C34878D82A}">
                    <a16:rowId xmlns:a16="http://schemas.microsoft.com/office/drawing/2014/main" val="3447772530"/>
                  </a:ext>
                </a:extLst>
              </a:tr>
              <a:tr h="430538">
                <a:tc rowSpan="4">
                  <a:txBody>
                    <a:bodyPr/>
                    <a:lstStyle/>
                    <a:p>
                      <a:pPr marL="0" marR="0" algn="ctr">
                        <a:spcBef>
                          <a:spcPts val="0"/>
                        </a:spcBef>
                        <a:spcAft>
                          <a:spcPts val="0"/>
                        </a:spcAft>
                      </a:pPr>
                      <a:r>
                        <a:rPr lang="en-IN" sz="1400" dirty="0">
                          <a:effectLst/>
                        </a:rPr>
                        <a:t>Credit Card/Retail Loan Write off</a:t>
                      </a:r>
                      <a:endParaRPr lang="en-US" sz="1400" dirty="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Up to Rs.3 k without RTR on any CC/Retail asset loan</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Up to Rs.10 k without RTR on any CC/Retail asset loan</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All others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extLst>
                  <a:ext uri="{0D108BD9-81ED-4DB2-BD59-A6C34878D82A}">
                    <a16:rowId xmlns:a16="http://schemas.microsoft.com/office/drawing/2014/main" val="909663375"/>
                  </a:ext>
                </a:extLst>
              </a:tr>
              <a:tr h="861077">
                <a:tc vMerge="1">
                  <a:txBody>
                    <a:bodyPr/>
                    <a:lstStyle/>
                    <a:p>
                      <a:endParaRPr lang="en-US"/>
                    </a:p>
                  </a:txBody>
                  <a:tcPr/>
                </a:tc>
                <a:tc>
                  <a:txBody>
                    <a:bodyPr/>
                    <a:lstStyle/>
                    <a:p>
                      <a:pPr marL="0" marR="0" algn="ctr">
                        <a:spcBef>
                          <a:spcPts val="0"/>
                        </a:spcBef>
                        <a:spcAft>
                          <a:spcPts val="0"/>
                        </a:spcAft>
                      </a:pPr>
                      <a:r>
                        <a:rPr lang="en-IN" sz="1400">
                          <a:effectLst/>
                        </a:rPr>
                        <a:t>For write off between Rs. 3 k to 5 k - 12 months clean repayment track record on any Retail loan other than a consumer loan.</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For write off between Rs. 10 k to 15k - 12 months clean repayment track record on any Retail loan other than a consumer loan.</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All others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extLst>
                  <a:ext uri="{0D108BD9-81ED-4DB2-BD59-A6C34878D82A}">
                    <a16:rowId xmlns:a16="http://schemas.microsoft.com/office/drawing/2014/main" val="3725943119"/>
                  </a:ext>
                </a:extLst>
              </a:tr>
              <a:tr h="861077">
                <a:tc vMerge="1">
                  <a:txBody>
                    <a:bodyPr/>
                    <a:lstStyle/>
                    <a:p>
                      <a:endParaRPr lang="en-US"/>
                    </a:p>
                  </a:txBody>
                  <a:tcPr/>
                </a:tc>
                <a:tc>
                  <a:txBody>
                    <a:bodyPr/>
                    <a:lstStyle/>
                    <a:p>
                      <a:pPr marL="0" marR="0" algn="ctr">
                        <a:spcBef>
                          <a:spcPts val="0"/>
                        </a:spcBef>
                        <a:spcAft>
                          <a:spcPts val="0"/>
                        </a:spcAft>
                      </a:pPr>
                      <a:r>
                        <a:rPr lang="en-IN" sz="1400" dirty="0">
                          <a:effectLst/>
                        </a:rPr>
                        <a:t>Write off up to Rs. 5 k provided such write off has taken place more than 2 yrs. prior to the Education loan Application date.</a:t>
                      </a:r>
                      <a:endParaRPr lang="en-US" sz="1400" dirty="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Write off up to Rs. 20k provided such write off has taken place more than 2 yrs. prior to the Education loan Application date.</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All others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extLst>
                  <a:ext uri="{0D108BD9-81ED-4DB2-BD59-A6C34878D82A}">
                    <a16:rowId xmlns:a16="http://schemas.microsoft.com/office/drawing/2014/main" val="1901334410"/>
                  </a:ext>
                </a:extLst>
              </a:tr>
              <a:tr h="1148103">
                <a:tc vMerge="1">
                  <a:txBody>
                    <a:bodyPr/>
                    <a:lstStyle/>
                    <a:p>
                      <a:endParaRPr lang="en-US"/>
                    </a:p>
                  </a:txBody>
                  <a:tcPr/>
                </a:tc>
                <a:tc>
                  <a:txBody>
                    <a:bodyPr/>
                    <a:lstStyle/>
                    <a:p>
                      <a:pPr marL="0" marR="0" algn="ctr">
                        <a:spcBef>
                          <a:spcPts val="0"/>
                        </a:spcBef>
                        <a:spcAft>
                          <a:spcPts val="0"/>
                        </a:spcAft>
                      </a:pPr>
                      <a:r>
                        <a:rPr lang="en-IN" sz="1400">
                          <a:effectLst/>
                        </a:rPr>
                        <a:t>Write off or settlement with nil outstanding balance - can be waived provided there is satisfactory PL repayment track record of at least 12 months with nil bounces.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Write off or settlement with nil outstanding balance - can be waived provided there is satisfactory PL/AL/HL repayment track record of at least 12 months with nil bounces.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All others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extLst>
                  <a:ext uri="{0D108BD9-81ED-4DB2-BD59-A6C34878D82A}">
                    <a16:rowId xmlns:a16="http://schemas.microsoft.com/office/drawing/2014/main" val="1582975640"/>
                  </a:ext>
                </a:extLst>
              </a:tr>
              <a:tr h="717564">
                <a:tc rowSpan="2">
                  <a:txBody>
                    <a:bodyPr/>
                    <a:lstStyle/>
                    <a:p>
                      <a:pPr marL="0" marR="0" algn="ctr">
                        <a:spcBef>
                          <a:spcPts val="0"/>
                        </a:spcBef>
                        <a:spcAft>
                          <a:spcPts val="0"/>
                        </a:spcAft>
                      </a:pPr>
                      <a:r>
                        <a:rPr lang="en-IN" sz="1400">
                          <a:effectLst/>
                        </a:rPr>
                        <a:t>Credit card delays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Two times 0- 30 DPD allowed in last 12 months, but no delay in last 3 months.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Up to  five times 0- 30 DPD in last 12 months &amp; not more than one 30 DPD in last three months (All cards put together)</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All others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extLst>
                  <a:ext uri="{0D108BD9-81ED-4DB2-BD59-A6C34878D82A}">
                    <a16:rowId xmlns:a16="http://schemas.microsoft.com/office/drawing/2014/main" val="3351384279"/>
                  </a:ext>
                </a:extLst>
              </a:tr>
              <a:tr h="574051">
                <a:tc vMerge="1">
                  <a:txBody>
                    <a:bodyPr/>
                    <a:lstStyle/>
                    <a:p>
                      <a:endParaRPr lang="en-US"/>
                    </a:p>
                  </a:txBody>
                  <a:tcPr/>
                </a:tc>
                <a:tc>
                  <a:txBody>
                    <a:bodyPr/>
                    <a:lstStyle/>
                    <a:p>
                      <a:pPr marL="0" marR="0" algn="ctr">
                        <a:spcBef>
                          <a:spcPts val="0"/>
                        </a:spcBef>
                        <a:spcAft>
                          <a:spcPts val="0"/>
                        </a:spcAft>
                      </a:pPr>
                      <a:r>
                        <a:rPr lang="en-IN" sz="1400">
                          <a:effectLst/>
                        </a:rPr>
                        <a:t>Any Credit card delays observed prior to 12 months provided there is no overdue as on date.</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Any Credit card delays observed prior to 12 months.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All others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extLst>
                  <a:ext uri="{0D108BD9-81ED-4DB2-BD59-A6C34878D82A}">
                    <a16:rowId xmlns:a16="http://schemas.microsoft.com/office/drawing/2014/main" val="22676573"/>
                  </a:ext>
                </a:extLst>
              </a:tr>
              <a:tr h="430538">
                <a:tc rowSpan="2">
                  <a:txBody>
                    <a:bodyPr/>
                    <a:lstStyle/>
                    <a:p>
                      <a:pPr marL="0" marR="0" algn="ctr">
                        <a:spcBef>
                          <a:spcPts val="0"/>
                        </a:spcBef>
                        <a:spcAft>
                          <a:spcPts val="0"/>
                        </a:spcAft>
                      </a:pPr>
                      <a:r>
                        <a:rPr lang="en-IN" sz="1400">
                          <a:effectLst/>
                        </a:rPr>
                        <a:t>Loan repayment delay</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Once 30 DPD in the last 12 months with no delay in last 3 months.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Twice 0-30 DPD allowed in the last 12 months with no delay in last 3 months.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All others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extLst>
                  <a:ext uri="{0D108BD9-81ED-4DB2-BD59-A6C34878D82A}">
                    <a16:rowId xmlns:a16="http://schemas.microsoft.com/office/drawing/2014/main" val="1969660901"/>
                  </a:ext>
                </a:extLst>
              </a:tr>
              <a:tr h="574051">
                <a:tc vMerge="1">
                  <a:txBody>
                    <a:bodyPr/>
                    <a:lstStyle/>
                    <a:p>
                      <a:endParaRPr lang="en-US"/>
                    </a:p>
                  </a:txBody>
                  <a:tcPr/>
                </a:tc>
                <a:tc>
                  <a:txBody>
                    <a:bodyPr/>
                    <a:lstStyle/>
                    <a:p>
                      <a:pPr marL="0" marR="0" algn="ctr">
                        <a:spcBef>
                          <a:spcPts val="0"/>
                        </a:spcBef>
                        <a:spcAft>
                          <a:spcPts val="0"/>
                        </a:spcAft>
                      </a:pPr>
                      <a:r>
                        <a:rPr lang="en-IN" sz="1400">
                          <a:effectLst/>
                        </a:rPr>
                        <a:t>No 30+ allowed.</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a:effectLst/>
                        </a:rPr>
                        <a:t>Once 30 to 60 DPD allowed in the last 24 months with no delay in the last six months.</a:t>
                      </a:r>
                      <a:endParaRPr lang="en-US" sz="1400">
                        <a:effectLst/>
                        <a:latin typeface="Times New Roman" panose="02020603050405020304" pitchFamily="18" charset="0"/>
                        <a:ea typeface="Times New Roman" panose="02020603050405020304" pitchFamily="18" charset="0"/>
                      </a:endParaRPr>
                    </a:p>
                  </a:txBody>
                  <a:tcPr marL="144640" marR="144640" marT="0" marB="0" anchor="ctr"/>
                </a:tc>
                <a:tc>
                  <a:txBody>
                    <a:bodyPr/>
                    <a:lstStyle/>
                    <a:p>
                      <a:pPr marL="0" marR="0" algn="ctr">
                        <a:spcBef>
                          <a:spcPts val="0"/>
                        </a:spcBef>
                        <a:spcAft>
                          <a:spcPts val="0"/>
                        </a:spcAft>
                      </a:pPr>
                      <a:r>
                        <a:rPr lang="en-IN" sz="1400" dirty="0">
                          <a:effectLst/>
                        </a:rPr>
                        <a:t>All others</a:t>
                      </a:r>
                      <a:endParaRPr lang="en-US" sz="1400" dirty="0">
                        <a:effectLst/>
                        <a:latin typeface="Times New Roman" panose="02020603050405020304" pitchFamily="18" charset="0"/>
                        <a:ea typeface="Times New Roman" panose="02020603050405020304" pitchFamily="18" charset="0"/>
                      </a:endParaRPr>
                    </a:p>
                  </a:txBody>
                  <a:tcPr marL="144640" marR="144640" marT="0" marB="0" anchor="ctr"/>
                </a:tc>
                <a:extLst>
                  <a:ext uri="{0D108BD9-81ED-4DB2-BD59-A6C34878D82A}">
                    <a16:rowId xmlns:a16="http://schemas.microsoft.com/office/drawing/2014/main" val="952099837"/>
                  </a:ext>
                </a:extLst>
              </a:tr>
            </a:tbl>
          </a:graphicData>
        </a:graphic>
      </p:graphicFrame>
      <p:graphicFrame>
        <p:nvGraphicFramePr>
          <p:cNvPr id="6" name="Diagram 5"/>
          <p:cNvGraphicFramePr/>
          <p:nvPr>
            <p:extLst>
              <p:ext uri="{D42A27DB-BD31-4B8C-83A1-F6EECF244321}">
                <p14:modId xmlns:p14="http://schemas.microsoft.com/office/powerpoint/2010/main" val="2645739041"/>
              </p:ext>
            </p:extLst>
          </p:nvPr>
        </p:nvGraphicFramePr>
        <p:xfrm>
          <a:off x="4084732" y="6117567"/>
          <a:ext cx="4020670" cy="740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85487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type="pic" idx="1"/>
            <p:extLst>
              <p:ext uri="{D42A27DB-BD31-4B8C-83A1-F6EECF244321}">
                <p14:modId xmlns:p14="http://schemas.microsoft.com/office/powerpoint/2010/main" val="1299631911"/>
              </p:ext>
            </p:extLst>
          </p:nvPr>
        </p:nvGraphicFramePr>
        <p:xfrm>
          <a:off x="0" y="0"/>
          <a:ext cx="12185061" cy="6858001"/>
        </p:xfrm>
        <a:graphic>
          <a:graphicData uri="http://schemas.openxmlformats.org/drawingml/2006/table">
            <a:tbl>
              <a:tblPr>
                <a:tableStyleId>{C4B1156A-380E-4F78-BDF5-A606A8083BF9}</a:tableStyleId>
              </a:tblPr>
              <a:tblGrid>
                <a:gridCol w="700041">
                  <a:extLst>
                    <a:ext uri="{9D8B030D-6E8A-4147-A177-3AD203B41FA5}">
                      <a16:colId xmlns:a16="http://schemas.microsoft.com/office/drawing/2014/main" val="3796212397"/>
                    </a:ext>
                  </a:extLst>
                </a:gridCol>
                <a:gridCol w="2881411">
                  <a:extLst>
                    <a:ext uri="{9D8B030D-6E8A-4147-A177-3AD203B41FA5}">
                      <a16:colId xmlns:a16="http://schemas.microsoft.com/office/drawing/2014/main" val="502294886"/>
                    </a:ext>
                  </a:extLst>
                </a:gridCol>
                <a:gridCol w="3293040">
                  <a:extLst>
                    <a:ext uri="{9D8B030D-6E8A-4147-A177-3AD203B41FA5}">
                      <a16:colId xmlns:a16="http://schemas.microsoft.com/office/drawing/2014/main" val="3029750951"/>
                    </a:ext>
                  </a:extLst>
                </a:gridCol>
                <a:gridCol w="1852335">
                  <a:extLst>
                    <a:ext uri="{9D8B030D-6E8A-4147-A177-3AD203B41FA5}">
                      <a16:colId xmlns:a16="http://schemas.microsoft.com/office/drawing/2014/main" val="136424599"/>
                    </a:ext>
                  </a:extLst>
                </a:gridCol>
                <a:gridCol w="1852335">
                  <a:extLst>
                    <a:ext uri="{9D8B030D-6E8A-4147-A177-3AD203B41FA5}">
                      <a16:colId xmlns:a16="http://schemas.microsoft.com/office/drawing/2014/main" val="1494419622"/>
                    </a:ext>
                  </a:extLst>
                </a:gridCol>
                <a:gridCol w="1605899">
                  <a:extLst>
                    <a:ext uri="{9D8B030D-6E8A-4147-A177-3AD203B41FA5}">
                      <a16:colId xmlns:a16="http://schemas.microsoft.com/office/drawing/2014/main" val="851968137"/>
                    </a:ext>
                  </a:extLst>
                </a:gridCol>
              </a:tblGrid>
              <a:tr h="230709">
                <a:tc>
                  <a:txBody>
                    <a:bodyPr/>
                    <a:lstStyle/>
                    <a:p>
                      <a:pPr marL="0" marR="0" algn="ctr">
                        <a:spcBef>
                          <a:spcPts val="0"/>
                        </a:spcBef>
                        <a:spcAft>
                          <a:spcPts val="0"/>
                        </a:spcAft>
                      </a:pPr>
                      <a:r>
                        <a:rPr lang="en-IN" sz="1400">
                          <a:effectLst/>
                        </a:rPr>
                        <a:t>ID</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Verifications</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Student</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Co-applicant 1</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Co-applicant 2</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Guarantor</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extLst>
                  <a:ext uri="{0D108BD9-81ED-4DB2-BD59-A6C34878D82A}">
                    <a16:rowId xmlns:a16="http://schemas.microsoft.com/office/drawing/2014/main" val="3351755065"/>
                  </a:ext>
                </a:extLst>
              </a:tr>
              <a:tr h="498819">
                <a:tc>
                  <a:txBody>
                    <a:bodyPr/>
                    <a:lstStyle/>
                    <a:p>
                      <a:pPr marL="0" marR="0" algn="ctr">
                        <a:spcBef>
                          <a:spcPts val="0"/>
                        </a:spcBef>
                        <a:spcAft>
                          <a:spcPts val="0"/>
                        </a:spcAft>
                      </a:pPr>
                      <a:r>
                        <a:rPr lang="en-IN" sz="1400">
                          <a:effectLst/>
                        </a:rPr>
                        <a:t>1</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Present Residence Address Verification</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dirty="0">
                          <a:effectLst/>
                        </a:rPr>
                        <a:t>Optional</a:t>
                      </a:r>
                      <a:endParaRPr lang="en-US" sz="1200" dirty="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extLst>
                  <a:ext uri="{0D108BD9-81ED-4DB2-BD59-A6C34878D82A}">
                    <a16:rowId xmlns:a16="http://schemas.microsoft.com/office/drawing/2014/main" val="3807212627"/>
                  </a:ext>
                </a:extLst>
              </a:tr>
              <a:tr h="1028864">
                <a:tc>
                  <a:txBody>
                    <a:bodyPr/>
                    <a:lstStyle/>
                    <a:p>
                      <a:pPr marL="0" marR="0" algn="ctr">
                        <a:spcBef>
                          <a:spcPts val="0"/>
                        </a:spcBef>
                        <a:spcAft>
                          <a:spcPts val="0"/>
                        </a:spcAft>
                      </a:pPr>
                      <a:r>
                        <a:rPr lang="en-IN" sz="1400">
                          <a:effectLst/>
                        </a:rPr>
                        <a:t>2</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Permanent Residence Address Verification</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 (Not applicable wherein parent  is the co-borrower  and residing along with applicant)</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extLst>
                  <a:ext uri="{0D108BD9-81ED-4DB2-BD59-A6C34878D82A}">
                    <a16:rowId xmlns:a16="http://schemas.microsoft.com/office/drawing/2014/main" val="1079957370"/>
                  </a:ext>
                </a:extLst>
              </a:tr>
              <a:tr h="461416">
                <a:tc>
                  <a:txBody>
                    <a:bodyPr/>
                    <a:lstStyle/>
                    <a:p>
                      <a:pPr marL="0" marR="0" algn="ctr">
                        <a:spcBef>
                          <a:spcPts val="0"/>
                        </a:spcBef>
                        <a:spcAft>
                          <a:spcPts val="0"/>
                        </a:spcAft>
                      </a:pPr>
                      <a:r>
                        <a:rPr lang="en-IN" sz="1400">
                          <a:effectLst/>
                        </a:rPr>
                        <a:t>3</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Telephone Verification Both Office &amp; Residence</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Optional</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Optional</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Optional</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extLst>
                  <a:ext uri="{0D108BD9-81ED-4DB2-BD59-A6C34878D82A}">
                    <a16:rowId xmlns:a16="http://schemas.microsoft.com/office/drawing/2014/main" val="665702895"/>
                  </a:ext>
                </a:extLst>
              </a:tr>
              <a:tr h="1614958">
                <a:tc>
                  <a:txBody>
                    <a:bodyPr/>
                    <a:lstStyle/>
                    <a:p>
                      <a:pPr marL="0" marR="0" algn="ctr">
                        <a:spcBef>
                          <a:spcPts val="0"/>
                        </a:spcBef>
                        <a:spcAft>
                          <a:spcPts val="0"/>
                        </a:spcAft>
                      </a:pPr>
                      <a:r>
                        <a:rPr lang="en-IN" sz="1400">
                          <a:effectLst/>
                        </a:rPr>
                        <a:t>4</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Employment Verification</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 for all Executive / Part time cases.</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 in case of SENP income co-borrower / Optional in case salaried income co-borrower.</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 in case of SENP income co-borrower / Optional in case salaried income co-borrower.</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 in case of SENP income co-borrower / Optional in case salaried income co-borrower.</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extLst>
                  <a:ext uri="{0D108BD9-81ED-4DB2-BD59-A6C34878D82A}">
                    <a16:rowId xmlns:a16="http://schemas.microsoft.com/office/drawing/2014/main" val="1241361140"/>
                  </a:ext>
                </a:extLst>
              </a:tr>
              <a:tr h="484218">
                <a:tc>
                  <a:txBody>
                    <a:bodyPr/>
                    <a:lstStyle/>
                    <a:p>
                      <a:pPr marL="0" marR="0" algn="ctr">
                        <a:spcBef>
                          <a:spcPts val="0"/>
                        </a:spcBef>
                        <a:spcAft>
                          <a:spcPts val="0"/>
                        </a:spcAft>
                      </a:pPr>
                      <a:r>
                        <a:rPr lang="en-IN" sz="1400">
                          <a:effectLst/>
                        </a:rPr>
                        <a:t>5</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Immovable Collateral Verification</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gridSpan="4">
                  <a:txBody>
                    <a:bodyPr/>
                    <a:lstStyle/>
                    <a:p>
                      <a:pPr marL="0" marR="0" algn="ctr">
                        <a:spcBef>
                          <a:spcPts val="0"/>
                        </a:spcBef>
                        <a:spcAft>
                          <a:spcPts val="0"/>
                        </a:spcAft>
                      </a:pPr>
                      <a:r>
                        <a:rPr lang="en-IN" sz="1400">
                          <a:effectLst/>
                        </a:rPr>
                        <a:t>Mandatory</a:t>
                      </a:r>
                      <a:endParaRPr lang="en-US" sz="1200">
                        <a:effectLst/>
                      </a:endParaRPr>
                    </a:p>
                    <a:p>
                      <a:pPr marL="0" marR="0" algn="ctr">
                        <a:spcBef>
                          <a:spcPts val="0"/>
                        </a:spcBef>
                        <a:spcAft>
                          <a:spcPts val="0"/>
                        </a:spcAft>
                      </a:pPr>
                      <a:r>
                        <a:rPr lang="en-IN" sz="1400">
                          <a:effectLst/>
                        </a:rPr>
                        <a:t> </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83618298"/>
                  </a:ext>
                </a:extLst>
              </a:tr>
              <a:tr h="343496">
                <a:tc>
                  <a:txBody>
                    <a:bodyPr/>
                    <a:lstStyle/>
                    <a:p>
                      <a:pPr marL="0" marR="0" algn="ctr">
                        <a:spcBef>
                          <a:spcPts val="0"/>
                        </a:spcBef>
                        <a:spcAft>
                          <a:spcPts val="0"/>
                        </a:spcAft>
                      </a:pPr>
                      <a:r>
                        <a:rPr lang="en-IN" sz="1400">
                          <a:effectLst/>
                        </a:rPr>
                        <a:t>6</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Collateral Valuation</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gridSpan="4">
                  <a:txBody>
                    <a:bodyPr/>
                    <a:lstStyle/>
                    <a:p>
                      <a:pPr marL="0" marR="0" algn="ctr">
                        <a:spcBef>
                          <a:spcPts val="0"/>
                        </a:spcBef>
                        <a:spcAft>
                          <a:spcPts val="0"/>
                        </a:spcAft>
                      </a:pPr>
                      <a:r>
                        <a:rPr lang="en-IN" sz="1400" dirty="0">
                          <a:effectLst/>
                        </a:rPr>
                        <a:t>Mandatory</a:t>
                      </a:r>
                      <a:endParaRPr lang="en-US" sz="1200" dirty="0">
                        <a:effectLst/>
                        <a:latin typeface="Times New Roman" panose="02020603050405020304" pitchFamily="18" charset="0"/>
                        <a:ea typeface="Times New Roman" panose="02020603050405020304" pitchFamily="18" charset="0"/>
                      </a:endParaRPr>
                    </a:p>
                  </a:txBody>
                  <a:tcPr marL="146238" marR="146238"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7375626"/>
                  </a:ext>
                </a:extLst>
              </a:tr>
              <a:tr h="343496">
                <a:tc>
                  <a:txBody>
                    <a:bodyPr/>
                    <a:lstStyle/>
                    <a:p>
                      <a:pPr marL="0" marR="0" algn="ctr">
                        <a:spcBef>
                          <a:spcPts val="0"/>
                        </a:spcBef>
                        <a:spcAft>
                          <a:spcPts val="0"/>
                        </a:spcAft>
                      </a:pPr>
                      <a:r>
                        <a:rPr lang="en-IN" sz="1400">
                          <a:effectLst/>
                        </a:rPr>
                        <a:t>7</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Tele Personal Discussion</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Optional</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Optional</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extLst>
                  <a:ext uri="{0D108BD9-81ED-4DB2-BD59-A6C34878D82A}">
                    <a16:rowId xmlns:a16="http://schemas.microsoft.com/office/drawing/2014/main" val="1742635686"/>
                  </a:ext>
                </a:extLst>
              </a:tr>
              <a:tr h="330518">
                <a:tc>
                  <a:txBody>
                    <a:bodyPr/>
                    <a:lstStyle/>
                    <a:p>
                      <a:pPr marL="0" marR="0" algn="ctr">
                        <a:spcBef>
                          <a:spcPts val="0"/>
                        </a:spcBef>
                        <a:spcAft>
                          <a:spcPts val="0"/>
                        </a:spcAft>
                      </a:pPr>
                      <a:r>
                        <a:rPr lang="en-IN" sz="1400">
                          <a:effectLst/>
                        </a:rPr>
                        <a:t>8</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Reference Check</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extLst>
                  <a:ext uri="{0D108BD9-81ED-4DB2-BD59-A6C34878D82A}">
                    <a16:rowId xmlns:a16="http://schemas.microsoft.com/office/drawing/2014/main" val="3939047975"/>
                  </a:ext>
                </a:extLst>
              </a:tr>
              <a:tr h="382428">
                <a:tc>
                  <a:txBody>
                    <a:bodyPr/>
                    <a:lstStyle/>
                    <a:p>
                      <a:pPr marL="0" marR="0" algn="ctr">
                        <a:spcBef>
                          <a:spcPts val="0"/>
                        </a:spcBef>
                        <a:spcAft>
                          <a:spcPts val="0"/>
                        </a:spcAft>
                      </a:pPr>
                      <a:r>
                        <a:rPr lang="en-IN" sz="1400">
                          <a:effectLst/>
                        </a:rPr>
                        <a:t>9</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Cost Of Education</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gridSpan="4">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8317311"/>
                  </a:ext>
                </a:extLst>
              </a:tr>
              <a:tr h="366611">
                <a:tc>
                  <a:txBody>
                    <a:bodyPr/>
                    <a:lstStyle/>
                    <a:p>
                      <a:pPr marL="0" marR="0" algn="ctr">
                        <a:spcBef>
                          <a:spcPts val="0"/>
                        </a:spcBef>
                        <a:spcAft>
                          <a:spcPts val="0"/>
                        </a:spcAft>
                      </a:pPr>
                      <a:r>
                        <a:rPr lang="en-IN" sz="1400">
                          <a:effectLst/>
                        </a:rPr>
                        <a:t>10</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Enrolment Verification</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gridSpan="4">
                  <a:txBody>
                    <a:bodyPr/>
                    <a:lstStyle/>
                    <a:p>
                      <a:pPr marL="0" marR="0" algn="ctr">
                        <a:spcBef>
                          <a:spcPts val="0"/>
                        </a:spcBef>
                        <a:spcAft>
                          <a:spcPts val="0"/>
                        </a:spcAft>
                      </a:pPr>
                      <a:r>
                        <a:rPr lang="en-IN" sz="1400">
                          <a:effectLst/>
                        </a:rPr>
                        <a:t>Initiation in 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6917643"/>
                  </a:ext>
                </a:extLst>
              </a:tr>
              <a:tr h="461416">
                <a:tc>
                  <a:txBody>
                    <a:bodyPr/>
                    <a:lstStyle/>
                    <a:p>
                      <a:pPr marL="0" marR="0" algn="ctr">
                        <a:spcBef>
                          <a:spcPts val="0"/>
                        </a:spcBef>
                        <a:spcAft>
                          <a:spcPts val="0"/>
                        </a:spcAft>
                      </a:pPr>
                      <a:r>
                        <a:rPr lang="en-IN" sz="1400">
                          <a:effectLst/>
                        </a:rPr>
                        <a:t>11</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CIBIL Check</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Optional for student who is studying and for employed student it is 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Mandatory</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extLst>
                  <a:ext uri="{0D108BD9-81ED-4DB2-BD59-A6C34878D82A}">
                    <a16:rowId xmlns:a16="http://schemas.microsoft.com/office/drawing/2014/main" val="637430107"/>
                  </a:ext>
                </a:extLst>
              </a:tr>
              <a:tr h="311052">
                <a:tc>
                  <a:txBody>
                    <a:bodyPr/>
                    <a:lstStyle/>
                    <a:p>
                      <a:pPr marL="0" marR="0" algn="ctr">
                        <a:spcBef>
                          <a:spcPts val="0"/>
                        </a:spcBef>
                        <a:spcAft>
                          <a:spcPts val="0"/>
                        </a:spcAft>
                      </a:pPr>
                      <a:r>
                        <a:rPr lang="en-IN" sz="1400">
                          <a:effectLst/>
                        </a:rPr>
                        <a:t>12</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a:txBody>
                    <a:bodyPr/>
                    <a:lstStyle/>
                    <a:p>
                      <a:pPr marL="0" marR="0" algn="ctr">
                        <a:spcBef>
                          <a:spcPts val="0"/>
                        </a:spcBef>
                        <a:spcAft>
                          <a:spcPts val="0"/>
                        </a:spcAft>
                      </a:pPr>
                      <a:r>
                        <a:rPr lang="en-IN" sz="1400">
                          <a:effectLst/>
                        </a:rPr>
                        <a:t>RCU</a:t>
                      </a:r>
                      <a:endParaRPr lang="en-US" sz="1200">
                        <a:effectLst/>
                        <a:latin typeface="Times New Roman" panose="02020603050405020304" pitchFamily="18" charset="0"/>
                        <a:ea typeface="Times New Roman" panose="02020603050405020304" pitchFamily="18" charset="0"/>
                      </a:endParaRPr>
                    </a:p>
                  </a:txBody>
                  <a:tcPr marL="146238" marR="146238" marT="0" marB="0" anchor="ctr"/>
                </a:tc>
                <a:tc gridSpan="4">
                  <a:txBody>
                    <a:bodyPr/>
                    <a:lstStyle/>
                    <a:p>
                      <a:pPr marL="0" marR="0" algn="ctr">
                        <a:spcBef>
                          <a:spcPts val="0"/>
                        </a:spcBef>
                        <a:spcAft>
                          <a:spcPts val="0"/>
                        </a:spcAft>
                      </a:pPr>
                      <a:r>
                        <a:rPr lang="en-IN" sz="1400" dirty="0">
                          <a:effectLst/>
                        </a:rPr>
                        <a:t>Mandatory</a:t>
                      </a:r>
                      <a:endParaRPr lang="en-US" sz="1200" dirty="0">
                        <a:effectLst/>
                        <a:latin typeface="Times New Roman" panose="02020603050405020304" pitchFamily="18" charset="0"/>
                        <a:ea typeface="Times New Roman" panose="02020603050405020304" pitchFamily="18" charset="0"/>
                      </a:endParaRPr>
                    </a:p>
                  </a:txBody>
                  <a:tcPr marL="146238" marR="146238"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4891909"/>
                  </a:ext>
                </a:extLst>
              </a:tr>
            </a:tbl>
          </a:graphicData>
        </a:graphic>
      </p:graphicFrame>
    </p:spTree>
    <p:extLst>
      <p:ext uri="{BB962C8B-B14F-4D97-AF65-F5344CB8AC3E}">
        <p14:creationId xmlns:p14="http://schemas.microsoft.com/office/powerpoint/2010/main" val="29770085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tretch>
            <a:fillRect/>
          </a:stretch>
        </p:blipFill>
        <p:spPr>
          <a:xfrm>
            <a:off x="463715" y="0"/>
            <a:ext cx="10058400" cy="5657850"/>
          </a:xfrm>
          <a:prstGeom prst="rect">
            <a:avLst/>
          </a:prstGeom>
        </p:spPr>
      </p:pic>
      <p:graphicFrame>
        <p:nvGraphicFramePr>
          <p:cNvPr id="5" name="Diagram 4"/>
          <p:cNvGraphicFramePr/>
          <p:nvPr>
            <p:extLst>
              <p:ext uri="{D42A27DB-BD31-4B8C-83A1-F6EECF244321}">
                <p14:modId xmlns:p14="http://schemas.microsoft.com/office/powerpoint/2010/main" val="3019174009"/>
              </p:ext>
            </p:extLst>
          </p:nvPr>
        </p:nvGraphicFramePr>
        <p:xfrm>
          <a:off x="2267866" y="3949253"/>
          <a:ext cx="6450098" cy="29087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443542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53238157"/>
              </p:ext>
            </p:extLst>
          </p:nvPr>
        </p:nvGraphicFramePr>
        <p:xfrm>
          <a:off x="1981200" y="70488"/>
          <a:ext cx="7824952" cy="1086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2"/>
          <p:cNvGraphicFramePr>
            <a:graphicFrameLocks noGrp="1"/>
          </p:cNvGraphicFramePr>
          <p:nvPr>
            <p:ph idx="1"/>
            <p:extLst>
              <p:ext uri="{D42A27DB-BD31-4B8C-83A1-F6EECF244321}">
                <p14:modId xmlns:p14="http://schemas.microsoft.com/office/powerpoint/2010/main" val="150934072"/>
              </p:ext>
            </p:extLst>
          </p:nvPr>
        </p:nvGraphicFramePr>
        <p:xfrm>
          <a:off x="1652592" y="1830887"/>
          <a:ext cx="4872037" cy="37861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2293" name="Picture 5"/>
          <p:cNvPicPr>
            <a:picLocks noChangeAspect="1" noChangeArrowheads="1"/>
          </p:cNvPicPr>
          <p:nvPr/>
        </p:nvPicPr>
        <p:blipFill>
          <a:blip r:embed="rId12"/>
          <a:srcRect/>
          <a:stretch>
            <a:fillRect/>
          </a:stretch>
        </p:blipFill>
        <p:spPr bwMode="auto">
          <a:xfrm rot="812483">
            <a:off x="7510740" y="1849946"/>
            <a:ext cx="2733675" cy="3495675"/>
          </a:xfrm>
          <a:prstGeom prst="rect">
            <a:avLst/>
          </a:prstGeom>
          <a:ln>
            <a:noFill/>
          </a:ln>
          <a:effectLst>
            <a:softEdge rad="112500"/>
          </a:effectLst>
        </p:spPr>
      </p:pic>
    </p:spTree>
    <p:extLst>
      <p:ext uri="{BB962C8B-B14F-4D97-AF65-F5344CB8AC3E}">
        <p14:creationId xmlns:p14="http://schemas.microsoft.com/office/powerpoint/2010/main" val="32775291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02701723"/>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2559574589"/>
              </p:ext>
            </p:extLst>
          </p:nvPr>
        </p:nvGraphicFramePr>
        <p:xfrm>
          <a:off x="663575" y="1140902"/>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Box 4"/>
          <p:cNvSpPr txBox="1"/>
          <p:nvPr/>
        </p:nvSpPr>
        <p:spPr>
          <a:xfrm>
            <a:off x="4746844" y="5528241"/>
            <a:ext cx="6068301"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pPr marL="285750" lvl="0" indent="-285750">
              <a:buFont typeface="Wingdings" panose="05000000000000000000" pitchFamily="2" charset="2"/>
              <a:buChar char="Ø"/>
            </a:pPr>
            <a:r>
              <a:rPr lang="en-US" dirty="0"/>
              <a:t>Interest changes each time disbursement made, based on total amt disbursed till date</a:t>
            </a:r>
          </a:p>
          <a:p>
            <a:pPr marL="285750" lvl="0" indent="-285750">
              <a:buFont typeface="Wingdings" panose="05000000000000000000" pitchFamily="2" charset="2"/>
              <a:buChar char="Ø"/>
            </a:pPr>
            <a:r>
              <a:rPr lang="en-US" dirty="0"/>
              <a:t>Interest accrues and adds to principal when EMI starts</a:t>
            </a:r>
          </a:p>
          <a:p>
            <a:endParaRPr lang="en-US" dirty="0"/>
          </a:p>
        </p:txBody>
      </p:sp>
      <p:sp>
        <p:nvSpPr>
          <p:cNvPr id="6" name="Curved Left Arrow 5"/>
          <p:cNvSpPr/>
          <p:nvPr/>
        </p:nvSpPr>
        <p:spPr>
          <a:xfrm>
            <a:off x="10594428" y="4855779"/>
            <a:ext cx="725213" cy="1272626"/>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78654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680945057"/>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399837800"/>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389816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777483706"/>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2566981498"/>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168863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004419883"/>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3937414509"/>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42150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5117677"/>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44877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854346262"/>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941727804"/>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481764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86562347"/>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3392888376"/>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678828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51165173"/>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472119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09534761"/>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965615885"/>
              </p:ext>
            </p:extLst>
          </p:nvPr>
        </p:nvGraphicFramePr>
        <p:xfrm>
          <a:off x="663633" y="1626119"/>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1010558675"/>
              </p:ext>
            </p:extLst>
          </p:nvPr>
        </p:nvGraphicFramePr>
        <p:xfrm>
          <a:off x="2791977" y="5934670"/>
          <a:ext cx="8387256" cy="92333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5358221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type="pic" idx="1"/>
            <p:extLst>
              <p:ext uri="{D42A27DB-BD31-4B8C-83A1-F6EECF244321}">
                <p14:modId xmlns:p14="http://schemas.microsoft.com/office/powerpoint/2010/main" val="4210174393"/>
              </p:ext>
            </p:extLst>
          </p:nvPr>
        </p:nvGraphicFramePr>
        <p:xfrm>
          <a:off x="0" y="409903"/>
          <a:ext cx="12193377" cy="5218386"/>
        </p:xfrm>
        <a:graphic>
          <a:graphicData uri="http://schemas.openxmlformats.org/drawingml/2006/table">
            <a:tbl>
              <a:tblPr firstRow="1" firstCol="1" bandRow="1">
                <a:tableStyleId>{21E4AEA4-8DFA-4A89-87EB-49C32662AFE0}</a:tableStyleId>
              </a:tblPr>
              <a:tblGrid>
                <a:gridCol w="3030445">
                  <a:extLst>
                    <a:ext uri="{9D8B030D-6E8A-4147-A177-3AD203B41FA5}">
                      <a16:colId xmlns:a16="http://schemas.microsoft.com/office/drawing/2014/main" val="4142987126"/>
                    </a:ext>
                  </a:extLst>
                </a:gridCol>
                <a:gridCol w="3086896">
                  <a:extLst>
                    <a:ext uri="{9D8B030D-6E8A-4147-A177-3AD203B41FA5}">
                      <a16:colId xmlns:a16="http://schemas.microsoft.com/office/drawing/2014/main" val="3465174003"/>
                    </a:ext>
                  </a:extLst>
                </a:gridCol>
                <a:gridCol w="2997401">
                  <a:extLst>
                    <a:ext uri="{9D8B030D-6E8A-4147-A177-3AD203B41FA5}">
                      <a16:colId xmlns:a16="http://schemas.microsoft.com/office/drawing/2014/main" val="84190230"/>
                    </a:ext>
                  </a:extLst>
                </a:gridCol>
                <a:gridCol w="3078635">
                  <a:extLst>
                    <a:ext uri="{9D8B030D-6E8A-4147-A177-3AD203B41FA5}">
                      <a16:colId xmlns:a16="http://schemas.microsoft.com/office/drawing/2014/main" val="1403163831"/>
                    </a:ext>
                  </a:extLst>
                </a:gridCol>
              </a:tblGrid>
              <a:tr h="1721802">
                <a:tc>
                  <a:txBody>
                    <a:bodyPr/>
                    <a:lstStyle/>
                    <a:p>
                      <a:pPr marL="0" marR="0" algn="ctr">
                        <a:lnSpc>
                          <a:spcPts val="1300"/>
                        </a:lnSpc>
                        <a:spcBef>
                          <a:spcPts val="800"/>
                        </a:spcBef>
                        <a:spcAft>
                          <a:spcPts val="800"/>
                        </a:spcAft>
                      </a:pPr>
                      <a:r>
                        <a:rPr lang="en-US" sz="2400">
                          <a:effectLst/>
                        </a:rPr>
                        <a:t>Type of Waiver</a:t>
                      </a:r>
                      <a:endParaRPr lang="en-US" sz="1800" b="1">
                        <a:solidFill>
                          <a:srgbClr val="000000"/>
                        </a:solidFill>
                        <a:effectLst/>
                        <a:latin typeface="Times New Roman" panose="02020603050405020304" pitchFamily="18" charset="0"/>
                        <a:ea typeface="Times New Roman" panose="02020603050405020304" pitchFamily="18" charset="0"/>
                      </a:endParaRPr>
                    </a:p>
                  </a:txBody>
                  <a:tcPr marL="148700" marR="148700" marT="0" marB="0" anchor="ctr"/>
                </a:tc>
                <a:tc>
                  <a:txBody>
                    <a:bodyPr/>
                    <a:lstStyle/>
                    <a:p>
                      <a:pPr marL="0" marR="0" algn="ctr">
                        <a:lnSpc>
                          <a:spcPts val="1300"/>
                        </a:lnSpc>
                        <a:spcBef>
                          <a:spcPts val="800"/>
                        </a:spcBef>
                        <a:spcAft>
                          <a:spcPts val="800"/>
                        </a:spcAft>
                      </a:pPr>
                      <a:r>
                        <a:rPr lang="en-US" sz="2400">
                          <a:effectLst/>
                        </a:rPr>
                        <a:t>Description</a:t>
                      </a:r>
                      <a:endParaRPr lang="en-US" sz="1800" b="1">
                        <a:solidFill>
                          <a:srgbClr val="000000"/>
                        </a:solidFill>
                        <a:effectLst/>
                        <a:latin typeface="Times New Roman" panose="02020603050405020304" pitchFamily="18" charset="0"/>
                        <a:ea typeface="Times New Roman" panose="02020603050405020304" pitchFamily="18" charset="0"/>
                      </a:endParaRPr>
                    </a:p>
                  </a:txBody>
                  <a:tcPr marL="148700" marR="148700" marT="0" marB="0" anchor="ctr"/>
                </a:tc>
                <a:tc>
                  <a:txBody>
                    <a:bodyPr/>
                    <a:lstStyle/>
                    <a:p>
                      <a:pPr marL="0" marR="0" algn="ctr">
                        <a:lnSpc>
                          <a:spcPts val="1300"/>
                        </a:lnSpc>
                        <a:spcBef>
                          <a:spcPts val="800"/>
                        </a:spcBef>
                        <a:spcAft>
                          <a:spcPts val="800"/>
                        </a:spcAft>
                      </a:pPr>
                      <a:r>
                        <a:rPr lang="en-US" sz="2400">
                          <a:effectLst/>
                        </a:rPr>
                        <a:t>CEO / MD</a:t>
                      </a:r>
                      <a:endParaRPr lang="en-US" sz="1800" b="1">
                        <a:solidFill>
                          <a:srgbClr val="000000"/>
                        </a:solidFill>
                        <a:effectLst/>
                        <a:latin typeface="Times New Roman" panose="02020603050405020304" pitchFamily="18" charset="0"/>
                        <a:ea typeface="Times New Roman" panose="02020603050405020304" pitchFamily="18" charset="0"/>
                      </a:endParaRPr>
                    </a:p>
                  </a:txBody>
                  <a:tcPr marL="148700" marR="148700" marT="0" marB="0" anchor="ctr"/>
                </a:tc>
                <a:tc>
                  <a:txBody>
                    <a:bodyPr/>
                    <a:lstStyle/>
                    <a:p>
                      <a:pPr marL="0" marR="0" algn="ctr">
                        <a:lnSpc>
                          <a:spcPts val="1300"/>
                        </a:lnSpc>
                        <a:spcBef>
                          <a:spcPts val="800"/>
                        </a:spcBef>
                        <a:spcAft>
                          <a:spcPts val="800"/>
                        </a:spcAft>
                      </a:pPr>
                      <a:r>
                        <a:rPr lang="en-US" sz="2400" dirty="0">
                          <a:effectLst/>
                        </a:rPr>
                        <a:t>Head Credit &amp; </a:t>
                      </a:r>
                      <a:endParaRPr lang="en-US" sz="2400" dirty="0" smtClean="0">
                        <a:effectLst/>
                      </a:endParaRPr>
                    </a:p>
                    <a:p>
                      <a:pPr marL="0" marR="0" algn="ctr">
                        <a:lnSpc>
                          <a:spcPts val="1300"/>
                        </a:lnSpc>
                        <a:spcBef>
                          <a:spcPts val="800"/>
                        </a:spcBef>
                        <a:spcAft>
                          <a:spcPts val="800"/>
                        </a:spcAft>
                      </a:pPr>
                      <a:r>
                        <a:rPr lang="en-US" sz="2400" dirty="0" smtClean="0">
                          <a:effectLst/>
                        </a:rPr>
                        <a:t>Head </a:t>
                      </a:r>
                      <a:r>
                        <a:rPr lang="en-US" sz="2400" dirty="0">
                          <a:effectLst/>
                        </a:rPr>
                        <a:t>Operations</a:t>
                      </a:r>
                      <a:endParaRPr lang="en-US" sz="1800" b="1" dirty="0">
                        <a:solidFill>
                          <a:srgbClr val="000000"/>
                        </a:solidFill>
                        <a:effectLst/>
                        <a:latin typeface="Times New Roman" panose="02020603050405020304" pitchFamily="18" charset="0"/>
                        <a:ea typeface="Times New Roman" panose="02020603050405020304" pitchFamily="18" charset="0"/>
                      </a:endParaRPr>
                    </a:p>
                  </a:txBody>
                  <a:tcPr marL="148700" marR="148700" marT="0" marB="0" anchor="ctr"/>
                </a:tc>
                <a:extLst>
                  <a:ext uri="{0D108BD9-81ED-4DB2-BD59-A6C34878D82A}">
                    <a16:rowId xmlns:a16="http://schemas.microsoft.com/office/drawing/2014/main" val="935481928"/>
                  </a:ext>
                </a:extLst>
              </a:tr>
              <a:tr h="1748292">
                <a:tc>
                  <a:txBody>
                    <a:bodyPr/>
                    <a:lstStyle/>
                    <a:p>
                      <a:pPr marL="0" marR="0" algn="ctr">
                        <a:spcBef>
                          <a:spcPts val="0"/>
                        </a:spcBef>
                        <a:spcAft>
                          <a:spcPts val="0"/>
                        </a:spcAft>
                      </a:pPr>
                      <a:r>
                        <a:rPr lang="en-US" sz="2400" dirty="0">
                          <a:effectLst/>
                        </a:rPr>
                        <a:t>Fees Charges</a:t>
                      </a:r>
                      <a:endParaRPr lang="en-US" sz="1800" b="1" dirty="0">
                        <a:effectLst/>
                        <a:latin typeface="Times New Roman" panose="02020603050405020304" pitchFamily="18" charset="0"/>
                        <a:ea typeface="Times New Roman" panose="02020603050405020304" pitchFamily="18" charset="0"/>
                      </a:endParaRPr>
                    </a:p>
                  </a:txBody>
                  <a:tcPr marL="148700" marR="148700" marT="0" marB="0" anchor="ctr"/>
                </a:tc>
                <a:tc>
                  <a:txBody>
                    <a:bodyPr/>
                    <a:lstStyle/>
                    <a:p>
                      <a:pPr marL="0" marR="0" algn="ctr">
                        <a:spcBef>
                          <a:spcPts val="0"/>
                        </a:spcBef>
                        <a:spcAft>
                          <a:spcPts val="0"/>
                        </a:spcAft>
                      </a:pPr>
                      <a:r>
                        <a:rPr lang="en-US" sz="2400" dirty="0">
                          <a:effectLst/>
                        </a:rPr>
                        <a:t>Late / Bounce / Swap Charges</a:t>
                      </a:r>
                      <a:endParaRPr lang="en-US" sz="1800" b="1" dirty="0">
                        <a:effectLst/>
                        <a:latin typeface="Times New Roman" panose="02020603050405020304" pitchFamily="18" charset="0"/>
                        <a:ea typeface="Times New Roman" panose="02020603050405020304" pitchFamily="18" charset="0"/>
                      </a:endParaRPr>
                    </a:p>
                  </a:txBody>
                  <a:tcPr marL="148700" marR="148700" marT="0" marB="0" anchor="ctr"/>
                </a:tc>
                <a:tc>
                  <a:txBody>
                    <a:bodyPr/>
                    <a:lstStyle/>
                    <a:p>
                      <a:pPr marL="0" marR="0" algn="ctr">
                        <a:spcBef>
                          <a:spcPts val="0"/>
                        </a:spcBef>
                        <a:spcAft>
                          <a:spcPts val="0"/>
                        </a:spcAft>
                      </a:pPr>
                      <a:r>
                        <a:rPr lang="en-US" sz="2400">
                          <a:effectLst/>
                        </a:rPr>
                        <a:t>Above Rs.50,000</a:t>
                      </a:r>
                      <a:endParaRPr lang="en-US" sz="1800" b="1">
                        <a:effectLst/>
                        <a:latin typeface="Times New Roman" panose="02020603050405020304" pitchFamily="18" charset="0"/>
                        <a:ea typeface="Times New Roman" panose="02020603050405020304" pitchFamily="18" charset="0"/>
                      </a:endParaRPr>
                    </a:p>
                  </a:txBody>
                  <a:tcPr marL="148700" marR="148700" marT="0" marB="0" anchor="ctr"/>
                </a:tc>
                <a:tc>
                  <a:txBody>
                    <a:bodyPr/>
                    <a:lstStyle/>
                    <a:p>
                      <a:pPr marL="0" marR="0" algn="ctr">
                        <a:spcBef>
                          <a:spcPts val="0"/>
                        </a:spcBef>
                        <a:spcAft>
                          <a:spcPts val="0"/>
                        </a:spcAft>
                      </a:pPr>
                      <a:r>
                        <a:rPr lang="en-US" sz="2400">
                          <a:effectLst/>
                        </a:rPr>
                        <a:t>Upto Rs 50,000</a:t>
                      </a:r>
                      <a:endParaRPr lang="en-US" sz="1800" b="1">
                        <a:effectLst/>
                        <a:latin typeface="Times New Roman" panose="02020603050405020304" pitchFamily="18" charset="0"/>
                        <a:ea typeface="Times New Roman" panose="02020603050405020304" pitchFamily="18" charset="0"/>
                      </a:endParaRPr>
                    </a:p>
                  </a:txBody>
                  <a:tcPr marL="148700" marR="148700" marT="0" marB="0" anchor="ctr"/>
                </a:tc>
                <a:extLst>
                  <a:ext uri="{0D108BD9-81ED-4DB2-BD59-A6C34878D82A}">
                    <a16:rowId xmlns:a16="http://schemas.microsoft.com/office/drawing/2014/main" val="4076205221"/>
                  </a:ext>
                </a:extLst>
              </a:tr>
              <a:tr h="1748292">
                <a:tc>
                  <a:txBody>
                    <a:bodyPr/>
                    <a:lstStyle/>
                    <a:p>
                      <a:pPr marL="0" marR="0" algn="ctr">
                        <a:spcBef>
                          <a:spcPts val="0"/>
                        </a:spcBef>
                        <a:spcAft>
                          <a:spcPts val="0"/>
                        </a:spcAft>
                      </a:pPr>
                      <a:r>
                        <a:rPr lang="en-US" sz="2400">
                          <a:effectLst/>
                        </a:rPr>
                        <a:t>Charges</a:t>
                      </a:r>
                      <a:endParaRPr lang="en-US" sz="1800" b="1">
                        <a:effectLst/>
                        <a:latin typeface="Times New Roman" panose="02020603050405020304" pitchFamily="18" charset="0"/>
                        <a:ea typeface="Times New Roman" panose="02020603050405020304" pitchFamily="18" charset="0"/>
                      </a:endParaRPr>
                    </a:p>
                  </a:txBody>
                  <a:tcPr marL="148700" marR="148700" marT="0" marB="0" anchor="ctr"/>
                </a:tc>
                <a:tc>
                  <a:txBody>
                    <a:bodyPr/>
                    <a:lstStyle/>
                    <a:p>
                      <a:pPr marL="0" marR="0" algn="ctr">
                        <a:spcBef>
                          <a:spcPts val="0"/>
                        </a:spcBef>
                        <a:spcAft>
                          <a:spcPts val="0"/>
                        </a:spcAft>
                      </a:pPr>
                      <a:r>
                        <a:rPr lang="en-US" sz="2400">
                          <a:effectLst/>
                        </a:rPr>
                        <a:t>Penal Interest</a:t>
                      </a:r>
                      <a:endParaRPr lang="en-US" sz="1800" b="1">
                        <a:effectLst/>
                        <a:latin typeface="Times New Roman" panose="02020603050405020304" pitchFamily="18" charset="0"/>
                        <a:ea typeface="Times New Roman" panose="02020603050405020304" pitchFamily="18" charset="0"/>
                      </a:endParaRPr>
                    </a:p>
                  </a:txBody>
                  <a:tcPr marL="148700" marR="148700" marT="0" marB="0" anchor="ctr"/>
                </a:tc>
                <a:tc>
                  <a:txBody>
                    <a:bodyPr/>
                    <a:lstStyle/>
                    <a:p>
                      <a:pPr marL="0" marR="0" algn="ctr">
                        <a:spcBef>
                          <a:spcPts val="0"/>
                        </a:spcBef>
                        <a:spcAft>
                          <a:spcPts val="0"/>
                        </a:spcAft>
                      </a:pPr>
                      <a:r>
                        <a:rPr lang="en-US" sz="2400">
                          <a:effectLst/>
                        </a:rPr>
                        <a:t>All</a:t>
                      </a:r>
                      <a:endParaRPr lang="en-US" sz="1800" b="1">
                        <a:effectLst/>
                        <a:latin typeface="Times New Roman" panose="02020603050405020304" pitchFamily="18" charset="0"/>
                        <a:ea typeface="Times New Roman" panose="02020603050405020304" pitchFamily="18" charset="0"/>
                      </a:endParaRPr>
                    </a:p>
                  </a:txBody>
                  <a:tcPr marL="148700" marR="148700" marT="0" marB="0" anchor="ctr"/>
                </a:tc>
                <a:tc>
                  <a:txBody>
                    <a:bodyPr/>
                    <a:lstStyle/>
                    <a:p>
                      <a:pPr marL="0" marR="0" algn="ctr">
                        <a:spcBef>
                          <a:spcPts val="0"/>
                        </a:spcBef>
                        <a:spcAft>
                          <a:spcPts val="0"/>
                        </a:spcAft>
                      </a:pPr>
                      <a:r>
                        <a:rPr lang="en-US" sz="2400" dirty="0">
                          <a:effectLst/>
                        </a:rPr>
                        <a:t>-</a:t>
                      </a:r>
                      <a:endParaRPr lang="en-US" sz="1800" b="1" dirty="0">
                        <a:effectLst/>
                        <a:latin typeface="Times New Roman" panose="02020603050405020304" pitchFamily="18" charset="0"/>
                        <a:ea typeface="Times New Roman" panose="02020603050405020304" pitchFamily="18" charset="0"/>
                      </a:endParaRPr>
                    </a:p>
                  </a:txBody>
                  <a:tcPr marL="148700" marR="148700" marT="0" marB="0" anchor="ctr"/>
                </a:tc>
                <a:extLst>
                  <a:ext uri="{0D108BD9-81ED-4DB2-BD59-A6C34878D82A}">
                    <a16:rowId xmlns:a16="http://schemas.microsoft.com/office/drawing/2014/main" val="2412558031"/>
                  </a:ext>
                </a:extLst>
              </a:tr>
            </a:tbl>
          </a:graphicData>
        </a:graphic>
      </p:graphicFrame>
      <p:graphicFrame>
        <p:nvGraphicFramePr>
          <p:cNvPr id="5" name="Diagram 4"/>
          <p:cNvGraphicFramePr/>
          <p:nvPr>
            <p:extLst>
              <p:ext uri="{D42A27DB-BD31-4B8C-83A1-F6EECF244321}">
                <p14:modId xmlns:p14="http://schemas.microsoft.com/office/powerpoint/2010/main" val="2874518415"/>
              </p:ext>
            </p:extLst>
          </p:nvPr>
        </p:nvGraphicFramePr>
        <p:xfrm>
          <a:off x="536028" y="5938292"/>
          <a:ext cx="10515600" cy="731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28320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179324220"/>
              </p:ext>
            </p:extLst>
          </p:nvPr>
        </p:nvGraphicFramePr>
        <p:xfrm>
          <a:off x="471212" y="352740"/>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1320417921"/>
              </p:ext>
            </p:extLst>
          </p:nvPr>
        </p:nvGraphicFramePr>
        <p:xfrm>
          <a:off x="1676398" y="1265328"/>
          <a:ext cx="8105228" cy="5403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807806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05946173"/>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63661700"/>
              </p:ext>
            </p:extLst>
          </p:nvPr>
        </p:nvGraphicFramePr>
        <p:xfrm>
          <a:off x="663633" y="1626119"/>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111407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type="pic" idx="1"/>
            <p:extLst>
              <p:ext uri="{D42A27DB-BD31-4B8C-83A1-F6EECF244321}">
                <p14:modId xmlns:p14="http://schemas.microsoft.com/office/powerpoint/2010/main" val="4112711735"/>
              </p:ext>
            </p:extLst>
          </p:nvPr>
        </p:nvGraphicFramePr>
        <p:xfrm>
          <a:off x="0" y="1341383"/>
          <a:ext cx="12188561" cy="5516616"/>
        </p:xfrm>
        <a:graphic>
          <a:graphicData uri="http://schemas.openxmlformats.org/drawingml/2006/table">
            <a:tbl>
              <a:tblPr firstRow="1" firstCol="1" bandRow="1">
                <a:tableStyleId>{00A15C55-8517-42AA-B614-E9B94910E393}</a:tableStyleId>
              </a:tblPr>
              <a:tblGrid>
                <a:gridCol w="6761487">
                  <a:extLst>
                    <a:ext uri="{9D8B030D-6E8A-4147-A177-3AD203B41FA5}">
                      <a16:colId xmlns:a16="http://schemas.microsoft.com/office/drawing/2014/main" val="1550353838"/>
                    </a:ext>
                  </a:extLst>
                </a:gridCol>
                <a:gridCol w="5427074">
                  <a:extLst>
                    <a:ext uri="{9D8B030D-6E8A-4147-A177-3AD203B41FA5}">
                      <a16:colId xmlns:a16="http://schemas.microsoft.com/office/drawing/2014/main" val="875716638"/>
                    </a:ext>
                  </a:extLst>
                </a:gridCol>
              </a:tblGrid>
              <a:tr h="689577">
                <a:tc>
                  <a:txBody>
                    <a:bodyPr/>
                    <a:lstStyle/>
                    <a:p>
                      <a:pPr marL="0" marR="0" algn="ctr">
                        <a:spcBef>
                          <a:spcPts val="0"/>
                        </a:spcBef>
                        <a:spcAft>
                          <a:spcPts val="0"/>
                        </a:spcAft>
                      </a:pPr>
                      <a:r>
                        <a:rPr lang="en-IN" sz="2800">
                          <a:effectLst/>
                        </a:rPr>
                        <a:t>L1 </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just">
                        <a:spcBef>
                          <a:spcPts val="0"/>
                        </a:spcBef>
                        <a:spcAft>
                          <a:spcPts val="0"/>
                        </a:spcAft>
                      </a:pPr>
                      <a:r>
                        <a:rPr lang="en-IN" sz="2800">
                          <a:effectLst/>
                        </a:rPr>
                        <a:t>Credit Manager</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1159074527"/>
                  </a:ext>
                </a:extLst>
              </a:tr>
              <a:tr h="689577">
                <a:tc>
                  <a:txBody>
                    <a:bodyPr/>
                    <a:lstStyle/>
                    <a:p>
                      <a:pPr marL="0" marR="0" algn="ctr">
                        <a:spcBef>
                          <a:spcPts val="0"/>
                        </a:spcBef>
                        <a:spcAft>
                          <a:spcPts val="0"/>
                        </a:spcAft>
                      </a:pPr>
                      <a:r>
                        <a:rPr lang="en-IN" sz="2800">
                          <a:effectLst/>
                        </a:rPr>
                        <a:t>L2</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just">
                        <a:spcBef>
                          <a:spcPts val="0"/>
                        </a:spcBef>
                        <a:spcAft>
                          <a:spcPts val="0"/>
                        </a:spcAft>
                      </a:pPr>
                      <a:r>
                        <a:rPr lang="en-IN" sz="2800">
                          <a:effectLst/>
                        </a:rPr>
                        <a:t>Credit Manager</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2796274120"/>
                  </a:ext>
                </a:extLst>
              </a:tr>
              <a:tr h="689577">
                <a:tc>
                  <a:txBody>
                    <a:bodyPr/>
                    <a:lstStyle/>
                    <a:p>
                      <a:pPr marL="0" marR="0" algn="ctr">
                        <a:spcBef>
                          <a:spcPts val="0"/>
                        </a:spcBef>
                        <a:spcAft>
                          <a:spcPts val="0"/>
                        </a:spcAft>
                      </a:pPr>
                      <a:r>
                        <a:rPr lang="en-IN" sz="2800">
                          <a:effectLst/>
                        </a:rPr>
                        <a:t>L3</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just">
                        <a:spcBef>
                          <a:spcPts val="0"/>
                        </a:spcBef>
                        <a:spcAft>
                          <a:spcPts val="0"/>
                        </a:spcAft>
                      </a:pPr>
                      <a:r>
                        <a:rPr lang="en-IN" sz="2800">
                          <a:effectLst/>
                        </a:rPr>
                        <a:t>Credit Manager</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1847572550"/>
                  </a:ext>
                </a:extLst>
              </a:tr>
              <a:tr h="689577">
                <a:tc>
                  <a:txBody>
                    <a:bodyPr/>
                    <a:lstStyle/>
                    <a:p>
                      <a:pPr marL="0" marR="0" algn="ctr">
                        <a:spcBef>
                          <a:spcPts val="0"/>
                        </a:spcBef>
                        <a:spcAft>
                          <a:spcPts val="0"/>
                        </a:spcAft>
                      </a:pPr>
                      <a:r>
                        <a:rPr lang="en-IN" sz="2800">
                          <a:effectLst/>
                        </a:rPr>
                        <a:t>L4 </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just">
                        <a:spcBef>
                          <a:spcPts val="0"/>
                        </a:spcBef>
                        <a:spcAft>
                          <a:spcPts val="0"/>
                        </a:spcAft>
                      </a:pPr>
                      <a:r>
                        <a:rPr lang="en-IN" sz="2800">
                          <a:effectLst/>
                        </a:rPr>
                        <a:t>National Credit Manager</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673667992"/>
                  </a:ext>
                </a:extLst>
              </a:tr>
              <a:tr h="689577">
                <a:tc>
                  <a:txBody>
                    <a:bodyPr/>
                    <a:lstStyle/>
                    <a:p>
                      <a:pPr marL="0" marR="0" algn="ctr">
                        <a:spcBef>
                          <a:spcPts val="0"/>
                        </a:spcBef>
                        <a:spcAft>
                          <a:spcPts val="0"/>
                        </a:spcAft>
                      </a:pPr>
                      <a:r>
                        <a:rPr lang="en-IN" sz="2800">
                          <a:effectLst/>
                        </a:rPr>
                        <a:t>S5</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just">
                        <a:spcBef>
                          <a:spcPts val="0"/>
                        </a:spcBef>
                        <a:spcAft>
                          <a:spcPts val="0"/>
                        </a:spcAft>
                      </a:pPr>
                      <a:r>
                        <a:rPr lang="en-IN" sz="2800">
                          <a:effectLst/>
                        </a:rPr>
                        <a:t>HOD - Sales / HOD Credit</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2015975316"/>
                  </a:ext>
                </a:extLst>
              </a:tr>
              <a:tr h="689577">
                <a:tc>
                  <a:txBody>
                    <a:bodyPr/>
                    <a:lstStyle/>
                    <a:p>
                      <a:pPr marL="0" marR="0" algn="ctr">
                        <a:spcBef>
                          <a:spcPts val="0"/>
                        </a:spcBef>
                        <a:spcAft>
                          <a:spcPts val="0"/>
                        </a:spcAft>
                      </a:pPr>
                      <a:r>
                        <a:rPr lang="en-IN" sz="2800">
                          <a:effectLst/>
                        </a:rPr>
                        <a:t>P5</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just">
                        <a:spcBef>
                          <a:spcPts val="0"/>
                        </a:spcBef>
                        <a:spcAft>
                          <a:spcPts val="0"/>
                        </a:spcAft>
                      </a:pPr>
                      <a:r>
                        <a:rPr lang="en-IN" sz="2800">
                          <a:effectLst/>
                        </a:rPr>
                        <a:t>Product Head / HOD – Credit</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819597176"/>
                  </a:ext>
                </a:extLst>
              </a:tr>
              <a:tr h="689577">
                <a:tc>
                  <a:txBody>
                    <a:bodyPr/>
                    <a:lstStyle/>
                    <a:p>
                      <a:pPr marL="0" marR="0" algn="ctr">
                        <a:spcBef>
                          <a:spcPts val="0"/>
                        </a:spcBef>
                        <a:spcAft>
                          <a:spcPts val="0"/>
                        </a:spcAft>
                      </a:pPr>
                      <a:r>
                        <a:rPr lang="en-IN" sz="2800">
                          <a:effectLst/>
                        </a:rPr>
                        <a:t>L5</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just">
                        <a:spcBef>
                          <a:spcPts val="0"/>
                        </a:spcBef>
                        <a:spcAft>
                          <a:spcPts val="0"/>
                        </a:spcAft>
                      </a:pPr>
                      <a:r>
                        <a:rPr lang="en-IN" sz="2800">
                          <a:effectLst/>
                        </a:rPr>
                        <a:t>HOD – Credit</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2206892942"/>
                  </a:ext>
                </a:extLst>
              </a:tr>
              <a:tr h="689577">
                <a:tc>
                  <a:txBody>
                    <a:bodyPr/>
                    <a:lstStyle/>
                    <a:p>
                      <a:pPr marL="0" marR="0" algn="ctr">
                        <a:spcBef>
                          <a:spcPts val="0"/>
                        </a:spcBef>
                        <a:spcAft>
                          <a:spcPts val="0"/>
                        </a:spcAft>
                      </a:pPr>
                      <a:r>
                        <a:rPr lang="en-IN" sz="2800">
                          <a:effectLst/>
                        </a:rPr>
                        <a:t>L6</a:t>
                      </a:r>
                      <a:endParaRPr lang="en-US" sz="2000" b="1">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just">
                        <a:spcBef>
                          <a:spcPts val="0"/>
                        </a:spcBef>
                        <a:spcAft>
                          <a:spcPts val="0"/>
                        </a:spcAft>
                      </a:pPr>
                      <a:r>
                        <a:rPr lang="en-IN" sz="2800" dirty="0">
                          <a:effectLst/>
                        </a:rPr>
                        <a:t>CEO</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2598562008"/>
                  </a:ext>
                </a:extLst>
              </a:tr>
            </a:tbl>
          </a:graphicData>
        </a:graphic>
      </p:graphicFrame>
      <p:graphicFrame>
        <p:nvGraphicFramePr>
          <p:cNvPr id="5" name="Diagram 4"/>
          <p:cNvGraphicFramePr/>
          <p:nvPr>
            <p:extLst>
              <p:ext uri="{D42A27DB-BD31-4B8C-83A1-F6EECF244321}">
                <p14:modId xmlns:p14="http://schemas.microsoft.com/office/powerpoint/2010/main" val="1394525795"/>
              </p:ext>
            </p:extLst>
          </p:nvPr>
        </p:nvGraphicFramePr>
        <p:xfrm>
          <a:off x="836480" y="231174"/>
          <a:ext cx="10515600" cy="731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4727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type="pic" idx="1"/>
            <p:extLst>
              <p:ext uri="{D42A27DB-BD31-4B8C-83A1-F6EECF244321}">
                <p14:modId xmlns:p14="http://schemas.microsoft.com/office/powerpoint/2010/main" val="1738249060"/>
              </p:ext>
            </p:extLst>
          </p:nvPr>
        </p:nvGraphicFramePr>
        <p:xfrm>
          <a:off x="0" y="2050832"/>
          <a:ext cx="12188561" cy="3447885"/>
        </p:xfrm>
        <a:graphic>
          <a:graphicData uri="http://schemas.openxmlformats.org/drawingml/2006/table">
            <a:tbl>
              <a:tblPr firstRow="1" firstCol="1" bandRow="1">
                <a:tableStyleId>{7DF18680-E054-41AD-8BC1-D1AEF772440D}</a:tableStyleId>
              </a:tblPr>
              <a:tblGrid>
                <a:gridCol w="6761487">
                  <a:extLst>
                    <a:ext uri="{9D8B030D-6E8A-4147-A177-3AD203B41FA5}">
                      <a16:colId xmlns:a16="http://schemas.microsoft.com/office/drawing/2014/main" val="1550353838"/>
                    </a:ext>
                  </a:extLst>
                </a:gridCol>
                <a:gridCol w="5427074">
                  <a:extLst>
                    <a:ext uri="{9D8B030D-6E8A-4147-A177-3AD203B41FA5}">
                      <a16:colId xmlns:a16="http://schemas.microsoft.com/office/drawing/2014/main" val="875716638"/>
                    </a:ext>
                  </a:extLst>
                </a:gridCol>
              </a:tblGrid>
              <a:tr h="689577">
                <a:tc>
                  <a:txBody>
                    <a:bodyPr/>
                    <a:lstStyle/>
                    <a:p>
                      <a:pPr marL="0" marR="0" algn="ctr">
                        <a:spcBef>
                          <a:spcPts val="0"/>
                        </a:spcBef>
                        <a:spcAft>
                          <a:spcPts val="0"/>
                        </a:spcAft>
                      </a:pPr>
                      <a:r>
                        <a:rPr lang="en-IN" sz="2800" dirty="0" smtClean="0">
                          <a:effectLst/>
                        </a:rPr>
                        <a:t>Loan</a:t>
                      </a:r>
                      <a:r>
                        <a:rPr lang="en-IN" sz="2800" baseline="0" dirty="0" smtClean="0">
                          <a:effectLst/>
                        </a:rPr>
                        <a:t> amount</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ctr">
                        <a:spcBef>
                          <a:spcPts val="0"/>
                        </a:spcBef>
                        <a:spcAft>
                          <a:spcPts val="0"/>
                        </a:spcAft>
                      </a:pPr>
                      <a:r>
                        <a:rPr lang="en-IN" sz="2800" dirty="0" smtClean="0">
                          <a:effectLst/>
                        </a:rPr>
                        <a:t>Delegations</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1159074527"/>
                  </a:ext>
                </a:extLst>
              </a:tr>
              <a:tr h="689577">
                <a:tc>
                  <a:txBody>
                    <a:bodyPr/>
                    <a:lstStyle/>
                    <a:p>
                      <a:pPr marL="0" marR="0" algn="ctr">
                        <a:spcBef>
                          <a:spcPts val="0"/>
                        </a:spcBef>
                        <a:spcAft>
                          <a:spcPts val="0"/>
                        </a:spcAft>
                      </a:pPr>
                      <a:r>
                        <a:rPr lang="en-IN" sz="2800" dirty="0" smtClean="0">
                          <a:effectLst/>
                        </a:rPr>
                        <a:t>Upto</a:t>
                      </a:r>
                      <a:r>
                        <a:rPr lang="en-IN" sz="2800" baseline="0" dirty="0" smtClean="0">
                          <a:effectLst/>
                        </a:rPr>
                        <a:t> Rs. 60 lakhs</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ctr">
                        <a:spcBef>
                          <a:spcPts val="0"/>
                        </a:spcBef>
                        <a:spcAft>
                          <a:spcPts val="0"/>
                        </a:spcAft>
                      </a:pPr>
                      <a:r>
                        <a:rPr lang="en-IN" sz="2800" dirty="0" smtClean="0">
                          <a:effectLst/>
                        </a:rPr>
                        <a:t>L4 &amp; L5</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2796274120"/>
                  </a:ext>
                </a:extLst>
              </a:tr>
              <a:tr h="689577">
                <a:tc>
                  <a:txBody>
                    <a:bodyPr/>
                    <a:lstStyle/>
                    <a:p>
                      <a:pPr marL="0" marR="0" algn="ctr">
                        <a:spcBef>
                          <a:spcPts val="0"/>
                        </a:spcBef>
                        <a:spcAft>
                          <a:spcPts val="0"/>
                        </a:spcAft>
                      </a:pPr>
                      <a:r>
                        <a:rPr lang="en-IN" sz="2800" dirty="0" smtClean="0">
                          <a:effectLst/>
                        </a:rPr>
                        <a:t>Above Rs. 60 lakhs – upto Rs. 2.5 Cr</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ctr">
                        <a:spcBef>
                          <a:spcPts val="0"/>
                        </a:spcBef>
                        <a:spcAft>
                          <a:spcPts val="0"/>
                        </a:spcAft>
                      </a:pPr>
                      <a:r>
                        <a:rPr lang="en-IN" sz="2800" dirty="0" smtClean="0">
                          <a:effectLst/>
                        </a:rPr>
                        <a:t>L5 &amp; L6</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1847572550"/>
                  </a:ext>
                </a:extLst>
              </a:tr>
              <a:tr h="689577">
                <a:tc>
                  <a:txBody>
                    <a:bodyPr/>
                    <a:lstStyle/>
                    <a:p>
                      <a:pPr marL="0" marR="0" algn="ctr">
                        <a:spcBef>
                          <a:spcPts val="0"/>
                        </a:spcBef>
                        <a:spcAft>
                          <a:spcPts val="0"/>
                        </a:spcAft>
                      </a:pPr>
                      <a:r>
                        <a:rPr lang="en-IN" sz="2800" dirty="0" smtClean="0">
                          <a:effectLst/>
                        </a:rPr>
                        <a:t>Group Exposure upto Rs. 80 lakhs</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ctr">
                        <a:spcBef>
                          <a:spcPts val="0"/>
                        </a:spcBef>
                        <a:spcAft>
                          <a:spcPts val="0"/>
                        </a:spcAft>
                      </a:pPr>
                      <a:r>
                        <a:rPr lang="en-IN" sz="2800" dirty="0" smtClean="0">
                          <a:effectLst/>
                        </a:rPr>
                        <a:t>L4 &amp; L5</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673667992"/>
                  </a:ext>
                </a:extLst>
              </a:tr>
              <a:tr h="689577">
                <a:tc>
                  <a:txBody>
                    <a:bodyPr/>
                    <a:lstStyle/>
                    <a:p>
                      <a:pPr marL="0" marR="0" algn="ctr">
                        <a:spcBef>
                          <a:spcPts val="0"/>
                        </a:spcBef>
                        <a:spcAft>
                          <a:spcPts val="0"/>
                        </a:spcAft>
                      </a:pPr>
                      <a:r>
                        <a:rPr lang="en-IN" sz="2800" dirty="0" smtClean="0">
                          <a:effectLst/>
                        </a:rPr>
                        <a:t>Group Exposure above</a:t>
                      </a:r>
                      <a:r>
                        <a:rPr lang="en-IN" sz="2800" baseline="0" dirty="0" smtClean="0">
                          <a:effectLst/>
                        </a:rPr>
                        <a:t> Rs. 80 lakhs</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ctr">
                        <a:spcBef>
                          <a:spcPts val="0"/>
                        </a:spcBef>
                        <a:spcAft>
                          <a:spcPts val="0"/>
                        </a:spcAft>
                      </a:pPr>
                      <a:r>
                        <a:rPr lang="en-IN" sz="2800" dirty="0" smtClean="0">
                          <a:effectLst/>
                        </a:rPr>
                        <a:t>L5 &amp; L6</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2015975316"/>
                  </a:ext>
                </a:extLst>
              </a:tr>
            </a:tbl>
          </a:graphicData>
        </a:graphic>
      </p:graphicFrame>
      <p:graphicFrame>
        <p:nvGraphicFramePr>
          <p:cNvPr id="5" name="Diagram 4"/>
          <p:cNvGraphicFramePr/>
          <p:nvPr>
            <p:extLst>
              <p:ext uri="{D42A27DB-BD31-4B8C-83A1-F6EECF244321}">
                <p14:modId xmlns:p14="http://schemas.microsoft.com/office/powerpoint/2010/main" val="1730621815"/>
              </p:ext>
            </p:extLst>
          </p:nvPr>
        </p:nvGraphicFramePr>
        <p:xfrm>
          <a:off x="836480" y="231174"/>
          <a:ext cx="10515600" cy="731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24227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type="pic" idx="1"/>
            <p:extLst>
              <p:ext uri="{D42A27DB-BD31-4B8C-83A1-F6EECF244321}">
                <p14:modId xmlns:p14="http://schemas.microsoft.com/office/powerpoint/2010/main" val="2231695422"/>
              </p:ext>
            </p:extLst>
          </p:nvPr>
        </p:nvGraphicFramePr>
        <p:xfrm>
          <a:off x="0" y="2050832"/>
          <a:ext cx="12188561" cy="3447885"/>
        </p:xfrm>
        <a:graphic>
          <a:graphicData uri="http://schemas.openxmlformats.org/drawingml/2006/table">
            <a:tbl>
              <a:tblPr firstRow="1" firstCol="1" bandRow="1">
                <a:tableStyleId>{7DF18680-E054-41AD-8BC1-D1AEF772440D}</a:tableStyleId>
              </a:tblPr>
              <a:tblGrid>
                <a:gridCol w="6761487">
                  <a:extLst>
                    <a:ext uri="{9D8B030D-6E8A-4147-A177-3AD203B41FA5}">
                      <a16:colId xmlns:a16="http://schemas.microsoft.com/office/drawing/2014/main" val="1550353838"/>
                    </a:ext>
                  </a:extLst>
                </a:gridCol>
                <a:gridCol w="5427074">
                  <a:extLst>
                    <a:ext uri="{9D8B030D-6E8A-4147-A177-3AD203B41FA5}">
                      <a16:colId xmlns:a16="http://schemas.microsoft.com/office/drawing/2014/main" val="875716638"/>
                    </a:ext>
                  </a:extLst>
                </a:gridCol>
              </a:tblGrid>
              <a:tr h="689577">
                <a:tc>
                  <a:txBody>
                    <a:bodyPr/>
                    <a:lstStyle/>
                    <a:p>
                      <a:pPr marL="0" marR="0" algn="ctr">
                        <a:spcBef>
                          <a:spcPts val="0"/>
                        </a:spcBef>
                        <a:spcAft>
                          <a:spcPts val="0"/>
                        </a:spcAft>
                      </a:pPr>
                      <a:r>
                        <a:rPr lang="en-IN" sz="2800" dirty="0" smtClean="0">
                          <a:effectLst/>
                        </a:rPr>
                        <a:t>Loan</a:t>
                      </a:r>
                      <a:r>
                        <a:rPr lang="en-IN" sz="2800" baseline="0" dirty="0" smtClean="0">
                          <a:effectLst/>
                        </a:rPr>
                        <a:t> amount</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ctr">
                        <a:spcBef>
                          <a:spcPts val="0"/>
                        </a:spcBef>
                        <a:spcAft>
                          <a:spcPts val="0"/>
                        </a:spcAft>
                      </a:pPr>
                      <a:r>
                        <a:rPr lang="en-IN" sz="2800" dirty="0" smtClean="0">
                          <a:effectLst/>
                        </a:rPr>
                        <a:t>Delegations</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1159074527"/>
                  </a:ext>
                </a:extLst>
              </a:tr>
              <a:tr h="689577">
                <a:tc>
                  <a:txBody>
                    <a:bodyPr/>
                    <a:lstStyle/>
                    <a:p>
                      <a:pPr marL="0" marR="0" algn="ctr">
                        <a:spcBef>
                          <a:spcPts val="0"/>
                        </a:spcBef>
                        <a:spcAft>
                          <a:spcPts val="0"/>
                        </a:spcAft>
                      </a:pPr>
                      <a:r>
                        <a:rPr lang="en-IN" sz="2800" dirty="0" smtClean="0">
                          <a:effectLst/>
                        </a:rPr>
                        <a:t>Upto</a:t>
                      </a:r>
                      <a:r>
                        <a:rPr lang="en-IN" sz="2800" baseline="0" dirty="0" smtClean="0">
                          <a:effectLst/>
                        </a:rPr>
                        <a:t> Rs. 35 lakhs</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ctr">
                        <a:spcBef>
                          <a:spcPts val="0"/>
                        </a:spcBef>
                        <a:spcAft>
                          <a:spcPts val="0"/>
                        </a:spcAft>
                      </a:pPr>
                      <a:r>
                        <a:rPr lang="en-IN" sz="2800" dirty="0" smtClean="0">
                          <a:effectLst/>
                        </a:rPr>
                        <a:t>L4 &amp; L5</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2796274120"/>
                  </a:ext>
                </a:extLst>
              </a:tr>
              <a:tr h="689577">
                <a:tc>
                  <a:txBody>
                    <a:bodyPr/>
                    <a:lstStyle/>
                    <a:p>
                      <a:pPr marL="0" marR="0" algn="ctr">
                        <a:spcBef>
                          <a:spcPts val="0"/>
                        </a:spcBef>
                        <a:spcAft>
                          <a:spcPts val="0"/>
                        </a:spcAft>
                      </a:pPr>
                      <a:r>
                        <a:rPr lang="en-IN" sz="2800" dirty="0" smtClean="0">
                          <a:effectLst/>
                        </a:rPr>
                        <a:t>Above Rs. 35 lakhs – upto Rs. 2.5 Cr</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ctr">
                        <a:spcBef>
                          <a:spcPts val="0"/>
                        </a:spcBef>
                        <a:spcAft>
                          <a:spcPts val="0"/>
                        </a:spcAft>
                      </a:pPr>
                      <a:r>
                        <a:rPr lang="en-IN" sz="2800" dirty="0" smtClean="0">
                          <a:effectLst/>
                        </a:rPr>
                        <a:t>L5 &amp; L6</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1847572550"/>
                  </a:ext>
                </a:extLst>
              </a:tr>
              <a:tr h="689577">
                <a:tc>
                  <a:txBody>
                    <a:bodyPr/>
                    <a:lstStyle/>
                    <a:p>
                      <a:pPr marL="0" marR="0" algn="ctr">
                        <a:spcBef>
                          <a:spcPts val="0"/>
                        </a:spcBef>
                        <a:spcAft>
                          <a:spcPts val="0"/>
                        </a:spcAft>
                      </a:pPr>
                      <a:r>
                        <a:rPr lang="en-IN" sz="2800" dirty="0" smtClean="0">
                          <a:effectLst/>
                        </a:rPr>
                        <a:t>Group Exposure upto Rs. 50 lakhs</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ctr">
                        <a:spcBef>
                          <a:spcPts val="0"/>
                        </a:spcBef>
                        <a:spcAft>
                          <a:spcPts val="0"/>
                        </a:spcAft>
                      </a:pPr>
                      <a:r>
                        <a:rPr lang="en-IN" sz="2800" dirty="0" smtClean="0">
                          <a:effectLst/>
                        </a:rPr>
                        <a:t>L4 &amp; L5</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673667992"/>
                  </a:ext>
                </a:extLst>
              </a:tr>
              <a:tr h="689577">
                <a:tc>
                  <a:txBody>
                    <a:bodyPr/>
                    <a:lstStyle/>
                    <a:p>
                      <a:pPr marL="0" marR="0" algn="ctr">
                        <a:spcBef>
                          <a:spcPts val="0"/>
                        </a:spcBef>
                        <a:spcAft>
                          <a:spcPts val="0"/>
                        </a:spcAft>
                      </a:pPr>
                      <a:r>
                        <a:rPr lang="en-IN" sz="2800" dirty="0" smtClean="0">
                          <a:effectLst/>
                        </a:rPr>
                        <a:t>Group Exposure above</a:t>
                      </a:r>
                      <a:r>
                        <a:rPr lang="en-IN" sz="2800" baseline="0" dirty="0" smtClean="0">
                          <a:effectLst/>
                        </a:rPr>
                        <a:t> Rs. 50 lakhs</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tc>
                  <a:txBody>
                    <a:bodyPr/>
                    <a:lstStyle/>
                    <a:p>
                      <a:pPr marL="0" marR="0" algn="ctr">
                        <a:spcBef>
                          <a:spcPts val="0"/>
                        </a:spcBef>
                        <a:spcAft>
                          <a:spcPts val="0"/>
                        </a:spcAft>
                      </a:pPr>
                      <a:r>
                        <a:rPr lang="en-IN" sz="2800" dirty="0" smtClean="0">
                          <a:effectLst/>
                        </a:rPr>
                        <a:t>L5 &amp; L6</a:t>
                      </a:r>
                      <a:endParaRPr lang="en-US" sz="2000" b="1" dirty="0">
                        <a:effectLst/>
                        <a:latin typeface="Times New Roman" panose="02020603050405020304" pitchFamily="18" charset="0"/>
                        <a:ea typeface="Times New Roman" panose="02020603050405020304" pitchFamily="18" charset="0"/>
                      </a:endParaRPr>
                    </a:p>
                  </a:txBody>
                  <a:tcPr marL="185717" marR="185717" marT="0" marB="0" anchor="ctr"/>
                </a:tc>
                <a:extLst>
                  <a:ext uri="{0D108BD9-81ED-4DB2-BD59-A6C34878D82A}">
                    <a16:rowId xmlns:a16="http://schemas.microsoft.com/office/drawing/2014/main" val="2015975316"/>
                  </a:ext>
                </a:extLst>
              </a:tr>
            </a:tbl>
          </a:graphicData>
        </a:graphic>
      </p:graphicFrame>
      <p:graphicFrame>
        <p:nvGraphicFramePr>
          <p:cNvPr id="5" name="Diagram 4"/>
          <p:cNvGraphicFramePr/>
          <p:nvPr>
            <p:extLst>
              <p:ext uri="{D42A27DB-BD31-4B8C-83A1-F6EECF244321}">
                <p14:modId xmlns:p14="http://schemas.microsoft.com/office/powerpoint/2010/main" val="4181347364"/>
              </p:ext>
            </p:extLst>
          </p:nvPr>
        </p:nvGraphicFramePr>
        <p:xfrm>
          <a:off x="836480" y="231174"/>
          <a:ext cx="10515600" cy="731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4483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type="pic" idx="1"/>
            <p:extLst>
              <p:ext uri="{D42A27DB-BD31-4B8C-83A1-F6EECF244321}">
                <p14:modId xmlns:p14="http://schemas.microsoft.com/office/powerpoint/2010/main" val="364562322"/>
              </p:ext>
            </p:extLst>
          </p:nvPr>
        </p:nvGraphicFramePr>
        <p:xfrm>
          <a:off x="0" y="1686910"/>
          <a:ext cx="12192001" cy="5171092"/>
        </p:xfrm>
        <a:graphic>
          <a:graphicData uri="http://schemas.openxmlformats.org/drawingml/2006/table">
            <a:tbl>
              <a:tblPr firstRow="1" firstCol="1" bandRow="1">
                <a:tableStyleId>{073A0DAA-6AF3-43AB-8588-CEC1D06C72B9}</a:tableStyleId>
              </a:tblPr>
              <a:tblGrid>
                <a:gridCol w="5548313">
                  <a:extLst>
                    <a:ext uri="{9D8B030D-6E8A-4147-A177-3AD203B41FA5}">
                      <a16:colId xmlns:a16="http://schemas.microsoft.com/office/drawing/2014/main" val="3532912126"/>
                    </a:ext>
                  </a:extLst>
                </a:gridCol>
                <a:gridCol w="5453063">
                  <a:extLst>
                    <a:ext uri="{9D8B030D-6E8A-4147-A177-3AD203B41FA5}">
                      <a16:colId xmlns:a16="http://schemas.microsoft.com/office/drawing/2014/main" val="239533494"/>
                    </a:ext>
                  </a:extLst>
                </a:gridCol>
                <a:gridCol w="1190625">
                  <a:extLst>
                    <a:ext uri="{9D8B030D-6E8A-4147-A177-3AD203B41FA5}">
                      <a16:colId xmlns:a16="http://schemas.microsoft.com/office/drawing/2014/main" val="2253405034"/>
                    </a:ext>
                  </a:extLst>
                </a:gridCol>
              </a:tblGrid>
              <a:tr h="713254">
                <a:tc>
                  <a:txBody>
                    <a:bodyPr/>
                    <a:lstStyle/>
                    <a:p>
                      <a:pPr marL="0" marR="0" algn="ctr">
                        <a:spcBef>
                          <a:spcPts val="0"/>
                        </a:spcBef>
                        <a:spcAft>
                          <a:spcPts val="0"/>
                        </a:spcAft>
                      </a:pPr>
                      <a:r>
                        <a:rPr lang="en-IN" sz="1800">
                          <a:effectLst/>
                        </a:rPr>
                        <a:t>Deviation</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Mitigants</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Approval Authority</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extLst>
                  <a:ext uri="{0D108BD9-81ED-4DB2-BD59-A6C34878D82A}">
                    <a16:rowId xmlns:a16="http://schemas.microsoft.com/office/drawing/2014/main" val="16960957"/>
                  </a:ext>
                </a:extLst>
              </a:tr>
              <a:tr h="405258">
                <a:tc gridSpan="3">
                  <a:txBody>
                    <a:bodyPr/>
                    <a:lstStyle/>
                    <a:p>
                      <a:pPr marL="0" marR="0" algn="ctr">
                        <a:spcBef>
                          <a:spcPts val="0"/>
                        </a:spcBef>
                        <a:spcAft>
                          <a:spcPts val="0"/>
                        </a:spcAft>
                      </a:pPr>
                      <a:r>
                        <a:rPr lang="en-IN" sz="1800">
                          <a:effectLst/>
                        </a:rPr>
                        <a:t>Co-applicant</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293531"/>
                  </a:ext>
                </a:extLst>
              </a:tr>
              <a:tr h="405258">
                <a:tc>
                  <a:txBody>
                    <a:bodyPr/>
                    <a:lstStyle/>
                    <a:p>
                      <a:pPr marL="0" marR="0" algn="ctr">
                        <a:spcBef>
                          <a:spcPts val="0"/>
                        </a:spcBef>
                        <a:spcAft>
                          <a:spcPts val="0"/>
                        </a:spcAft>
                      </a:pPr>
                      <a:r>
                        <a:rPr lang="en-IN" sz="1800">
                          <a:effectLst/>
                        </a:rPr>
                        <a:t>Non income co-borrower age exceed 70 yrs.</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 for non-income applicant</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L2</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extLst>
                  <a:ext uri="{0D108BD9-81ED-4DB2-BD59-A6C34878D82A}">
                    <a16:rowId xmlns:a16="http://schemas.microsoft.com/office/drawing/2014/main" val="2071742302"/>
                  </a:ext>
                </a:extLst>
              </a:tr>
              <a:tr h="810516">
                <a:tc>
                  <a:txBody>
                    <a:bodyPr/>
                    <a:lstStyle/>
                    <a:p>
                      <a:pPr marL="0" marR="0" algn="ctr">
                        <a:spcBef>
                          <a:spcPts val="0"/>
                        </a:spcBef>
                        <a:spcAft>
                          <a:spcPts val="0"/>
                        </a:spcAft>
                      </a:pPr>
                      <a:r>
                        <a:rPr lang="en-IN" sz="1800">
                          <a:effectLst/>
                        </a:rPr>
                        <a:t>FOIR exceed norms up to 5% (Salaried Co-borrower)</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Pricing increase by 0.25 bps</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L4</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extLst>
                  <a:ext uri="{0D108BD9-81ED-4DB2-BD59-A6C34878D82A}">
                    <a16:rowId xmlns:a16="http://schemas.microsoft.com/office/drawing/2014/main" val="477483751"/>
                  </a:ext>
                </a:extLst>
              </a:tr>
              <a:tr h="810516">
                <a:tc>
                  <a:txBody>
                    <a:bodyPr/>
                    <a:lstStyle/>
                    <a:p>
                      <a:pPr marL="0" marR="0" algn="ctr">
                        <a:spcBef>
                          <a:spcPts val="0"/>
                        </a:spcBef>
                        <a:spcAft>
                          <a:spcPts val="0"/>
                        </a:spcAft>
                      </a:pPr>
                      <a:r>
                        <a:rPr lang="en-IN" sz="1800">
                          <a:effectLst/>
                        </a:rPr>
                        <a:t>FOIR exceed more than 5% (Salaried Co-borrower)</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Pricing increase by 0.50 bps</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L5</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extLst>
                  <a:ext uri="{0D108BD9-81ED-4DB2-BD59-A6C34878D82A}">
                    <a16:rowId xmlns:a16="http://schemas.microsoft.com/office/drawing/2014/main" val="3066161425"/>
                  </a:ext>
                </a:extLst>
              </a:tr>
              <a:tr h="810516">
                <a:tc>
                  <a:txBody>
                    <a:bodyPr/>
                    <a:lstStyle/>
                    <a:p>
                      <a:pPr marL="0" marR="0" algn="ctr">
                        <a:spcBef>
                          <a:spcPts val="0"/>
                        </a:spcBef>
                        <a:spcAft>
                          <a:spcPts val="0"/>
                        </a:spcAft>
                      </a:pPr>
                      <a:r>
                        <a:rPr lang="en-IN" sz="1800">
                          <a:effectLst/>
                        </a:rPr>
                        <a:t>FOIR exceed norms up to 30% (SENP / SEP Co-borrower)</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Pricing increase by 0.25 bps</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L4</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extLst>
                  <a:ext uri="{0D108BD9-81ED-4DB2-BD59-A6C34878D82A}">
                    <a16:rowId xmlns:a16="http://schemas.microsoft.com/office/drawing/2014/main" val="2995603472"/>
                  </a:ext>
                </a:extLst>
              </a:tr>
              <a:tr h="405258">
                <a:tc>
                  <a:txBody>
                    <a:bodyPr/>
                    <a:lstStyle/>
                    <a:p>
                      <a:pPr marL="0" marR="0" algn="ctr">
                        <a:spcBef>
                          <a:spcPts val="0"/>
                        </a:spcBef>
                        <a:spcAft>
                          <a:spcPts val="0"/>
                        </a:spcAft>
                      </a:pPr>
                      <a:r>
                        <a:rPr lang="en-IN" sz="1800">
                          <a:effectLst/>
                        </a:rPr>
                        <a:t>FOIR exceed norms more than 30%</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Pricing increase by 0.50 bps</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L5</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extLst>
                  <a:ext uri="{0D108BD9-81ED-4DB2-BD59-A6C34878D82A}">
                    <a16:rowId xmlns:a16="http://schemas.microsoft.com/office/drawing/2014/main" val="2476987019"/>
                  </a:ext>
                </a:extLst>
              </a:tr>
              <a:tr h="810516">
                <a:tc>
                  <a:txBody>
                    <a:bodyPr/>
                    <a:lstStyle/>
                    <a:p>
                      <a:pPr marL="0" marR="0" algn="ctr">
                        <a:spcBef>
                          <a:spcPts val="0"/>
                        </a:spcBef>
                        <a:spcAft>
                          <a:spcPts val="0"/>
                        </a:spcAft>
                      </a:pPr>
                      <a:r>
                        <a:rPr lang="en-IN" sz="1800">
                          <a:effectLst/>
                        </a:rPr>
                        <a:t>Any income document waiver such as bank statement less than 3/6 months, form 16 / ITRs</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a:effectLst/>
                        </a:rPr>
                        <a:t>With proper justification / alternate document from Co-borrower</a:t>
                      </a:r>
                      <a:endParaRPr lang="en-US" sz="14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1800" dirty="0">
                          <a:effectLst/>
                        </a:rPr>
                        <a:t>L4</a:t>
                      </a:r>
                      <a:endParaRPr lang="en-US" sz="1400" b="1" dirty="0">
                        <a:effectLst/>
                        <a:latin typeface="Times New Roman" panose="02020603050405020304" pitchFamily="18" charset="0"/>
                        <a:ea typeface="Times New Roman" panose="02020603050405020304" pitchFamily="18" charset="0"/>
                      </a:endParaRPr>
                    </a:p>
                  </a:txBody>
                  <a:tcPr marL="128588" marR="128588" marT="0" marB="0" anchor="ctr"/>
                </a:tc>
                <a:extLst>
                  <a:ext uri="{0D108BD9-81ED-4DB2-BD59-A6C34878D82A}">
                    <a16:rowId xmlns:a16="http://schemas.microsoft.com/office/drawing/2014/main" val="1191165019"/>
                  </a:ext>
                </a:extLst>
              </a:tr>
            </a:tbl>
          </a:graphicData>
        </a:graphic>
      </p:graphicFrame>
      <p:graphicFrame>
        <p:nvGraphicFramePr>
          <p:cNvPr id="5" name="Diagram 4"/>
          <p:cNvGraphicFramePr/>
          <p:nvPr>
            <p:extLst>
              <p:ext uri="{D42A27DB-BD31-4B8C-83A1-F6EECF244321}">
                <p14:modId xmlns:p14="http://schemas.microsoft.com/office/powerpoint/2010/main" val="900744712"/>
              </p:ext>
            </p:extLst>
          </p:nvPr>
        </p:nvGraphicFramePr>
        <p:xfrm>
          <a:off x="838200" y="399285"/>
          <a:ext cx="10515600" cy="731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55532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graphicFrame>
        <p:nvGraphicFramePr>
          <p:cNvPr id="3" name="Table 2"/>
          <p:cNvGraphicFramePr>
            <a:graphicFrameLocks noGrp="1"/>
          </p:cNvGraphicFramePr>
          <p:nvPr>
            <p:extLst>
              <p:ext uri="{D42A27DB-BD31-4B8C-83A1-F6EECF244321}">
                <p14:modId xmlns:p14="http://schemas.microsoft.com/office/powerpoint/2010/main" val="1495911569"/>
              </p:ext>
            </p:extLst>
          </p:nvPr>
        </p:nvGraphicFramePr>
        <p:xfrm>
          <a:off x="-1" y="1052598"/>
          <a:ext cx="12192000" cy="5805402"/>
        </p:xfrm>
        <a:graphic>
          <a:graphicData uri="http://schemas.openxmlformats.org/drawingml/2006/table">
            <a:tbl>
              <a:tblPr firstRow="1" firstCol="1" bandRow="1">
                <a:tableStyleId>{21E4AEA4-8DFA-4A89-87EB-49C32662AFE0}</a:tableStyleId>
              </a:tblPr>
              <a:tblGrid>
                <a:gridCol w="5548313">
                  <a:extLst>
                    <a:ext uri="{9D8B030D-6E8A-4147-A177-3AD203B41FA5}">
                      <a16:colId xmlns:a16="http://schemas.microsoft.com/office/drawing/2014/main" val="2012028224"/>
                    </a:ext>
                  </a:extLst>
                </a:gridCol>
                <a:gridCol w="5453063">
                  <a:extLst>
                    <a:ext uri="{9D8B030D-6E8A-4147-A177-3AD203B41FA5}">
                      <a16:colId xmlns:a16="http://schemas.microsoft.com/office/drawing/2014/main" val="3012975736"/>
                    </a:ext>
                  </a:extLst>
                </a:gridCol>
                <a:gridCol w="1190624">
                  <a:extLst>
                    <a:ext uri="{9D8B030D-6E8A-4147-A177-3AD203B41FA5}">
                      <a16:colId xmlns:a16="http://schemas.microsoft.com/office/drawing/2014/main" val="3332438311"/>
                    </a:ext>
                  </a:extLst>
                </a:gridCol>
              </a:tblGrid>
              <a:tr h="829344">
                <a:tc gridSpan="3">
                  <a:txBody>
                    <a:bodyPr/>
                    <a:lstStyle/>
                    <a:p>
                      <a:pPr marL="0" marR="0" algn="ctr">
                        <a:spcBef>
                          <a:spcPts val="0"/>
                        </a:spcBef>
                        <a:spcAft>
                          <a:spcPts val="0"/>
                        </a:spcAft>
                      </a:pPr>
                      <a:r>
                        <a:rPr lang="en-IN" sz="2100">
                          <a:effectLst/>
                        </a:rPr>
                        <a:t>Applicant / Student</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9445021"/>
                  </a:ext>
                </a:extLst>
              </a:tr>
              <a:tr h="829344">
                <a:tc>
                  <a:txBody>
                    <a:bodyPr/>
                    <a:lstStyle/>
                    <a:p>
                      <a:pPr marL="0" marR="0" algn="ctr">
                        <a:spcBef>
                          <a:spcPts val="0"/>
                        </a:spcBef>
                        <a:spcAft>
                          <a:spcPts val="0"/>
                        </a:spcAft>
                      </a:pPr>
                      <a:r>
                        <a:rPr lang="en-IN" sz="2100">
                          <a:effectLst/>
                        </a:rPr>
                        <a:t>Full Time course student age is less than 18 Yrs.</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2100">
                          <a:effectLst/>
                        </a:rPr>
                        <a:t>Additional documentation to be executed</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2100">
                          <a:effectLst/>
                        </a:rPr>
                        <a:t>L5</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extLst>
                  <a:ext uri="{0D108BD9-81ED-4DB2-BD59-A6C34878D82A}">
                    <a16:rowId xmlns:a16="http://schemas.microsoft.com/office/drawing/2014/main" val="717193232"/>
                  </a:ext>
                </a:extLst>
              </a:tr>
              <a:tr h="829344">
                <a:tc>
                  <a:txBody>
                    <a:bodyPr/>
                    <a:lstStyle/>
                    <a:p>
                      <a:pPr marL="0" marR="0" algn="ctr">
                        <a:spcBef>
                          <a:spcPts val="0"/>
                        </a:spcBef>
                        <a:spcAft>
                          <a:spcPts val="0"/>
                        </a:spcAft>
                      </a:pPr>
                      <a:r>
                        <a:rPr lang="en-IN" sz="2100">
                          <a:effectLst/>
                        </a:rPr>
                        <a:t>Full time course student age is more than 28 yrs.</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2100">
                          <a:effectLst/>
                        </a:rPr>
                        <a:t>proper justification reqd from student</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2100">
                          <a:effectLst/>
                        </a:rPr>
                        <a:t>L4</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extLst>
                  <a:ext uri="{0D108BD9-81ED-4DB2-BD59-A6C34878D82A}">
                    <a16:rowId xmlns:a16="http://schemas.microsoft.com/office/drawing/2014/main" val="3318305512"/>
                  </a:ext>
                </a:extLst>
              </a:tr>
              <a:tr h="1658685">
                <a:tc>
                  <a:txBody>
                    <a:bodyPr/>
                    <a:lstStyle/>
                    <a:p>
                      <a:pPr marL="0" marR="0" algn="ctr">
                        <a:spcBef>
                          <a:spcPts val="0"/>
                        </a:spcBef>
                        <a:spcAft>
                          <a:spcPts val="0"/>
                        </a:spcAft>
                      </a:pPr>
                      <a:r>
                        <a:rPr lang="en-IN" sz="2100">
                          <a:effectLst/>
                        </a:rPr>
                        <a:t>Student profile does not fit the defined categories</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2100">
                          <a:effectLst/>
                        </a:rPr>
                        <a:t>Policy approval to be obtained. Pricing increase by 0.25 bps.</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2100">
                          <a:effectLst/>
                        </a:rPr>
                        <a:t>L4</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extLst>
                  <a:ext uri="{0D108BD9-81ED-4DB2-BD59-A6C34878D82A}">
                    <a16:rowId xmlns:a16="http://schemas.microsoft.com/office/drawing/2014/main" val="1535711848"/>
                  </a:ext>
                </a:extLst>
              </a:tr>
              <a:tr h="1658685">
                <a:tc>
                  <a:txBody>
                    <a:bodyPr/>
                    <a:lstStyle/>
                    <a:p>
                      <a:pPr marL="0" marR="0" algn="ctr">
                        <a:spcBef>
                          <a:spcPts val="0"/>
                        </a:spcBef>
                        <a:spcAft>
                          <a:spcPts val="0"/>
                        </a:spcAft>
                      </a:pPr>
                      <a:r>
                        <a:rPr lang="en-IN" sz="2100">
                          <a:effectLst/>
                        </a:rPr>
                        <a:t>Refinance of the fees (Post study within 6 months)</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2100">
                          <a:effectLst/>
                        </a:rPr>
                        <a:t>0.25% higher spread. No FOIR deviation to be considered</a:t>
                      </a:r>
                      <a:endParaRPr lang="en-US" sz="1800" b="1">
                        <a:effectLst/>
                        <a:latin typeface="Times New Roman" panose="02020603050405020304" pitchFamily="18" charset="0"/>
                        <a:ea typeface="Times New Roman" panose="02020603050405020304" pitchFamily="18" charset="0"/>
                      </a:endParaRPr>
                    </a:p>
                  </a:txBody>
                  <a:tcPr marL="128588" marR="128588" marT="0" marB="0" anchor="ctr"/>
                </a:tc>
                <a:tc>
                  <a:txBody>
                    <a:bodyPr/>
                    <a:lstStyle/>
                    <a:p>
                      <a:pPr marL="0" marR="0" algn="ctr">
                        <a:spcBef>
                          <a:spcPts val="0"/>
                        </a:spcBef>
                        <a:spcAft>
                          <a:spcPts val="0"/>
                        </a:spcAft>
                      </a:pPr>
                      <a:r>
                        <a:rPr lang="en-IN" sz="2100" dirty="0">
                          <a:effectLst/>
                        </a:rPr>
                        <a:t>L4</a:t>
                      </a:r>
                      <a:endParaRPr lang="en-US" sz="1800" b="1" dirty="0">
                        <a:effectLst/>
                        <a:latin typeface="Times New Roman" panose="02020603050405020304" pitchFamily="18" charset="0"/>
                        <a:ea typeface="Times New Roman" panose="02020603050405020304" pitchFamily="18" charset="0"/>
                      </a:endParaRPr>
                    </a:p>
                  </a:txBody>
                  <a:tcPr marL="128588" marR="128588" marT="0" marB="0" anchor="ctr"/>
                </a:tc>
                <a:extLst>
                  <a:ext uri="{0D108BD9-81ED-4DB2-BD59-A6C34878D82A}">
                    <a16:rowId xmlns:a16="http://schemas.microsoft.com/office/drawing/2014/main" val="87220491"/>
                  </a:ext>
                </a:extLst>
              </a:tr>
            </a:tbl>
          </a:graphicData>
        </a:graphic>
      </p:graphicFrame>
    </p:spTree>
    <p:extLst>
      <p:ext uri="{BB962C8B-B14F-4D97-AF65-F5344CB8AC3E}">
        <p14:creationId xmlns:p14="http://schemas.microsoft.com/office/powerpoint/2010/main" val="1250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graphicFrame>
        <p:nvGraphicFramePr>
          <p:cNvPr id="3" name="Table 2"/>
          <p:cNvGraphicFramePr>
            <a:graphicFrameLocks noGrp="1"/>
          </p:cNvGraphicFramePr>
          <p:nvPr>
            <p:extLst>
              <p:ext uri="{D42A27DB-BD31-4B8C-83A1-F6EECF244321}">
                <p14:modId xmlns:p14="http://schemas.microsoft.com/office/powerpoint/2010/main" val="673089645"/>
              </p:ext>
            </p:extLst>
          </p:nvPr>
        </p:nvGraphicFramePr>
        <p:xfrm>
          <a:off x="-2" y="-2"/>
          <a:ext cx="12192000" cy="6857999"/>
        </p:xfrm>
        <a:graphic>
          <a:graphicData uri="http://schemas.openxmlformats.org/drawingml/2006/table">
            <a:tbl>
              <a:tblPr firstRow="1" firstCol="1" bandRow="1">
                <a:tableStyleId>{00A15C55-8517-42AA-B614-E9B94910E393}</a:tableStyleId>
              </a:tblPr>
              <a:tblGrid>
                <a:gridCol w="5548312">
                  <a:extLst>
                    <a:ext uri="{9D8B030D-6E8A-4147-A177-3AD203B41FA5}">
                      <a16:colId xmlns:a16="http://schemas.microsoft.com/office/drawing/2014/main" val="2410469874"/>
                    </a:ext>
                  </a:extLst>
                </a:gridCol>
                <a:gridCol w="5453062">
                  <a:extLst>
                    <a:ext uri="{9D8B030D-6E8A-4147-A177-3AD203B41FA5}">
                      <a16:colId xmlns:a16="http://schemas.microsoft.com/office/drawing/2014/main" val="3581816572"/>
                    </a:ext>
                  </a:extLst>
                </a:gridCol>
                <a:gridCol w="1190626">
                  <a:extLst>
                    <a:ext uri="{9D8B030D-6E8A-4147-A177-3AD203B41FA5}">
                      <a16:colId xmlns:a16="http://schemas.microsoft.com/office/drawing/2014/main" val="897648846"/>
                    </a:ext>
                  </a:extLst>
                </a:gridCol>
              </a:tblGrid>
              <a:tr h="403411">
                <a:tc gridSpan="3">
                  <a:txBody>
                    <a:bodyPr/>
                    <a:lstStyle/>
                    <a:p>
                      <a:pPr marL="0" marR="0" algn="ctr">
                        <a:spcBef>
                          <a:spcPts val="0"/>
                        </a:spcBef>
                        <a:spcAft>
                          <a:spcPts val="0"/>
                        </a:spcAft>
                      </a:pPr>
                      <a:r>
                        <a:rPr lang="en-IN" sz="1900">
                          <a:effectLst/>
                        </a:rPr>
                        <a:t>Collateral/Security</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8575932"/>
                  </a:ext>
                </a:extLst>
              </a:tr>
              <a:tr h="806824">
                <a:tc>
                  <a:txBody>
                    <a:bodyPr/>
                    <a:lstStyle/>
                    <a:p>
                      <a:pPr marL="0" marR="0" algn="ctr">
                        <a:spcBef>
                          <a:spcPts val="0"/>
                        </a:spcBef>
                        <a:spcAft>
                          <a:spcPts val="0"/>
                        </a:spcAft>
                      </a:pPr>
                      <a:r>
                        <a:rPr lang="en-IN" sz="1900">
                          <a:effectLst/>
                        </a:rPr>
                        <a:t>Occupation certificate / Completion certificate waived</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Sanction approved plan need to be document</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L2</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51383112"/>
                  </a:ext>
                </a:extLst>
              </a:tr>
              <a:tr h="806824">
                <a:tc>
                  <a:txBody>
                    <a:bodyPr/>
                    <a:lstStyle/>
                    <a:p>
                      <a:pPr marL="0" marR="0" algn="ctr">
                        <a:spcBef>
                          <a:spcPts val="0"/>
                        </a:spcBef>
                        <a:spcAft>
                          <a:spcPts val="0"/>
                        </a:spcAft>
                      </a:pPr>
                      <a:r>
                        <a:rPr lang="en-IN" sz="1900">
                          <a:effectLst/>
                        </a:rPr>
                        <a:t>Occupation certificate / Completion certificate / Sanction approved plan waived</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Student profile to be excellent.</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L4</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57518080"/>
                  </a:ext>
                </a:extLst>
              </a:tr>
              <a:tr h="403411">
                <a:tc>
                  <a:txBody>
                    <a:bodyPr/>
                    <a:lstStyle/>
                    <a:p>
                      <a:pPr marL="0" marR="0" algn="ctr">
                        <a:spcBef>
                          <a:spcPts val="0"/>
                        </a:spcBef>
                        <a:spcAft>
                          <a:spcPts val="0"/>
                        </a:spcAft>
                      </a:pPr>
                      <a:r>
                        <a:rPr lang="en-IN" sz="1900">
                          <a:effectLst/>
                        </a:rPr>
                        <a:t>Collateral owners other than defined into policy</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With proper justification  </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L4</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454825586"/>
                  </a:ext>
                </a:extLst>
              </a:tr>
              <a:tr h="806824">
                <a:tc>
                  <a:txBody>
                    <a:bodyPr/>
                    <a:lstStyle/>
                    <a:p>
                      <a:pPr marL="0" marR="0" algn="ctr">
                        <a:spcBef>
                          <a:spcPts val="0"/>
                        </a:spcBef>
                        <a:spcAft>
                          <a:spcPts val="0"/>
                        </a:spcAft>
                      </a:pPr>
                      <a:r>
                        <a:rPr lang="en-IN" sz="1900">
                          <a:effectLst/>
                        </a:rPr>
                        <a:t>Amalgamated property offered single property as collateral</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Student / Co-borrower profile should be strong, no deviation in income document</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L5</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784437962"/>
                  </a:ext>
                </a:extLst>
              </a:tr>
              <a:tr h="806824">
                <a:tc>
                  <a:txBody>
                    <a:bodyPr/>
                    <a:lstStyle/>
                    <a:p>
                      <a:pPr marL="0" marR="0" algn="ctr">
                        <a:spcBef>
                          <a:spcPts val="0"/>
                        </a:spcBef>
                        <a:spcAft>
                          <a:spcPts val="0"/>
                        </a:spcAft>
                      </a:pPr>
                      <a:r>
                        <a:rPr lang="en-IN" sz="1900">
                          <a:effectLst/>
                        </a:rPr>
                        <a:t>Any deviation related to technical report issued by Tech agency</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Proper justification related to issue need to update / document</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L4</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22530560"/>
                  </a:ext>
                </a:extLst>
              </a:tr>
              <a:tr h="806824">
                <a:tc>
                  <a:txBody>
                    <a:bodyPr/>
                    <a:lstStyle/>
                    <a:p>
                      <a:pPr marL="0" marR="0" algn="ctr">
                        <a:spcBef>
                          <a:spcPts val="0"/>
                        </a:spcBef>
                        <a:spcAft>
                          <a:spcPts val="0"/>
                        </a:spcAft>
                      </a:pPr>
                      <a:r>
                        <a:rPr lang="en-IN" sz="1900">
                          <a:effectLst/>
                        </a:rPr>
                        <a:t>Laminated Property Title documents</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Search report and Indemnity bond needs to be obtained</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L4</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235034549"/>
                  </a:ext>
                </a:extLst>
              </a:tr>
              <a:tr h="403411">
                <a:tc>
                  <a:txBody>
                    <a:bodyPr/>
                    <a:lstStyle/>
                    <a:p>
                      <a:pPr marL="0" marR="0" algn="ctr">
                        <a:spcBef>
                          <a:spcPts val="0"/>
                        </a:spcBef>
                        <a:spcAft>
                          <a:spcPts val="0"/>
                        </a:spcAft>
                      </a:pPr>
                      <a:r>
                        <a:rPr lang="en-IN" sz="1900">
                          <a:effectLst/>
                        </a:rPr>
                        <a:t>Laminated property other than title documents </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Indemnity bond needs to be obtained</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L4</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19323285"/>
                  </a:ext>
                </a:extLst>
              </a:tr>
              <a:tr h="403411">
                <a:tc>
                  <a:txBody>
                    <a:bodyPr/>
                    <a:lstStyle/>
                    <a:p>
                      <a:pPr marL="0" marR="0" algn="ctr">
                        <a:spcBef>
                          <a:spcPts val="0"/>
                        </a:spcBef>
                        <a:spcAft>
                          <a:spcPts val="0"/>
                        </a:spcAft>
                      </a:pPr>
                      <a:r>
                        <a:rPr lang="en-IN" sz="1900">
                          <a:effectLst/>
                        </a:rPr>
                        <a:t>Loss of title deeds</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Loss document process to be completed</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L4</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834210461"/>
                  </a:ext>
                </a:extLst>
              </a:tr>
              <a:tr h="806824">
                <a:tc>
                  <a:txBody>
                    <a:bodyPr/>
                    <a:lstStyle/>
                    <a:p>
                      <a:pPr marL="0" marR="0" algn="ctr">
                        <a:spcBef>
                          <a:spcPts val="0"/>
                        </a:spcBef>
                        <a:spcAft>
                          <a:spcPts val="0"/>
                        </a:spcAft>
                      </a:pPr>
                      <a:r>
                        <a:rPr lang="en-IN" sz="1900">
                          <a:effectLst/>
                        </a:rPr>
                        <a:t>Loss of title deeds</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Waiver of loss documents process with indemnity</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L5</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34494264"/>
                  </a:ext>
                </a:extLst>
              </a:tr>
              <a:tr h="403411">
                <a:tc>
                  <a:txBody>
                    <a:bodyPr/>
                    <a:lstStyle/>
                    <a:p>
                      <a:pPr marL="0" marR="0" algn="ctr">
                        <a:spcBef>
                          <a:spcPts val="0"/>
                        </a:spcBef>
                        <a:spcAft>
                          <a:spcPts val="0"/>
                        </a:spcAft>
                      </a:pPr>
                      <a:r>
                        <a:rPr lang="en-IN" sz="1900">
                          <a:effectLst/>
                        </a:rPr>
                        <a:t>Other than title document waiver</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a:effectLst/>
                        </a:rPr>
                        <a:t>Indemnity bond needs to be obtained</a:t>
                      </a:r>
                      <a:endParaRPr lang="en-US" sz="19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900" dirty="0">
                          <a:effectLst/>
                        </a:rPr>
                        <a:t>L4</a:t>
                      </a:r>
                      <a:endParaRPr lang="en-US" sz="19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54193946"/>
                  </a:ext>
                </a:extLst>
              </a:tr>
            </a:tbl>
          </a:graphicData>
        </a:graphic>
      </p:graphicFrame>
    </p:spTree>
    <p:extLst>
      <p:ext uri="{BB962C8B-B14F-4D97-AF65-F5344CB8AC3E}">
        <p14:creationId xmlns:p14="http://schemas.microsoft.com/office/powerpoint/2010/main" val="20909671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graphicFrame>
        <p:nvGraphicFramePr>
          <p:cNvPr id="3" name="Table 2"/>
          <p:cNvGraphicFramePr>
            <a:graphicFrameLocks noGrp="1"/>
          </p:cNvGraphicFramePr>
          <p:nvPr>
            <p:extLst>
              <p:ext uri="{D42A27DB-BD31-4B8C-83A1-F6EECF244321}">
                <p14:modId xmlns:p14="http://schemas.microsoft.com/office/powerpoint/2010/main" val="3293235444"/>
              </p:ext>
            </p:extLst>
          </p:nvPr>
        </p:nvGraphicFramePr>
        <p:xfrm>
          <a:off x="-1" y="1324303"/>
          <a:ext cx="12192000" cy="5533695"/>
        </p:xfrm>
        <a:graphic>
          <a:graphicData uri="http://schemas.openxmlformats.org/drawingml/2006/table">
            <a:tbl>
              <a:tblPr firstRow="1" firstCol="1" bandRow="1">
                <a:tableStyleId>{93296810-A885-4BE3-A3E7-6D5BEEA58F35}</a:tableStyleId>
              </a:tblPr>
              <a:tblGrid>
                <a:gridCol w="5548312">
                  <a:extLst>
                    <a:ext uri="{9D8B030D-6E8A-4147-A177-3AD203B41FA5}">
                      <a16:colId xmlns:a16="http://schemas.microsoft.com/office/drawing/2014/main" val="116824268"/>
                    </a:ext>
                  </a:extLst>
                </a:gridCol>
                <a:gridCol w="5453062">
                  <a:extLst>
                    <a:ext uri="{9D8B030D-6E8A-4147-A177-3AD203B41FA5}">
                      <a16:colId xmlns:a16="http://schemas.microsoft.com/office/drawing/2014/main" val="4061039433"/>
                    </a:ext>
                  </a:extLst>
                </a:gridCol>
                <a:gridCol w="1190626">
                  <a:extLst>
                    <a:ext uri="{9D8B030D-6E8A-4147-A177-3AD203B41FA5}">
                      <a16:colId xmlns:a16="http://schemas.microsoft.com/office/drawing/2014/main" val="3363172102"/>
                    </a:ext>
                  </a:extLst>
                </a:gridCol>
              </a:tblGrid>
              <a:tr h="1162541">
                <a:tc gridSpan="3">
                  <a:txBody>
                    <a:bodyPr/>
                    <a:lstStyle/>
                    <a:p>
                      <a:pPr marL="0" marR="0" algn="ctr">
                        <a:spcBef>
                          <a:spcPts val="0"/>
                        </a:spcBef>
                        <a:spcAft>
                          <a:spcPts val="0"/>
                        </a:spcAft>
                      </a:pPr>
                      <a:r>
                        <a:rPr lang="en-IN" sz="2400">
                          <a:effectLst/>
                        </a:rPr>
                        <a:t>ROI &amp; Processing Fee</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1714341"/>
                  </a:ext>
                </a:extLst>
              </a:tr>
              <a:tr h="1162541">
                <a:tc>
                  <a:txBody>
                    <a:bodyPr/>
                    <a:lstStyle/>
                    <a:p>
                      <a:pPr marL="0" marR="0" algn="ctr">
                        <a:spcBef>
                          <a:spcPts val="0"/>
                        </a:spcBef>
                        <a:spcAft>
                          <a:spcPts val="0"/>
                        </a:spcAft>
                      </a:pPr>
                      <a:r>
                        <a:rPr lang="en-IN" sz="2400">
                          <a:effectLst/>
                        </a:rPr>
                        <a:t>Reduction in total processing fees</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a:effectLst/>
                        </a:rPr>
                        <a:t>Based on profile of the applicants.</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a:effectLst/>
                        </a:rPr>
                        <a:t>S5 / L5</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2502466"/>
                  </a:ext>
                </a:extLst>
              </a:tr>
              <a:tr h="1162541">
                <a:tc>
                  <a:txBody>
                    <a:bodyPr/>
                    <a:lstStyle/>
                    <a:p>
                      <a:pPr marL="0" marR="0" algn="ctr">
                        <a:spcBef>
                          <a:spcPts val="0"/>
                        </a:spcBef>
                        <a:spcAft>
                          <a:spcPts val="0"/>
                        </a:spcAft>
                      </a:pPr>
                      <a:r>
                        <a:rPr lang="en-IN" sz="2400">
                          <a:effectLst/>
                        </a:rPr>
                        <a:t>ROI waiver upto 1% </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a:effectLst/>
                        </a:rPr>
                        <a:t>Based on profile of the applicants.</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a:effectLst/>
                        </a:rPr>
                        <a:t>S5 / L5</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2129574"/>
                  </a:ext>
                </a:extLst>
              </a:tr>
              <a:tr h="2046072">
                <a:tc>
                  <a:txBody>
                    <a:bodyPr/>
                    <a:lstStyle/>
                    <a:p>
                      <a:pPr marL="0" marR="0" algn="ctr">
                        <a:spcBef>
                          <a:spcPts val="0"/>
                        </a:spcBef>
                        <a:spcAft>
                          <a:spcPts val="0"/>
                        </a:spcAft>
                      </a:pPr>
                      <a:r>
                        <a:rPr lang="en-IN" sz="2400">
                          <a:effectLst/>
                        </a:rPr>
                        <a:t>ROI waiver above 1%</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dirty="0">
                          <a:effectLst/>
                        </a:rPr>
                        <a:t>Based on profile of the applicants and competition</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dirty="0">
                          <a:effectLst/>
                        </a:rPr>
                        <a:t>L6</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8999988"/>
                  </a:ext>
                </a:extLst>
              </a:tr>
            </a:tbl>
          </a:graphicData>
        </a:graphic>
      </p:graphicFrame>
    </p:spTree>
    <p:extLst>
      <p:ext uri="{BB962C8B-B14F-4D97-AF65-F5344CB8AC3E}">
        <p14:creationId xmlns:p14="http://schemas.microsoft.com/office/powerpoint/2010/main" val="37608548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graphicFrame>
        <p:nvGraphicFramePr>
          <p:cNvPr id="3" name="Table 2"/>
          <p:cNvGraphicFramePr>
            <a:graphicFrameLocks noGrp="1"/>
          </p:cNvGraphicFramePr>
          <p:nvPr>
            <p:extLst>
              <p:ext uri="{D42A27DB-BD31-4B8C-83A1-F6EECF244321}">
                <p14:modId xmlns:p14="http://schemas.microsoft.com/office/powerpoint/2010/main" val="1698727602"/>
              </p:ext>
            </p:extLst>
          </p:nvPr>
        </p:nvGraphicFramePr>
        <p:xfrm>
          <a:off x="0" y="2"/>
          <a:ext cx="12192000" cy="6858000"/>
        </p:xfrm>
        <a:graphic>
          <a:graphicData uri="http://schemas.openxmlformats.org/drawingml/2006/table">
            <a:tbl>
              <a:tblPr firstRow="1" firstCol="1" bandRow="1">
                <a:tableStyleId>{21E4AEA4-8DFA-4A89-87EB-49C32662AFE0}</a:tableStyleId>
              </a:tblPr>
              <a:tblGrid>
                <a:gridCol w="5548312">
                  <a:extLst>
                    <a:ext uri="{9D8B030D-6E8A-4147-A177-3AD203B41FA5}">
                      <a16:colId xmlns:a16="http://schemas.microsoft.com/office/drawing/2014/main" val="373254754"/>
                    </a:ext>
                  </a:extLst>
                </a:gridCol>
                <a:gridCol w="5453062">
                  <a:extLst>
                    <a:ext uri="{9D8B030D-6E8A-4147-A177-3AD203B41FA5}">
                      <a16:colId xmlns:a16="http://schemas.microsoft.com/office/drawing/2014/main" val="4130664124"/>
                    </a:ext>
                  </a:extLst>
                </a:gridCol>
                <a:gridCol w="1190626">
                  <a:extLst>
                    <a:ext uri="{9D8B030D-6E8A-4147-A177-3AD203B41FA5}">
                      <a16:colId xmlns:a16="http://schemas.microsoft.com/office/drawing/2014/main" val="1508334587"/>
                    </a:ext>
                  </a:extLst>
                </a:gridCol>
              </a:tblGrid>
              <a:tr h="381000">
                <a:tc gridSpan="3">
                  <a:txBody>
                    <a:bodyPr/>
                    <a:lstStyle/>
                    <a:p>
                      <a:pPr marL="0" marR="0" algn="ctr">
                        <a:spcBef>
                          <a:spcPts val="0"/>
                        </a:spcBef>
                        <a:spcAft>
                          <a:spcPts val="0"/>
                        </a:spcAft>
                      </a:pPr>
                      <a:r>
                        <a:rPr lang="en-IN" sz="1800">
                          <a:effectLst/>
                        </a:rPr>
                        <a:t>Other Deviations: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5012842"/>
                  </a:ext>
                </a:extLst>
              </a:tr>
              <a:tr h="762000">
                <a:tc>
                  <a:txBody>
                    <a:bodyPr/>
                    <a:lstStyle/>
                    <a:p>
                      <a:pPr marL="0" marR="0" algn="ctr">
                        <a:spcBef>
                          <a:spcPts val="0"/>
                        </a:spcBef>
                        <a:spcAft>
                          <a:spcPts val="0"/>
                        </a:spcAft>
                      </a:pPr>
                      <a:r>
                        <a:rPr lang="en-IN" sz="1800">
                          <a:effectLst/>
                        </a:rPr>
                        <a:t>Any deviation related to security PDC’s less in number</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Based on profile of the applicants.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L4</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041814207"/>
                  </a:ext>
                </a:extLst>
              </a:tr>
              <a:tr h="762000">
                <a:tc>
                  <a:txBody>
                    <a:bodyPr/>
                    <a:lstStyle/>
                    <a:p>
                      <a:pPr marL="0" marR="0" algn="ctr">
                        <a:spcBef>
                          <a:spcPts val="0"/>
                        </a:spcBef>
                        <a:spcAft>
                          <a:spcPts val="0"/>
                        </a:spcAft>
                      </a:pPr>
                      <a:r>
                        <a:rPr lang="en-IN" sz="1800">
                          <a:effectLst/>
                        </a:rPr>
                        <a:t>Extending tenure beyond 15 years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Based on profile of the applicants. Pricing increase by 0.50 bps.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L6</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262318039"/>
                  </a:ext>
                </a:extLst>
              </a:tr>
              <a:tr h="381000">
                <a:tc gridSpan="3">
                  <a:txBody>
                    <a:bodyPr/>
                    <a:lstStyle/>
                    <a:p>
                      <a:pPr marL="0" marR="0" algn="ctr">
                        <a:spcBef>
                          <a:spcPts val="0"/>
                        </a:spcBef>
                        <a:spcAft>
                          <a:spcPts val="0"/>
                        </a:spcAft>
                      </a:pPr>
                      <a:r>
                        <a:rPr lang="en-IN" sz="1800">
                          <a:effectLst/>
                        </a:rPr>
                        <a:t>Cheque Returns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72798456"/>
                  </a:ext>
                </a:extLst>
              </a:tr>
              <a:tr h="762000">
                <a:tc>
                  <a:txBody>
                    <a:bodyPr/>
                    <a:lstStyle/>
                    <a:p>
                      <a:pPr marL="0" marR="0" algn="ctr">
                        <a:spcBef>
                          <a:spcPts val="0"/>
                        </a:spcBef>
                        <a:spcAft>
                          <a:spcPts val="0"/>
                        </a:spcAft>
                      </a:pPr>
                      <a:r>
                        <a:rPr lang="en-IN" sz="1800">
                          <a:effectLst/>
                        </a:rPr>
                        <a:t>Current/CC A/c - Max 2 I/W cheque return in last 6 months.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The same is honoured in the same month.</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L1</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94298592"/>
                  </a:ext>
                </a:extLst>
              </a:tr>
              <a:tr h="762000">
                <a:tc>
                  <a:txBody>
                    <a:bodyPr/>
                    <a:lstStyle/>
                    <a:p>
                      <a:pPr marL="0" marR="0" algn="ctr">
                        <a:spcBef>
                          <a:spcPts val="0"/>
                        </a:spcBef>
                        <a:spcAft>
                          <a:spcPts val="0"/>
                        </a:spcAft>
                      </a:pPr>
                      <a:r>
                        <a:rPr lang="en-IN" sz="1800">
                          <a:effectLst/>
                        </a:rPr>
                        <a:t>EMI cheques bounced due to insufficient fund in target loan - BT case</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Strictly one bounces in last 6 months. More than one EMI bounce case to be rejected</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L3</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32615771"/>
                  </a:ext>
                </a:extLst>
              </a:tr>
              <a:tr h="762000">
                <a:tc>
                  <a:txBody>
                    <a:bodyPr/>
                    <a:lstStyle/>
                    <a:p>
                      <a:pPr marL="0" marR="0" algn="ctr">
                        <a:spcBef>
                          <a:spcPts val="0"/>
                        </a:spcBef>
                        <a:spcAft>
                          <a:spcPts val="0"/>
                        </a:spcAft>
                      </a:pPr>
                      <a:r>
                        <a:rPr lang="en-IN" sz="1800">
                          <a:effectLst/>
                        </a:rPr>
                        <a:t>EMI cheques bounced due to insufficient fund in existing loans- Normal Loan</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Strictly one bounce in last 6 months. More than one EMI bounce case to be rejected</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L3</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42399512"/>
                  </a:ext>
                </a:extLst>
              </a:tr>
              <a:tr h="762000">
                <a:tc>
                  <a:txBody>
                    <a:bodyPr/>
                    <a:lstStyle/>
                    <a:p>
                      <a:pPr marL="0" marR="0" algn="ctr">
                        <a:spcBef>
                          <a:spcPts val="0"/>
                        </a:spcBef>
                        <a:spcAft>
                          <a:spcPts val="0"/>
                        </a:spcAft>
                      </a:pPr>
                      <a:r>
                        <a:rPr lang="en-IN" sz="1800">
                          <a:effectLst/>
                        </a:rPr>
                        <a:t>More than one EMI cheques bounced in target loan / normal loan due to technical reasons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Documentary proof of the same to be obtained.</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L1</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38291859"/>
                  </a:ext>
                </a:extLst>
              </a:tr>
              <a:tr h="762000">
                <a:tc>
                  <a:txBody>
                    <a:bodyPr/>
                    <a:lstStyle/>
                    <a:p>
                      <a:pPr marL="0" marR="0" algn="ctr">
                        <a:spcBef>
                          <a:spcPts val="0"/>
                        </a:spcBef>
                        <a:spcAft>
                          <a:spcPts val="0"/>
                        </a:spcAft>
                      </a:pPr>
                      <a:r>
                        <a:rPr lang="en-IN" sz="1800">
                          <a:effectLst/>
                        </a:rPr>
                        <a:t>PF Cheque bounce due to insufficient fund</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In the bank a/c of PF cheque, no cheque bounce event is reported in last 6 months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L3</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07056022"/>
                  </a:ext>
                </a:extLst>
              </a:tr>
              <a:tr h="762000">
                <a:tc>
                  <a:txBody>
                    <a:bodyPr/>
                    <a:lstStyle/>
                    <a:p>
                      <a:pPr marL="0" marR="0" algn="ctr">
                        <a:spcBef>
                          <a:spcPts val="0"/>
                        </a:spcBef>
                        <a:spcAft>
                          <a:spcPts val="0"/>
                        </a:spcAft>
                      </a:pPr>
                      <a:r>
                        <a:rPr lang="en-IN" sz="1800">
                          <a:effectLst/>
                        </a:rPr>
                        <a:t>PF Cheque bounce due to technical reason</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collect updated bank statement showing technical errors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dirty="0">
                          <a:effectLst/>
                        </a:rPr>
                        <a:t>L1</a:t>
                      </a:r>
                      <a:endParaRPr lang="en-US" sz="14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79920391"/>
                  </a:ext>
                </a:extLst>
              </a:tr>
            </a:tbl>
          </a:graphicData>
        </a:graphic>
      </p:graphicFrame>
    </p:spTree>
    <p:extLst>
      <p:ext uri="{BB962C8B-B14F-4D97-AF65-F5344CB8AC3E}">
        <p14:creationId xmlns:p14="http://schemas.microsoft.com/office/powerpoint/2010/main" val="28193335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graphicFrame>
        <p:nvGraphicFramePr>
          <p:cNvPr id="3" name="Table 2"/>
          <p:cNvGraphicFramePr>
            <a:graphicFrameLocks noGrp="1"/>
          </p:cNvGraphicFramePr>
          <p:nvPr>
            <p:extLst>
              <p:ext uri="{D42A27DB-BD31-4B8C-83A1-F6EECF244321}">
                <p14:modId xmlns:p14="http://schemas.microsoft.com/office/powerpoint/2010/main" val="3354133117"/>
              </p:ext>
            </p:extLst>
          </p:nvPr>
        </p:nvGraphicFramePr>
        <p:xfrm>
          <a:off x="-2" y="-15766"/>
          <a:ext cx="12192000" cy="6873763"/>
        </p:xfrm>
        <a:graphic>
          <a:graphicData uri="http://schemas.openxmlformats.org/drawingml/2006/table">
            <a:tbl>
              <a:tblPr firstRow="1" firstCol="1" bandRow="1">
                <a:tableStyleId>{775DCB02-9BB8-47FD-8907-85C794F793BA}</a:tableStyleId>
              </a:tblPr>
              <a:tblGrid>
                <a:gridCol w="5548312">
                  <a:extLst>
                    <a:ext uri="{9D8B030D-6E8A-4147-A177-3AD203B41FA5}">
                      <a16:colId xmlns:a16="http://schemas.microsoft.com/office/drawing/2014/main" val="632878320"/>
                    </a:ext>
                  </a:extLst>
                </a:gridCol>
                <a:gridCol w="5453062">
                  <a:extLst>
                    <a:ext uri="{9D8B030D-6E8A-4147-A177-3AD203B41FA5}">
                      <a16:colId xmlns:a16="http://schemas.microsoft.com/office/drawing/2014/main" val="2078447080"/>
                    </a:ext>
                  </a:extLst>
                </a:gridCol>
                <a:gridCol w="1190626">
                  <a:extLst>
                    <a:ext uri="{9D8B030D-6E8A-4147-A177-3AD203B41FA5}">
                      <a16:colId xmlns:a16="http://schemas.microsoft.com/office/drawing/2014/main" val="3179189378"/>
                    </a:ext>
                  </a:extLst>
                </a:gridCol>
              </a:tblGrid>
              <a:tr h="763751">
                <a:tc gridSpan="3">
                  <a:txBody>
                    <a:bodyPr/>
                    <a:lstStyle/>
                    <a:p>
                      <a:pPr marL="0" marR="0" algn="ctr">
                        <a:spcBef>
                          <a:spcPts val="0"/>
                        </a:spcBef>
                        <a:spcAft>
                          <a:spcPts val="0"/>
                        </a:spcAft>
                      </a:pPr>
                      <a:r>
                        <a:rPr lang="en-IN" sz="2400">
                          <a:effectLst/>
                        </a:rPr>
                        <a:t>FCI Override (only if verification is outsourced)</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128880"/>
                  </a:ext>
                </a:extLst>
              </a:tr>
              <a:tr h="763751">
                <a:tc gridSpan="2">
                  <a:txBody>
                    <a:bodyPr/>
                    <a:lstStyle/>
                    <a:p>
                      <a:pPr marL="0" marR="0" algn="ctr">
                        <a:spcBef>
                          <a:spcPts val="0"/>
                        </a:spcBef>
                        <a:spcAft>
                          <a:spcPts val="0"/>
                        </a:spcAft>
                      </a:pPr>
                      <a:r>
                        <a:rPr lang="en-IN" sz="2400">
                          <a:effectLst/>
                        </a:rPr>
                        <a:t>Residence Verification</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IN" sz="2400">
                          <a:effectLst/>
                        </a:rPr>
                        <a:t> </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90705632"/>
                  </a:ext>
                </a:extLst>
              </a:tr>
              <a:tr h="763751">
                <a:tc>
                  <a:txBody>
                    <a:bodyPr/>
                    <a:lstStyle/>
                    <a:p>
                      <a:pPr marL="0" marR="0" algn="ctr">
                        <a:spcBef>
                          <a:spcPts val="0"/>
                        </a:spcBef>
                        <a:spcAft>
                          <a:spcPts val="0"/>
                        </a:spcAft>
                      </a:pPr>
                      <a:r>
                        <a:rPr lang="en-IN" sz="2400">
                          <a:effectLst/>
                        </a:rPr>
                        <a:t>Resi FI is negative due to Door locked</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a:effectLst/>
                        </a:rPr>
                        <a:t>Third party confirmation (TPC) should be +ve.</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a:effectLst/>
                        </a:rPr>
                        <a:t>L1</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785010353"/>
                  </a:ext>
                </a:extLst>
              </a:tr>
              <a:tr h="1527504">
                <a:tc>
                  <a:txBody>
                    <a:bodyPr/>
                    <a:lstStyle/>
                    <a:p>
                      <a:pPr marL="0" marR="0" algn="ctr">
                        <a:spcBef>
                          <a:spcPts val="0"/>
                        </a:spcBef>
                        <a:spcAft>
                          <a:spcPts val="0"/>
                        </a:spcAft>
                      </a:pPr>
                      <a:r>
                        <a:rPr lang="en-IN" sz="2400">
                          <a:effectLst/>
                        </a:rPr>
                        <a:t>Resi FI &amp; TPC both are  negative</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a:effectLst/>
                        </a:rPr>
                        <a:t>Branch official should meet applicant or his/her relatives at the residence Address</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a:effectLst/>
                        </a:rPr>
                        <a:t>L2</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65949022"/>
                  </a:ext>
                </a:extLst>
              </a:tr>
              <a:tr h="763751">
                <a:tc gridSpan="2">
                  <a:txBody>
                    <a:bodyPr/>
                    <a:lstStyle/>
                    <a:p>
                      <a:pPr marL="0" marR="0" algn="ctr">
                        <a:spcBef>
                          <a:spcPts val="0"/>
                        </a:spcBef>
                        <a:spcAft>
                          <a:spcPts val="0"/>
                        </a:spcAft>
                      </a:pPr>
                      <a:r>
                        <a:rPr lang="en-IN" sz="2400">
                          <a:effectLst/>
                        </a:rPr>
                        <a:t>Employment Verification</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IN" sz="2400">
                          <a:effectLst/>
                        </a:rPr>
                        <a:t> </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91806578"/>
                  </a:ext>
                </a:extLst>
              </a:tr>
              <a:tr h="1527504">
                <a:tc>
                  <a:txBody>
                    <a:bodyPr/>
                    <a:lstStyle/>
                    <a:p>
                      <a:pPr marL="0" marR="0" algn="ctr">
                        <a:spcBef>
                          <a:spcPts val="0"/>
                        </a:spcBef>
                        <a:spcAft>
                          <a:spcPts val="0"/>
                        </a:spcAft>
                      </a:pPr>
                      <a:r>
                        <a:rPr lang="en-IN" sz="2400">
                          <a:effectLst/>
                        </a:rPr>
                        <a:t>Employment verification refused or entry is restricted</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a:effectLst/>
                        </a:rPr>
                        <a:t>Official email id confirmation / latest salary slip or salary credit bank statement</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a:effectLst/>
                        </a:rPr>
                        <a:t>L1</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13588385"/>
                  </a:ext>
                </a:extLst>
              </a:tr>
              <a:tr h="763751">
                <a:tc>
                  <a:txBody>
                    <a:bodyPr/>
                    <a:lstStyle/>
                    <a:p>
                      <a:pPr marL="0" marR="0" algn="ctr">
                        <a:spcBef>
                          <a:spcPts val="0"/>
                        </a:spcBef>
                        <a:spcAft>
                          <a:spcPts val="0"/>
                        </a:spcAft>
                      </a:pPr>
                      <a:r>
                        <a:rPr lang="en-IN" sz="2400">
                          <a:effectLst/>
                        </a:rPr>
                        <a:t>Any RCU related deviation</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a:effectLst/>
                        </a:rPr>
                        <a:t>Originals to be verified</a:t>
                      </a:r>
                      <a:endParaRPr lang="en-US" sz="18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400" dirty="0">
                          <a:effectLst/>
                        </a:rPr>
                        <a:t>L4</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01590053"/>
                  </a:ext>
                </a:extLst>
              </a:tr>
            </a:tbl>
          </a:graphicData>
        </a:graphic>
      </p:graphicFrame>
    </p:spTree>
    <p:extLst>
      <p:ext uri="{BB962C8B-B14F-4D97-AF65-F5344CB8AC3E}">
        <p14:creationId xmlns:p14="http://schemas.microsoft.com/office/powerpoint/2010/main" val="25094363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77384930"/>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081067101"/>
              </p:ext>
            </p:extLst>
          </p:nvPr>
        </p:nvGraphicFramePr>
        <p:xfrm>
          <a:off x="663575" y="1625600"/>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533352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graphicFrame>
        <p:nvGraphicFramePr>
          <p:cNvPr id="3" name="Table 2"/>
          <p:cNvGraphicFramePr>
            <a:graphicFrameLocks noGrp="1"/>
          </p:cNvGraphicFramePr>
          <p:nvPr>
            <p:extLst>
              <p:ext uri="{D42A27DB-BD31-4B8C-83A1-F6EECF244321}">
                <p14:modId xmlns:p14="http://schemas.microsoft.com/office/powerpoint/2010/main" val="1597852978"/>
              </p:ext>
            </p:extLst>
          </p:nvPr>
        </p:nvGraphicFramePr>
        <p:xfrm>
          <a:off x="-2" y="0"/>
          <a:ext cx="12192000" cy="6857998"/>
        </p:xfrm>
        <a:graphic>
          <a:graphicData uri="http://schemas.openxmlformats.org/drawingml/2006/table">
            <a:tbl>
              <a:tblPr firstRow="1" firstCol="1" bandRow="1">
                <a:tableStyleId>{D113A9D2-9D6B-4929-AA2D-F23B5EE8CBE7}</a:tableStyleId>
              </a:tblPr>
              <a:tblGrid>
                <a:gridCol w="5548312">
                  <a:extLst>
                    <a:ext uri="{9D8B030D-6E8A-4147-A177-3AD203B41FA5}">
                      <a16:colId xmlns:a16="http://schemas.microsoft.com/office/drawing/2014/main" val="1028372508"/>
                    </a:ext>
                  </a:extLst>
                </a:gridCol>
                <a:gridCol w="5453062">
                  <a:extLst>
                    <a:ext uri="{9D8B030D-6E8A-4147-A177-3AD203B41FA5}">
                      <a16:colId xmlns:a16="http://schemas.microsoft.com/office/drawing/2014/main" val="4106914495"/>
                    </a:ext>
                  </a:extLst>
                </a:gridCol>
                <a:gridCol w="1190626">
                  <a:extLst>
                    <a:ext uri="{9D8B030D-6E8A-4147-A177-3AD203B41FA5}">
                      <a16:colId xmlns:a16="http://schemas.microsoft.com/office/drawing/2014/main" val="152244282"/>
                    </a:ext>
                  </a:extLst>
                </a:gridCol>
              </a:tblGrid>
              <a:tr h="303989">
                <a:tc gridSpan="3">
                  <a:txBody>
                    <a:bodyPr/>
                    <a:lstStyle/>
                    <a:p>
                      <a:pPr marL="0" marR="0" algn="ctr">
                        <a:spcBef>
                          <a:spcPts val="0"/>
                        </a:spcBef>
                        <a:spcAft>
                          <a:spcPts val="0"/>
                        </a:spcAft>
                      </a:pPr>
                      <a:r>
                        <a:rPr lang="en-IN" sz="1800">
                          <a:effectLst/>
                        </a:rPr>
                        <a:t>CIBIL Override ( Any deviation to be with a pricing increase of 0.50 bps)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61408760"/>
                  </a:ext>
                </a:extLst>
              </a:tr>
              <a:tr h="1215957">
                <a:tc>
                  <a:txBody>
                    <a:bodyPr/>
                    <a:lstStyle/>
                    <a:p>
                      <a:pPr marL="0" marR="0" algn="ctr">
                        <a:spcBef>
                          <a:spcPts val="0"/>
                        </a:spcBef>
                        <a:spcAft>
                          <a:spcPts val="0"/>
                        </a:spcAft>
                      </a:pPr>
                      <a:r>
                        <a:rPr lang="en-IN" sz="1800" u="sng">
                          <a:effectLst/>
                        </a:rPr>
                        <a:t>DPD on loan</a:t>
                      </a:r>
                      <a:r>
                        <a:rPr lang="en-IN" sz="1800">
                          <a:effectLst/>
                        </a:rPr>
                        <a:t> – Equal string- i.e. if the delayed days observed are of same number and is below 30 days only in one loan</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Bank statements / loan statement reflecting monthly EMI repayment and no overdue in the loan account at the time of Auxilo loan. All other loans should be in regular status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L1</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53779935"/>
                  </a:ext>
                </a:extLst>
              </a:tr>
              <a:tr h="911968">
                <a:tc>
                  <a:txBody>
                    <a:bodyPr/>
                    <a:lstStyle/>
                    <a:p>
                      <a:pPr marL="0" marR="0" algn="ctr">
                        <a:spcBef>
                          <a:spcPts val="0"/>
                        </a:spcBef>
                        <a:spcAft>
                          <a:spcPts val="0"/>
                        </a:spcAft>
                      </a:pPr>
                      <a:r>
                        <a:rPr lang="en-IN" sz="1800" u="sng">
                          <a:effectLst/>
                        </a:rPr>
                        <a:t>Irregular string on Closed loans:</a:t>
                      </a:r>
                      <a:r>
                        <a:rPr lang="en-IN" sz="1800">
                          <a:effectLst/>
                        </a:rPr>
                        <a:t> If the delayed days observed are irregular in nature and more than 30 days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Loan should be closed prior to 3 years. All other RTR to be clear</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L1</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37962468"/>
                  </a:ext>
                </a:extLst>
              </a:tr>
              <a:tr h="607979">
                <a:tc>
                  <a:txBody>
                    <a:bodyPr/>
                    <a:lstStyle/>
                    <a:p>
                      <a:pPr marL="0" marR="0" algn="ctr">
                        <a:spcBef>
                          <a:spcPts val="0"/>
                        </a:spcBef>
                        <a:spcAft>
                          <a:spcPts val="0"/>
                        </a:spcAft>
                      </a:pPr>
                      <a:r>
                        <a:rPr lang="en-IN" sz="1800" u="sng">
                          <a:effectLst/>
                        </a:rPr>
                        <a:t>DPD on credit cards:</a:t>
                      </a:r>
                      <a:r>
                        <a:rPr lang="en-IN" sz="1800">
                          <a:effectLst/>
                        </a:rPr>
                        <a:t> Irregular DPDs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Default due to genuine reasons and other a/cs track are regular</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L1</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29577430"/>
                  </a:ext>
                </a:extLst>
              </a:tr>
              <a:tr h="1605063">
                <a:tc>
                  <a:txBody>
                    <a:bodyPr/>
                    <a:lstStyle/>
                    <a:p>
                      <a:pPr marL="0" marR="0" algn="ctr">
                        <a:spcBef>
                          <a:spcPts val="0"/>
                        </a:spcBef>
                        <a:spcAft>
                          <a:spcPts val="0"/>
                        </a:spcAft>
                      </a:pPr>
                      <a:r>
                        <a:rPr lang="en-IN" sz="1800" u="sng">
                          <a:effectLst/>
                        </a:rPr>
                        <a:t>For written-off &amp; settlement cases up to Rs. 5000/-</a:t>
                      </a:r>
                      <a:r>
                        <a:rPr lang="en-IN" sz="1800">
                          <a:effectLst/>
                        </a:rPr>
                        <a:t>: Credit Cards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dirty="0">
                          <a:effectLst/>
                        </a:rPr>
                        <a:t>Necessary proof for settlement of the card account can be obtained from the card issuing bank and recorded in file and good RTR is observed on other loans of the customer, as reflected in CIBIL. Rest of the credit cards should be in regular status</a:t>
                      </a:r>
                      <a:endParaRPr lang="en-US" sz="14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L1</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68793943"/>
                  </a:ext>
                </a:extLst>
              </a:tr>
              <a:tr h="1605063">
                <a:tc>
                  <a:txBody>
                    <a:bodyPr/>
                    <a:lstStyle/>
                    <a:p>
                      <a:pPr marL="0" marR="0" algn="ctr">
                        <a:spcBef>
                          <a:spcPts val="0"/>
                        </a:spcBef>
                        <a:spcAft>
                          <a:spcPts val="0"/>
                        </a:spcAft>
                      </a:pPr>
                      <a:r>
                        <a:rPr lang="en-IN" sz="1800" u="sng">
                          <a:effectLst/>
                        </a:rPr>
                        <a:t>For written-off &amp; settlement cases above 5000/-:</a:t>
                      </a:r>
                      <a:r>
                        <a:rPr lang="en-IN" sz="1800">
                          <a:effectLst/>
                        </a:rPr>
                        <a:t> Credit Cards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Necessary proof for settlement of the card account can be obtained from the card issuing bank and recorded in file and good RTR is observed on other loans of the customer, as reflected in CIBIL. Rest of the credit cards should be in regular status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L2</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22807533"/>
                  </a:ext>
                </a:extLst>
              </a:tr>
              <a:tr h="607979">
                <a:tc>
                  <a:txBody>
                    <a:bodyPr/>
                    <a:lstStyle/>
                    <a:p>
                      <a:pPr marL="0" marR="0" algn="ctr">
                        <a:spcBef>
                          <a:spcPts val="0"/>
                        </a:spcBef>
                        <a:spcAft>
                          <a:spcPts val="0"/>
                        </a:spcAft>
                      </a:pPr>
                      <a:r>
                        <a:rPr lang="en-IN" sz="1800" u="sng">
                          <a:effectLst/>
                        </a:rPr>
                        <a:t>Any other deviation related to CIBIL / Bureau checks</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a:effectLst/>
                        </a:rPr>
                        <a:t>Necessary proof or valid justification from customer</a:t>
                      </a:r>
                      <a:endParaRPr lang="en-US" sz="14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800" dirty="0">
                          <a:effectLst/>
                        </a:rPr>
                        <a:t>L4</a:t>
                      </a:r>
                      <a:endParaRPr lang="en-US" sz="14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30956793"/>
                  </a:ext>
                </a:extLst>
              </a:tr>
            </a:tbl>
          </a:graphicData>
        </a:graphic>
      </p:graphicFrame>
    </p:spTree>
    <p:extLst>
      <p:ext uri="{BB962C8B-B14F-4D97-AF65-F5344CB8AC3E}">
        <p14:creationId xmlns:p14="http://schemas.microsoft.com/office/powerpoint/2010/main" val="37585007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graphicFrame>
        <p:nvGraphicFramePr>
          <p:cNvPr id="3" name="Table 2"/>
          <p:cNvGraphicFramePr>
            <a:graphicFrameLocks noGrp="1"/>
          </p:cNvGraphicFramePr>
          <p:nvPr>
            <p:extLst>
              <p:ext uri="{D42A27DB-BD31-4B8C-83A1-F6EECF244321}">
                <p14:modId xmlns:p14="http://schemas.microsoft.com/office/powerpoint/2010/main" val="2527449784"/>
              </p:ext>
            </p:extLst>
          </p:nvPr>
        </p:nvGraphicFramePr>
        <p:xfrm>
          <a:off x="2" y="0"/>
          <a:ext cx="12191998" cy="6857999"/>
        </p:xfrm>
        <a:graphic>
          <a:graphicData uri="http://schemas.openxmlformats.org/drawingml/2006/table">
            <a:tbl>
              <a:tblPr firstRow="1" firstCol="1" bandRow="1">
                <a:tableStyleId>{21E4AEA4-8DFA-4A89-87EB-49C32662AFE0}</a:tableStyleId>
              </a:tblPr>
              <a:tblGrid>
                <a:gridCol w="5548313">
                  <a:extLst>
                    <a:ext uri="{9D8B030D-6E8A-4147-A177-3AD203B41FA5}">
                      <a16:colId xmlns:a16="http://schemas.microsoft.com/office/drawing/2014/main" val="2533625881"/>
                    </a:ext>
                  </a:extLst>
                </a:gridCol>
                <a:gridCol w="5453061">
                  <a:extLst>
                    <a:ext uri="{9D8B030D-6E8A-4147-A177-3AD203B41FA5}">
                      <a16:colId xmlns:a16="http://schemas.microsoft.com/office/drawing/2014/main" val="4210506936"/>
                    </a:ext>
                  </a:extLst>
                </a:gridCol>
                <a:gridCol w="1190624">
                  <a:extLst>
                    <a:ext uri="{9D8B030D-6E8A-4147-A177-3AD203B41FA5}">
                      <a16:colId xmlns:a16="http://schemas.microsoft.com/office/drawing/2014/main" val="2779619503"/>
                    </a:ext>
                  </a:extLst>
                </a:gridCol>
              </a:tblGrid>
              <a:tr h="1710069">
                <a:tc gridSpan="3">
                  <a:txBody>
                    <a:bodyPr/>
                    <a:lstStyle/>
                    <a:p>
                      <a:pPr marL="0" marR="0" algn="ctr">
                        <a:spcBef>
                          <a:spcPts val="0"/>
                        </a:spcBef>
                        <a:spcAft>
                          <a:spcPts val="0"/>
                        </a:spcAft>
                      </a:pPr>
                      <a:r>
                        <a:rPr lang="en-IN" sz="2000">
                          <a:effectLst/>
                        </a:rPr>
                        <a:t>Any other income consideration</a:t>
                      </a:r>
                      <a:endParaRPr lang="en-US" sz="1600" b="1">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00140968"/>
                  </a:ext>
                </a:extLst>
              </a:tr>
              <a:tr h="2206254">
                <a:tc>
                  <a:txBody>
                    <a:bodyPr/>
                    <a:lstStyle/>
                    <a:p>
                      <a:pPr marL="0" marR="0" algn="ctr">
                        <a:spcBef>
                          <a:spcPts val="0"/>
                        </a:spcBef>
                        <a:spcAft>
                          <a:spcPts val="0"/>
                        </a:spcAft>
                      </a:pPr>
                      <a:r>
                        <a:rPr lang="en-IN" sz="2000">
                          <a:effectLst/>
                        </a:rPr>
                        <a:t>Pension income / rental income / agriculture income considered as main income of co-borrower during eligibility calculation</a:t>
                      </a:r>
                      <a:endParaRPr lang="en-US" sz="16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000">
                          <a:effectLst/>
                        </a:rPr>
                        <a:t>Student should be going to MS course,0.50% higher spread.</a:t>
                      </a:r>
                      <a:endParaRPr lang="en-US" sz="16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000">
                          <a:effectLst/>
                        </a:rPr>
                        <a:t>L4</a:t>
                      </a:r>
                      <a:endParaRPr lang="en-US" sz="16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66293844"/>
                  </a:ext>
                </a:extLst>
              </a:tr>
              <a:tr h="1470838">
                <a:tc>
                  <a:txBody>
                    <a:bodyPr/>
                    <a:lstStyle/>
                    <a:p>
                      <a:pPr marL="0" marR="0" algn="ctr">
                        <a:spcBef>
                          <a:spcPts val="0"/>
                        </a:spcBef>
                        <a:spcAft>
                          <a:spcPts val="0"/>
                        </a:spcAft>
                      </a:pPr>
                      <a:r>
                        <a:rPr lang="en-IN" sz="2000">
                          <a:effectLst/>
                        </a:rPr>
                        <a:t>No income co-borrower, advance interest taken and all income documents waived</a:t>
                      </a:r>
                      <a:endParaRPr lang="en-US" sz="16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000">
                          <a:effectLst/>
                        </a:rPr>
                        <a:t>0.50% higher spread</a:t>
                      </a:r>
                      <a:endParaRPr lang="en-US" sz="16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000">
                          <a:effectLst/>
                        </a:rPr>
                        <a:t>L4</a:t>
                      </a:r>
                      <a:endParaRPr lang="en-US" sz="1600" b="1">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34593765"/>
                  </a:ext>
                </a:extLst>
              </a:tr>
              <a:tr h="1470838">
                <a:tc>
                  <a:txBody>
                    <a:bodyPr/>
                    <a:lstStyle/>
                    <a:p>
                      <a:pPr marL="0" marR="0" algn="ctr">
                        <a:spcBef>
                          <a:spcPts val="0"/>
                        </a:spcBef>
                        <a:spcAft>
                          <a:spcPts val="0"/>
                        </a:spcAft>
                      </a:pPr>
                      <a:r>
                        <a:rPr lang="en-IN" sz="2000">
                          <a:effectLst/>
                        </a:rPr>
                        <a:t>Full moratorium period offered for any MS course</a:t>
                      </a:r>
                      <a:endParaRPr lang="en-US" sz="16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000">
                          <a:effectLst/>
                        </a:rPr>
                        <a:t>0.50% higher spread</a:t>
                      </a:r>
                      <a:endParaRPr lang="en-US" sz="16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2000" dirty="0">
                          <a:effectLst/>
                        </a:rPr>
                        <a:t>L5</a:t>
                      </a:r>
                      <a:endParaRPr lang="en-US" sz="16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54639341"/>
                  </a:ext>
                </a:extLst>
              </a:tr>
            </a:tbl>
          </a:graphicData>
        </a:graphic>
      </p:graphicFrame>
    </p:spTree>
    <p:extLst>
      <p:ext uri="{BB962C8B-B14F-4D97-AF65-F5344CB8AC3E}">
        <p14:creationId xmlns:p14="http://schemas.microsoft.com/office/powerpoint/2010/main" val="11454743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27744114"/>
              </p:ext>
            </p:extLst>
          </p:nvPr>
        </p:nvGraphicFramePr>
        <p:xfrm>
          <a:off x="0" y="0"/>
          <a:ext cx="12192000" cy="6871038"/>
        </p:xfrm>
        <a:graphic>
          <a:graphicData uri="http://schemas.openxmlformats.org/drawingml/2006/table">
            <a:tbl>
              <a:tblPr firstRow="1" firstCol="1" bandRow="1">
                <a:tableStyleId>{37CE84F3-28C3-443E-9E96-99CF82512B78}</a:tableStyleId>
              </a:tblPr>
              <a:tblGrid>
                <a:gridCol w="5548312">
                  <a:extLst>
                    <a:ext uri="{9D8B030D-6E8A-4147-A177-3AD203B41FA5}">
                      <a16:colId xmlns:a16="http://schemas.microsoft.com/office/drawing/2014/main" val="3098737699"/>
                    </a:ext>
                  </a:extLst>
                </a:gridCol>
                <a:gridCol w="5453064">
                  <a:extLst>
                    <a:ext uri="{9D8B030D-6E8A-4147-A177-3AD203B41FA5}">
                      <a16:colId xmlns:a16="http://schemas.microsoft.com/office/drawing/2014/main" val="2241571234"/>
                    </a:ext>
                  </a:extLst>
                </a:gridCol>
                <a:gridCol w="1190624">
                  <a:extLst>
                    <a:ext uri="{9D8B030D-6E8A-4147-A177-3AD203B41FA5}">
                      <a16:colId xmlns:a16="http://schemas.microsoft.com/office/drawing/2014/main" val="4157283438"/>
                    </a:ext>
                  </a:extLst>
                </a:gridCol>
              </a:tblGrid>
              <a:tr h="512764">
                <a:tc gridSpan="3">
                  <a:txBody>
                    <a:bodyPr/>
                    <a:lstStyle/>
                    <a:p>
                      <a:pPr marL="0" marR="0" algn="ctr">
                        <a:spcBef>
                          <a:spcPts val="0"/>
                        </a:spcBef>
                        <a:spcAft>
                          <a:spcPts val="0"/>
                        </a:spcAft>
                      </a:pPr>
                      <a:r>
                        <a:rPr lang="en-IN" sz="2000">
                          <a:effectLst/>
                        </a:rPr>
                        <a:t>SELF EMPLOYED</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4062007"/>
                  </a:ext>
                </a:extLst>
              </a:tr>
              <a:tr h="512764">
                <a:tc>
                  <a:txBody>
                    <a:bodyPr/>
                    <a:lstStyle/>
                    <a:p>
                      <a:pPr marL="0" marR="0" algn="ctr">
                        <a:spcBef>
                          <a:spcPts val="0"/>
                        </a:spcBef>
                        <a:spcAft>
                          <a:spcPts val="0"/>
                        </a:spcAft>
                      </a:pPr>
                      <a:r>
                        <a:rPr lang="en-IN" sz="2000">
                          <a:effectLst/>
                        </a:rPr>
                        <a:t>Business less than 3 years – SEP</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Minimum Business stability of 1 year</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L4</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extLst>
                  <a:ext uri="{0D108BD9-81ED-4DB2-BD59-A6C34878D82A}">
                    <a16:rowId xmlns:a16="http://schemas.microsoft.com/office/drawing/2014/main" val="2092253932"/>
                  </a:ext>
                </a:extLst>
              </a:tr>
              <a:tr h="1353697">
                <a:tc>
                  <a:txBody>
                    <a:bodyPr/>
                    <a:lstStyle/>
                    <a:p>
                      <a:pPr marL="0" marR="0" algn="ctr">
                        <a:spcBef>
                          <a:spcPts val="0"/>
                        </a:spcBef>
                        <a:spcAft>
                          <a:spcPts val="0"/>
                        </a:spcAft>
                      </a:pPr>
                      <a:r>
                        <a:rPr lang="en-IN" sz="2000" dirty="0">
                          <a:effectLst/>
                        </a:rPr>
                        <a:t>Provisional ITR considered for NAI</a:t>
                      </a:r>
                      <a:endParaRPr lang="en-US" sz="1800" b="1" dirty="0">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dirty="0">
                          <a:effectLst/>
                        </a:rPr>
                        <a:t>Previous 2 years ITR should be on record and collect advance tax paid Challan on provisional net profit</a:t>
                      </a:r>
                      <a:endParaRPr lang="en-US" sz="1800" b="1" dirty="0">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L4</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extLst>
                  <a:ext uri="{0D108BD9-81ED-4DB2-BD59-A6C34878D82A}">
                    <a16:rowId xmlns:a16="http://schemas.microsoft.com/office/drawing/2014/main" val="4201712754"/>
                  </a:ext>
                </a:extLst>
              </a:tr>
              <a:tr h="1025529">
                <a:tc>
                  <a:txBody>
                    <a:bodyPr/>
                    <a:lstStyle/>
                    <a:p>
                      <a:pPr marL="0" marR="0" algn="ctr">
                        <a:spcBef>
                          <a:spcPts val="0"/>
                        </a:spcBef>
                        <a:spcAft>
                          <a:spcPts val="0"/>
                        </a:spcAft>
                      </a:pPr>
                      <a:r>
                        <a:rPr lang="en-IN" sz="2000">
                          <a:effectLst/>
                        </a:rPr>
                        <a:t>Turnover is in decreasing trend with increase in NP</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Net profit should be not less than 1.00 lac, Pricing increase of 0.25 bps.</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L2</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extLst>
                  <a:ext uri="{0D108BD9-81ED-4DB2-BD59-A6C34878D82A}">
                    <a16:rowId xmlns:a16="http://schemas.microsoft.com/office/drawing/2014/main" val="2802123642"/>
                  </a:ext>
                </a:extLst>
              </a:tr>
              <a:tr h="512764">
                <a:tc>
                  <a:txBody>
                    <a:bodyPr/>
                    <a:lstStyle/>
                    <a:p>
                      <a:pPr marL="0" marR="0" algn="ctr">
                        <a:spcBef>
                          <a:spcPts val="0"/>
                        </a:spcBef>
                        <a:spcAft>
                          <a:spcPts val="0"/>
                        </a:spcAft>
                      </a:pPr>
                      <a:r>
                        <a:rPr lang="en-IN" sz="2000">
                          <a:effectLst/>
                        </a:rPr>
                        <a:t>All 2 years ITR filed within six months</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Pricing increase of 0.25 bps.</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L4</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extLst>
                  <a:ext uri="{0D108BD9-81ED-4DB2-BD59-A6C34878D82A}">
                    <a16:rowId xmlns:a16="http://schemas.microsoft.com/office/drawing/2014/main" val="2942139999"/>
                  </a:ext>
                </a:extLst>
              </a:tr>
              <a:tr h="512764">
                <a:tc>
                  <a:txBody>
                    <a:bodyPr/>
                    <a:lstStyle/>
                    <a:p>
                      <a:pPr marL="0" marR="0" algn="ctr">
                        <a:spcBef>
                          <a:spcPts val="0"/>
                        </a:spcBef>
                        <a:spcAft>
                          <a:spcPts val="0"/>
                        </a:spcAft>
                      </a:pPr>
                      <a:r>
                        <a:rPr lang="en-IN" sz="2000">
                          <a:effectLst/>
                        </a:rPr>
                        <a:t>Any other deviation not listed in matrix </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With necessary justification</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L5</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extLst>
                  <a:ext uri="{0D108BD9-81ED-4DB2-BD59-A6C34878D82A}">
                    <a16:rowId xmlns:a16="http://schemas.microsoft.com/office/drawing/2014/main" val="3468699532"/>
                  </a:ext>
                </a:extLst>
              </a:tr>
              <a:tr h="512764">
                <a:tc>
                  <a:txBody>
                    <a:bodyPr/>
                    <a:lstStyle/>
                    <a:p>
                      <a:pPr marL="0" marR="0" algn="ctr">
                        <a:spcBef>
                          <a:spcPts val="0"/>
                        </a:spcBef>
                        <a:spcAft>
                          <a:spcPts val="0"/>
                        </a:spcAft>
                      </a:pPr>
                      <a:r>
                        <a:rPr lang="en-IN" sz="2000">
                          <a:effectLst/>
                        </a:rPr>
                        <a:t>Cash rental income consider during eligibility</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Ownership proof and FI on rental property</a:t>
                      </a:r>
                      <a:endParaRPr lang="en-US" sz="1800" b="1">
                        <a:effectLst/>
                        <a:latin typeface="Times New Roman" panose="02020603050405020304" pitchFamily="18" charset="0"/>
                        <a:ea typeface="Times New Roman" panose="02020603050405020304" pitchFamily="18" charset="0"/>
                      </a:endParaRPr>
                    </a:p>
                  </a:txBody>
                  <a:tcPr marL="89757" marR="89757" marT="0" marB="0" anchor="b"/>
                </a:tc>
                <a:tc>
                  <a:txBody>
                    <a:bodyPr/>
                    <a:lstStyle/>
                    <a:p>
                      <a:pPr marL="0" marR="0" algn="ctr">
                        <a:spcBef>
                          <a:spcPts val="0"/>
                        </a:spcBef>
                        <a:spcAft>
                          <a:spcPts val="0"/>
                        </a:spcAft>
                      </a:pPr>
                      <a:r>
                        <a:rPr lang="en-IN" sz="2000">
                          <a:effectLst/>
                        </a:rPr>
                        <a:t>L4</a:t>
                      </a:r>
                      <a:endParaRPr lang="en-US" sz="1800" b="1">
                        <a:effectLst/>
                        <a:latin typeface="Times New Roman" panose="02020603050405020304" pitchFamily="18" charset="0"/>
                        <a:ea typeface="Times New Roman" panose="02020603050405020304" pitchFamily="18" charset="0"/>
                      </a:endParaRPr>
                    </a:p>
                  </a:txBody>
                  <a:tcPr marL="89757" marR="89757" marT="0" marB="0" anchor="b"/>
                </a:tc>
                <a:extLst>
                  <a:ext uri="{0D108BD9-81ED-4DB2-BD59-A6C34878D82A}">
                    <a16:rowId xmlns:a16="http://schemas.microsoft.com/office/drawing/2014/main" val="1822208355"/>
                  </a:ext>
                </a:extLst>
              </a:tr>
              <a:tr h="902464">
                <a:tc>
                  <a:txBody>
                    <a:bodyPr/>
                    <a:lstStyle/>
                    <a:p>
                      <a:pPr marL="0" marR="0" algn="ctr">
                        <a:spcBef>
                          <a:spcPts val="0"/>
                        </a:spcBef>
                        <a:spcAft>
                          <a:spcPts val="0"/>
                        </a:spcAft>
                      </a:pPr>
                      <a:r>
                        <a:rPr lang="en-IN" sz="2000">
                          <a:effectLst/>
                        </a:rPr>
                        <a:t>Loan amt exceed upto 20% of Auxilo COE(cost of education)</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dirty="0">
                          <a:effectLst/>
                        </a:rPr>
                        <a:t>With proper justification from student</a:t>
                      </a:r>
                      <a:endParaRPr lang="en-US" sz="1800" b="1" dirty="0">
                        <a:effectLst/>
                        <a:latin typeface="Times New Roman" panose="02020603050405020304" pitchFamily="18" charset="0"/>
                        <a:ea typeface="Times New Roman" panose="02020603050405020304" pitchFamily="18" charset="0"/>
                      </a:endParaRPr>
                    </a:p>
                  </a:txBody>
                  <a:tcPr marL="89757" marR="89757" marT="0" marB="0" anchor="b"/>
                </a:tc>
                <a:tc>
                  <a:txBody>
                    <a:bodyPr/>
                    <a:lstStyle/>
                    <a:p>
                      <a:pPr marL="0" marR="0" algn="ctr">
                        <a:spcBef>
                          <a:spcPts val="0"/>
                        </a:spcBef>
                        <a:spcAft>
                          <a:spcPts val="0"/>
                        </a:spcAft>
                      </a:pPr>
                      <a:r>
                        <a:rPr lang="en-IN" sz="2000">
                          <a:effectLst/>
                        </a:rPr>
                        <a:t>L4</a:t>
                      </a:r>
                      <a:endParaRPr lang="en-US" sz="1800" b="1">
                        <a:effectLst/>
                        <a:latin typeface="Times New Roman" panose="02020603050405020304" pitchFamily="18" charset="0"/>
                        <a:ea typeface="Times New Roman" panose="02020603050405020304" pitchFamily="18" charset="0"/>
                      </a:endParaRPr>
                    </a:p>
                  </a:txBody>
                  <a:tcPr marL="89757" marR="89757" marT="0" marB="0" anchor="b"/>
                </a:tc>
                <a:extLst>
                  <a:ext uri="{0D108BD9-81ED-4DB2-BD59-A6C34878D82A}">
                    <a16:rowId xmlns:a16="http://schemas.microsoft.com/office/drawing/2014/main" val="1414215787"/>
                  </a:ext>
                </a:extLst>
              </a:tr>
              <a:tr h="512764">
                <a:tc>
                  <a:txBody>
                    <a:bodyPr/>
                    <a:lstStyle/>
                    <a:p>
                      <a:pPr marL="0" marR="0" algn="ctr">
                        <a:spcBef>
                          <a:spcPts val="0"/>
                        </a:spcBef>
                        <a:spcAft>
                          <a:spcPts val="0"/>
                        </a:spcAft>
                      </a:pPr>
                      <a:r>
                        <a:rPr lang="en-IN" sz="2000">
                          <a:effectLst/>
                        </a:rPr>
                        <a:t>Loan amt exceed more than 30% of Auxilo COE</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With proper justification from student</a:t>
                      </a:r>
                      <a:endParaRPr lang="en-US" sz="1800" b="1">
                        <a:effectLst/>
                        <a:latin typeface="Times New Roman" panose="02020603050405020304" pitchFamily="18" charset="0"/>
                        <a:ea typeface="Times New Roman" panose="02020603050405020304" pitchFamily="18" charset="0"/>
                      </a:endParaRPr>
                    </a:p>
                  </a:txBody>
                  <a:tcPr marL="89757" marR="89757" marT="0" marB="0" anchor="b"/>
                </a:tc>
                <a:tc>
                  <a:txBody>
                    <a:bodyPr/>
                    <a:lstStyle/>
                    <a:p>
                      <a:pPr marL="0" marR="0" algn="ctr">
                        <a:spcBef>
                          <a:spcPts val="0"/>
                        </a:spcBef>
                        <a:spcAft>
                          <a:spcPts val="0"/>
                        </a:spcAft>
                      </a:pPr>
                      <a:r>
                        <a:rPr lang="en-IN" sz="2000" dirty="0">
                          <a:effectLst/>
                        </a:rPr>
                        <a:t>L5</a:t>
                      </a:r>
                      <a:endParaRPr lang="en-US" sz="1800" b="1" dirty="0">
                        <a:effectLst/>
                        <a:latin typeface="Times New Roman" panose="02020603050405020304" pitchFamily="18" charset="0"/>
                        <a:ea typeface="Times New Roman" panose="02020603050405020304" pitchFamily="18" charset="0"/>
                      </a:endParaRPr>
                    </a:p>
                  </a:txBody>
                  <a:tcPr marL="89757" marR="89757" marT="0" marB="0" anchor="b"/>
                </a:tc>
                <a:extLst>
                  <a:ext uri="{0D108BD9-81ED-4DB2-BD59-A6C34878D82A}">
                    <a16:rowId xmlns:a16="http://schemas.microsoft.com/office/drawing/2014/main" val="3619794120"/>
                  </a:ext>
                </a:extLst>
              </a:tr>
              <a:tr h="512764">
                <a:tc>
                  <a:txBody>
                    <a:bodyPr/>
                    <a:lstStyle/>
                    <a:p>
                      <a:pPr marL="0" marR="0" algn="ctr">
                        <a:spcBef>
                          <a:spcPts val="0"/>
                        </a:spcBef>
                        <a:spcAft>
                          <a:spcPts val="0"/>
                        </a:spcAft>
                      </a:pPr>
                      <a:r>
                        <a:rPr lang="en-IN" sz="2000">
                          <a:effectLst/>
                        </a:rPr>
                        <a:t>Minimum cheque returns more than policy</a:t>
                      </a:r>
                      <a:endParaRPr lang="en-US" sz="1800" b="1">
                        <a:effectLst/>
                        <a:latin typeface="Times New Roman" panose="02020603050405020304" pitchFamily="18" charset="0"/>
                        <a:ea typeface="Times New Roman" panose="02020603050405020304" pitchFamily="18" charset="0"/>
                      </a:endParaRPr>
                    </a:p>
                  </a:txBody>
                  <a:tcPr marL="89757" marR="89757" marT="0" marB="0" anchor="ctr"/>
                </a:tc>
                <a:tc>
                  <a:txBody>
                    <a:bodyPr/>
                    <a:lstStyle/>
                    <a:p>
                      <a:pPr marL="0" marR="0" algn="ctr">
                        <a:spcBef>
                          <a:spcPts val="0"/>
                        </a:spcBef>
                        <a:spcAft>
                          <a:spcPts val="0"/>
                        </a:spcAft>
                      </a:pPr>
                      <a:r>
                        <a:rPr lang="en-IN" sz="2000">
                          <a:effectLst/>
                        </a:rPr>
                        <a:t>With proper justification from co-borrower</a:t>
                      </a:r>
                      <a:endParaRPr lang="en-US" sz="1800" b="1">
                        <a:effectLst/>
                        <a:latin typeface="Times New Roman" panose="02020603050405020304" pitchFamily="18" charset="0"/>
                        <a:ea typeface="Times New Roman" panose="02020603050405020304" pitchFamily="18" charset="0"/>
                      </a:endParaRPr>
                    </a:p>
                  </a:txBody>
                  <a:tcPr marL="89757" marR="89757" marT="0" marB="0" anchor="b"/>
                </a:tc>
                <a:tc>
                  <a:txBody>
                    <a:bodyPr/>
                    <a:lstStyle/>
                    <a:p>
                      <a:pPr marL="0" marR="0" algn="ctr">
                        <a:spcBef>
                          <a:spcPts val="0"/>
                        </a:spcBef>
                        <a:spcAft>
                          <a:spcPts val="0"/>
                        </a:spcAft>
                      </a:pPr>
                      <a:r>
                        <a:rPr lang="en-IN" sz="2000" dirty="0">
                          <a:effectLst/>
                        </a:rPr>
                        <a:t>L4</a:t>
                      </a:r>
                      <a:endParaRPr lang="en-US" sz="1800" b="1" dirty="0">
                        <a:effectLst/>
                        <a:latin typeface="Times New Roman" panose="02020603050405020304" pitchFamily="18" charset="0"/>
                        <a:ea typeface="Times New Roman" panose="02020603050405020304" pitchFamily="18" charset="0"/>
                      </a:endParaRPr>
                    </a:p>
                  </a:txBody>
                  <a:tcPr marL="89757" marR="89757" marT="0" marB="0" anchor="b"/>
                </a:tc>
                <a:extLst>
                  <a:ext uri="{0D108BD9-81ED-4DB2-BD59-A6C34878D82A}">
                    <a16:rowId xmlns:a16="http://schemas.microsoft.com/office/drawing/2014/main" val="413547512"/>
                  </a:ext>
                </a:extLst>
              </a:tr>
            </a:tbl>
          </a:graphicData>
        </a:graphic>
      </p:graphicFrame>
    </p:spTree>
    <p:extLst>
      <p:ext uri="{BB962C8B-B14F-4D97-AF65-F5344CB8AC3E}">
        <p14:creationId xmlns:p14="http://schemas.microsoft.com/office/powerpoint/2010/main" val="1351585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13044630"/>
              </p:ext>
            </p:extLst>
          </p:nvPr>
        </p:nvGraphicFramePr>
        <p:xfrm>
          <a:off x="1" y="0"/>
          <a:ext cx="12203900" cy="6858000"/>
        </p:xfrm>
        <a:graphic>
          <a:graphicData uri="http://schemas.openxmlformats.org/drawingml/2006/table">
            <a:tbl>
              <a:tblPr firstRow="1" firstCol="1" bandRow="1">
                <a:tableStyleId>{21E4AEA4-8DFA-4A89-87EB-49C32662AFE0}</a:tableStyleId>
              </a:tblPr>
              <a:tblGrid>
                <a:gridCol w="5553726">
                  <a:extLst>
                    <a:ext uri="{9D8B030D-6E8A-4147-A177-3AD203B41FA5}">
                      <a16:colId xmlns:a16="http://schemas.microsoft.com/office/drawing/2014/main" val="1519285443"/>
                    </a:ext>
                  </a:extLst>
                </a:gridCol>
                <a:gridCol w="5458386">
                  <a:extLst>
                    <a:ext uri="{9D8B030D-6E8A-4147-A177-3AD203B41FA5}">
                      <a16:colId xmlns:a16="http://schemas.microsoft.com/office/drawing/2014/main" val="2323473424"/>
                    </a:ext>
                  </a:extLst>
                </a:gridCol>
                <a:gridCol w="1191788">
                  <a:extLst>
                    <a:ext uri="{9D8B030D-6E8A-4147-A177-3AD203B41FA5}">
                      <a16:colId xmlns:a16="http://schemas.microsoft.com/office/drawing/2014/main" val="1554231956"/>
                    </a:ext>
                  </a:extLst>
                </a:gridCol>
              </a:tblGrid>
              <a:tr h="1143001">
                <a:tc gridSpan="3">
                  <a:txBody>
                    <a:bodyPr/>
                    <a:lstStyle/>
                    <a:p>
                      <a:pPr marL="0" marR="0" algn="ctr">
                        <a:spcBef>
                          <a:spcPts val="0"/>
                        </a:spcBef>
                        <a:spcAft>
                          <a:spcPts val="0"/>
                        </a:spcAft>
                      </a:pPr>
                      <a:r>
                        <a:rPr lang="en-IN" sz="2400" dirty="0">
                          <a:effectLst/>
                        </a:rPr>
                        <a:t>PDD approvals</a:t>
                      </a:r>
                      <a:endParaRPr lang="en-US" sz="2000" b="1" dirty="0">
                        <a:effectLst/>
                        <a:latin typeface="Times New Roman" panose="02020603050405020304" pitchFamily="18" charset="0"/>
                        <a:ea typeface="Times New Roman" panose="02020603050405020304" pitchFamily="18" charset="0"/>
                      </a:endParaRPr>
                    </a:p>
                  </a:txBody>
                  <a:tcPr marL="97217" marR="97217"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8577358"/>
                  </a:ext>
                </a:extLst>
              </a:tr>
              <a:tr h="2285999">
                <a:tc>
                  <a:txBody>
                    <a:bodyPr/>
                    <a:lstStyle/>
                    <a:p>
                      <a:pPr marL="0" marR="0" algn="ctr">
                        <a:spcBef>
                          <a:spcPts val="0"/>
                        </a:spcBef>
                        <a:spcAft>
                          <a:spcPts val="0"/>
                        </a:spcAft>
                      </a:pPr>
                      <a:r>
                        <a:rPr lang="en-IN" sz="2400">
                          <a:effectLst/>
                        </a:rPr>
                        <a:t>For any Sanction condition</a:t>
                      </a:r>
                      <a:endParaRPr lang="en-US" sz="2000" b="1">
                        <a:effectLst/>
                        <a:latin typeface="Times New Roman" panose="02020603050405020304" pitchFamily="18" charset="0"/>
                        <a:ea typeface="Times New Roman" panose="02020603050405020304" pitchFamily="18" charset="0"/>
                      </a:endParaRPr>
                    </a:p>
                  </a:txBody>
                  <a:tcPr marL="97217" marR="97217" marT="0" marB="0" anchor="ctr"/>
                </a:tc>
                <a:tc>
                  <a:txBody>
                    <a:bodyPr/>
                    <a:lstStyle/>
                    <a:p>
                      <a:pPr marL="0" marR="0" algn="ctr">
                        <a:spcBef>
                          <a:spcPts val="0"/>
                        </a:spcBef>
                        <a:spcAft>
                          <a:spcPts val="0"/>
                        </a:spcAft>
                      </a:pPr>
                      <a:r>
                        <a:rPr lang="en-IN" sz="2400">
                          <a:effectLst/>
                        </a:rPr>
                        <a:t>With proper justification from student / Co-borrower</a:t>
                      </a:r>
                      <a:endParaRPr lang="en-US" sz="2000" b="1">
                        <a:effectLst/>
                        <a:latin typeface="Times New Roman" panose="02020603050405020304" pitchFamily="18" charset="0"/>
                        <a:ea typeface="Times New Roman" panose="02020603050405020304" pitchFamily="18" charset="0"/>
                      </a:endParaRPr>
                    </a:p>
                  </a:txBody>
                  <a:tcPr marL="97217" marR="97217" marT="0" marB="0" anchor="ctr"/>
                </a:tc>
                <a:tc>
                  <a:txBody>
                    <a:bodyPr/>
                    <a:lstStyle/>
                    <a:p>
                      <a:pPr marL="0" marR="0" algn="ctr">
                        <a:spcBef>
                          <a:spcPts val="0"/>
                        </a:spcBef>
                        <a:spcAft>
                          <a:spcPts val="0"/>
                        </a:spcAft>
                      </a:pPr>
                      <a:r>
                        <a:rPr lang="en-IN" sz="2400">
                          <a:effectLst/>
                        </a:rPr>
                        <a:t>L3</a:t>
                      </a:r>
                      <a:endParaRPr lang="en-US" sz="2000" b="1">
                        <a:effectLst/>
                        <a:latin typeface="Times New Roman" panose="02020603050405020304" pitchFamily="18" charset="0"/>
                        <a:ea typeface="Times New Roman" panose="02020603050405020304" pitchFamily="18" charset="0"/>
                      </a:endParaRPr>
                    </a:p>
                  </a:txBody>
                  <a:tcPr marL="97217" marR="97217" marT="0" marB="0" anchor="ctr"/>
                </a:tc>
                <a:extLst>
                  <a:ext uri="{0D108BD9-81ED-4DB2-BD59-A6C34878D82A}">
                    <a16:rowId xmlns:a16="http://schemas.microsoft.com/office/drawing/2014/main" val="3559320638"/>
                  </a:ext>
                </a:extLst>
              </a:tr>
              <a:tr h="1143001">
                <a:tc>
                  <a:txBody>
                    <a:bodyPr/>
                    <a:lstStyle/>
                    <a:p>
                      <a:pPr marL="0" marR="0" algn="ctr">
                        <a:spcBef>
                          <a:spcPts val="0"/>
                        </a:spcBef>
                        <a:spcAft>
                          <a:spcPts val="0"/>
                        </a:spcAft>
                      </a:pPr>
                      <a:r>
                        <a:rPr lang="en-IN" sz="2400">
                          <a:effectLst/>
                        </a:rPr>
                        <a:t>Original POA </a:t>
                      </a:r>
                      <a:endParaRPr lang="en-US" sz="2000" b="1">
                        <a:effectLst/>
                        <a:latin typeface="Times New Roman" panose="02020603050405020304" pitchFamily="18" charset="0"/>
                        <a:ea typeface="Times New Roman" panose="02020603050405020304" pitchFamily="18" charset="0"/>
                      </a:endParaRPr>
                    </a:p>
                  </a:txBody>
                  <a:tcPr marL="97217" marR="97217" marT="0" marB="0" anchor="ctr"/>
                </a:tc>
                <a:tc>
                  <a:txBody>
                    <a:bodyPr/>
                    <a:lstStyle/>
                    <a:p>
                      <a:pPr marL="0" marR="0" algn="ctr">
                        <a:spcBef>
                          <a:spcPts val="0"/>
                        </a:spcBef>
                        <a:spcAft>
                          <a:spcPts val="0"/>
                        </a:spcAft>
                      </a:pPr>
                      <a:r>
                        <a:rPr lang="en-IN" sz="2400">
                          <a:effectLst/>
                        </a:rPr>
                        <a:t>Scan copy should be available</a:t>
                      </a:r>
                      <a:endParaRPr lang="en-US" sz="2000" b="1">
                        <a:effectLst/>
                        <a:latin typeface="Times New Roman" panose="02020603050405020304" pitchFamily="18" charset="0"/>
                        <a:ea typeface="Times New Roman" panose="02020603050405020304" pitchFamily="18" charset="0"/>
                      </a:endParaRPr>
                    </a:p>
                  </a:txBody>
                  <a:tcPr marL="97217" marR="97217" marT="0" marB="0" anchor="ctr"/>
                </a:tc>
                <a:tc>
                  <a:txBody>
                    <a:bodyPr/>
                    <a:lstStyle/>
                    <a:p>
                      <a:pPr marL="0" marR="0" algn="ctr">
                        <a:spcBef>
                          <a:spcPts val="0"/>
                        </a:spcBef>
                        <a:spcAft>
                          <a:spcPts val="0"/>
                        </a:spcAft>
                      </a:pPr>
                      <a:r>
                        <a:rPr lang="en-IN" sz="2400">
                          <a:effectLst/>
                        </a:rPr>
                        <a:t>L6</a:t>
                      </a:r>
                      <a:endParaRPr lang="en-US" sz="2000" b="1">
                        <a:effectLst/>
                        <a:latin typeface="Times New Roman" panose="02020603050405020304" pitchFamily="18" charset="0"/>
                        <a:ea typeface="Times New Roman" panose="02020603050405020304" pitchFamily="18" charset="0"/>
                      </a:endParaRPr>
                    </a:p>
                  </a:txBody>
                  <a:tcPr marL="97217" marR="97217" marT="0" marB="0" anchor="ctr"/>
                </a:tc>
                <a:extLst>
                  <a:ext uri="{0D108BD9-81ED-4DB2-BD59-A6C34878D82A}">
                    <a16:rowId xmlns:a16="http://schemas.microsoft.com/office/drawing/2014/main" val="3495432634"/>
                  </a:ext>
                </a:extLst>
              </a:tr>
              <a:tr h="2285999">
                <a:tc>
                  <a:txBody>
                    <a:bodyPr/>
                    <a:lstStyle/>
                    <a:p>
                      <a:pPr marL="0" marR="0" algn="ctr">
                        <a:spcBef>
                          <a:spcPts val="0"/>
                        </a:spcBef>
                        <a:spcAft>
                          <a:spcPts val="0"/>
                        </a:spcAft>
                      </a:pPr>
                      <a:r>
                        <a:rPr lang="en-IN" sz="2400">
                          <a:effectLst/>
                        </a:rPr>
                        <a:t>Any non-listed PDD</a:t>
                      </a:r>
                      <a:endParaRPr lang="en-US" sz="2000" b="1">
                        <a:effectLst/>
                        <a:latin typeface="Times New Roman" panose="02020603050405020304" pitchFamily="18" charset="0"/>
                        <a:ea typeface="Times New Roman" panose="02020603050405020304" pitchFamily="18" charset="0"/>
                      </a:endParaRPr>
                    </a:p>
                  </a:txBody>
                  <a:tcPr marL="97217" marR="97217" marT="0" marB="0" anchor="ctr"/>
                </a:tc>
                <a:tc>
                  <a:txBody>
                    <a:bodyPr/>
                    <a:lstStyle/>
                    <a:p>
                      <a:pPr marL="0" marR="0" algn="ctr">
                        <a:spcBef>
                          <a:spcPts val="0"/>
                        </a:spcBef>
                        <a:spcAft>
                          <a:spcPts val="0"/>
                        </a:spcAft>
                      </a:pPr>
                      <a:r>
                        <a:rPr lang="en-IN" sz="2400">
                          <a:effectLst/>
                        </a:rPr>
                        <a:t>Clarification from borrowers for non-compliance</a:t>
                      </a:r>
                      <a:endParaRPr lang="en-US" sz="2000" b="1">
                        <a:effectLst/>
                        <a:latin typeface="Times New Roman" panose="02020603050405020304" pitchFamily="18" charset="0"/>
                        <a:ea typeface="Times New Roman" panose="02020603050405020304" pitchFamily="18" charset="0"/>
                      </a:endParaRPr>
                    </a:p>
                  </a:txBody>
                  <a:tcPr marL="97217" marR="97217" marT="0" marB="0" anchor="ctr"/>
                </a:tc>
                <a:tc>
                  <a:txBody>
                    <a:bodyPr/>
                    <a:lstStyle/>
                    <a:p>
                      <a:pPr marL="0" marR="0" algn="ctr">
                        <a:spcBef>
                          <a:spcPts val="0"/>
                        </a:spcBef>
                        <a:spcAft>
                          <a:spcPts val="0"/>
                        </a:spcAft>
                      </a:pPr>
                      <a:r>
                        <a:rPr lang="en-IN" sz="2400" dirty="0">
                          <a:effectLst/>
                        </a:rPr>
                        <a:t>L4</a:t>
                      </a:r>
                      <a:endParaRPr lang="en-US" sz="2000" b="1" dirty="0">
                        <a:effectLst/>
                        <a:latin typeface="Times New Roman" panose="02020603050405020304" pitchFamily="18" charset="0"/>
                        <a:ea typeface="Times New Roman" panose="02020603050405020304" pitchFamily="18" charset="0"/>
                      </a:endParaRPr>
                    </a:p>
                  </a:txBody>
                  <a:tcPr marL="97217" marR="97217" marT="0" marB="0" anchor="ctr"/>
                </a:tc>
                <a:extLst>
                  <a:ext uri="{0D108BD9-81ED-4DB2-BD59-A6C34878D82A}">
                    <a16:rowId xmlns:a16="http://schemas.microsoft.com/office/drawing/2014/main" val="536062067"/>
                  </a:ext>
                </a:extLst>
              </a:tr>
            </a:tbl>
          </a:graphicData>
        </a:graphic>
      </p:graphicFrame>
    </p:spTree>
    <p:extLst>
      <p:ext uri="{BB962C8B-B14F-4D97-AF65-F5344CB8AC3E}">
        <p14:creationId xmlns:p14="http://schemas.microsoft.com/office/powerpoint/2010/main" val="39848683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746261724"/>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2732465736"/>
              </p:ext>
            </p:extLst>
          </p:nvPr>
        </p:nvGraphicFramePr>
        <p:xfrm>
          <a:off x="663633" y="1626119"/>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500663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r>
              <a:rPr lang="en-US" dirty="0" smtClean="0"/>
              <a:t>Please write to: </a:t>
            </a:r>
            <a:r>
              <a:rPr lang="en-US" dirty="0" smtClean="0">
                <a:hlinkClick r:id="rId2"/>
              </a:rPr>
              <a:t>sarang.yande@auxilo.com</a:t>
            </a:r>
            <a:r>
              <a:rPr lang="en-US" dirty="0" smtClean="0"/>
              <a:t> </a:t>
            </a:r>
            <a:endParaRPr lang="en-US" dirty="0"/>
          </a:p>
        </p:txBody>
      </p:sp>
    </p:spTree>
    <p:extLst>
      <p:ext uri="{BB962C8B-B14F-4D97-AF65-F5344CB8AC3E}">
        <p14:creationId xmlns:p14="http://schemas.microsoft.com/office/powerpoint/2010/main" val="8251587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536297324"/>
              </p:ext>
            </p:extLst>
          </p:nvPr>
        </p:nvGraphicFramePr>
        <p:xfrm>
          <a:off x="607407" y="858039"/>
          <a:ext cx="8162520" cy="799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497519754"/>
              </p:ext>
            </p:extLst>
          </p:nvPr>
        </p:nvGraphicFramePr>
        <p:xfrm>
          <a:off x="1463618" y="2243711"/>
          <a:ext cx="6450098" cy="290874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242675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560153430"/>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332478465"/>
              </p:ext>
            </p:extLst>
          </p:nvPr>
        </p:nvGraphicFramePr>
        <p:xfrm>
          <a:off x="663633" y="1516557"/>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489218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480002414"/>
              </p:ext>
            </p:extLst>
          </p:nvPr>
        </p:nvGraphicFramePr>
        <p:xfrm>
          <a:off x="663633" y="373439"/>
          <a:ext cx="10515600" cy="73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397710542"/>
              </p:ext>
            </p:extLst>
          </p:nvPr>
        </p:nvGraphicFramePr>
        <p:xfrm>
          <a:off x="663633" y="1516557"/>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490325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36409</TotalTime>
  <Words>5831</Words>
  <Application>Microsoft Office PowerPoint</Application>
  <PresentationFormat>Widescreen</PresentationFormat>
  <Paragraphs>966</Paragraphs>
  <Slides>76</Slides>
  <Notes>41</Notes>
  <HiddenSlides>16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Arial</vt:lpstr>
      <vt:lpstr>Calibri</vt:lpstr>
      <vt:lpstr>Calibri Light</vt:lpstr>
      <vt:lpstr>Open Sans</vt:lpstr>
      <vt:lpstr>Symbol</vt:lpstr>
      <vt:lpstr>Times New Roman</vt:lpstr>
      <vt:lpstr>Wingdings</vt:lpstr>
      <vt:lpstr>Office Theme</vt:lpstr>
      <vt:lpstr>PowerPoint Presentation</vt:lpstr>
      <vt:lpstr>PowerPoint Presentation</vt:lpstr>
      <vt:lpstr>PowerPoint Presentation</vt:lpstr>
      <vt:lpstr>Policy Norms – Based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Collateral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Account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Auxilo template</dc:title>
  <dc:creator>Mahesh Akade</dc:creator>
  <cp:lastModifiedBy>Sarang Yande</cp:lastModifiedBy>
  <cp:revision>753</cp:revision>
  <dcterms:created xsi:type="dcterms:W3CDTF">2017-09-01T08:03:51Z</dcterms:created>
  <dcterms:modified xsi:type="dcterms:W3CDTF">2018-12-18T04:14:18Z</dcterms:modified>
</cp:coreProperties>
</file>