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23CCD-31E6-4529-B705-693418A9C9F3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CF5B9-399C-4EAB-B74F-93E028E79C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has five major components: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menus are standard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pulldown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menus located at the top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 Of interest to us now are the File and Capture menus. The File menu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you to save captured packet data or open a file containing previously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captured packet data, and exit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application. The Capture menu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you to begin packet capture.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packet-listing window displays a one-line summary for each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captured, including the packet number (assigned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this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number contained in any protocol’s header), the time at which the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captured, the packet’s source and destination addresses, the protocol type,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protocol-specific information contained in the packet. The packet listing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sorted according to any of these categories by clicking on a column name.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type field lists the highest level protocol that sent or received this packet,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i.e., the protocol that is the source or ultimate sink for this packet.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packet-header details window provides details about the packet selected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(highlighted) in the packet listing window. (To select a packet in the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listing window, place the cursor over the packet’s one-line summary in the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listing window and click with the left mouse button.). These details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the Ethernet frame (assuming the packet was sent/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receiverd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an Ethernet interface) and IP datagram that contains this packet.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Ethernet and IP-layer detail displayed can be expanded or minimized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clicking on the plus minus boxes to the left of the Ethernet frame or IP datagram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in the packet details window. If the packet has been carried over TCP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UDP, TCP or UDP details will also be displayed, which can similarly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expanded or minimized. Finally, details about the highest level protocol that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received this packet are also provided.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packet-contents window displays the entire contents of the captured frame,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ASCII and hexadecimal format.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Towards the top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graphical user interface,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display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field, into which a protocol name or other information can be entered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to filter the information displayed in the packet-listing window (and hence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packet-header and packet-contents windows). In the example below, we’ll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packet-display filter field to have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hide (not display)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 those that correspond to HTTP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F5B9-399C-4EAB-B74F-93E028E79C2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aia.cs.umass.edu/wireshark-labs/INTRO-wireshark-file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LAB 1 – WIRESHARK 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Computer Networking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914400"/>
            <a:ext cx="24479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</a:t>
            </a:r>
            <a:r>
              <a:rPr lang="en-US" b="1" dirty="0" err="1" smtClean="0"/>
              <a:t>snifferS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tool for observing the messages exchanged between executing protocol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Captures </a:t>
            </a:r>
            <a:r>
              <a:rPr lang="en-US" dirty="0" smtClean="0"/>
              <a:t>(“sniffs</a:t>
            </a:r>
            <a:r>
              <a:rPr lang="en-US" dirty="0" smtClean="0"/>
              <a:t>”) messages </a:t>
            </a:r>
            <a:r>
              <a:rPr lang="en-US" dirty="0" smtClean="0"/>
              <a:t>being sent/received from/by your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Store and/or display </a:t>
            </a:r>
            <a:r>
              <a:rPr lang="en-US" dirty="0" smtClean="0"/>
              <a:t>the contents of the various protocol fields in these captured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sniffer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04" y="1752600"/>
            <a:ext cx="894979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sniffer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packet capture library </a:t>
            </a:r>
            <a:r>
              <a:rPr lang="en-US" dirty="0" smtClean="0"/>
              <a:t>receives a copy of every link-layer frame </a:t>
            </a:r>
            <a:r>
              <a:rPr lang="en-US" dirty="0" smtClean="0"/>
              <a:t>that is </a:t>
            </a:r>
            <a:r>
              <a:rPr lang="en-US" dirty="0" smtClean="0"/>
              <a:t>sent from or received by your </a:t>
            </a:r>
            <a:r>
              <a:rPr lang="en-US" dirty="0" smtClean="0"/>
              <a:t>computer.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packet </a:t>
            </a:r>
            <a:r>
              <a:rPr lang="en-US" b="1" dirty="0" smtClean="0"/>
              <a:t>analyzer</a:t>
            </a:r>
            <a:r>
              <a:rPr lang="en-US" dirty="0" smtClean="0"/>
              <a:t> </a:t>
            </a:r>
            <a:r>
              <a:rPr lang="en-US" dirty="0" smtClean="0"/>
              <a:t>displays </a:t>
            </a:r>
            <a:r>
              <a:rPr lang="en-US" dirty="0" smtClean="0"/>
              <a:t>the contents </a:t>
            </a:r>
            <a:r>
              <a:rPr lang="en-US" dirty="0" smtClean="0"/>
              <a:t>of all fields within a protocol message.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</a:t>
            </a:r>
            <a:r>
              <a:rPr lang="en-US" b="1" dirty="0" err="1" smtClean="0"/>
              <a:t>Wireshark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the </a:t>
            </a:r>
            <a:r>
              <a:rPr lang="en-US" dirty="0" err="1" smtClean="0"/>
              <a:t>Wireshark</a:t>
            </a:r>
            <a:r>
              <a:rPr lang="en-US" dirty="0" smtClean="0"/>
              <a:t> </a:t>
            </a:r>
            <a:r>
              <a:rPr lang="en-US" dirty="0" smtClean="0"/>
              <a:t>software: </a:t>
            </a:r>
            <a:r>
              <a:rPr lang="en-US" dirty="0" smtClean="0">
                <a:solidFill>
                  <a:srgbClr val="0070C0"/>
                </a:solidFill>
              </a:rPr>
              <a:t>http</a:t>
            </a:r>
            <a:r>
              <a:rPr lang="en-US" dirty="0" smtClean="0">
                <a:solidFill>
                  <a:srgbClr val="0070C0"/>
                </a:solidFill>
              </a:rPr>
              <a:t>://www.wireshark.org/download.html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Windows </a:t>
            </a:r>
            <a:r>
              <a:rPr lang="en-US" dirty="0" err="1" smtClean="0"/>
              <a:t>PortableApps</a:t>
            </a:r>
            <a:r>
              <a:rPr lang="en-US" dirty="0" smtClean="0"/>
              <a:t> (32-bit)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</a:t>
            </a:r>
            <a:r>
              <a:rPr lang="en-US" b="1" dirty="0" err="1" smtClean="0"/>
              <a:t>Wireshark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8007"/>
            <a:ext cx="9144000" cy="689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Taking </a:t>
            </a:r>
            <a:r>
              <a:rPr lang="en-US" b="1" dirty="0" err="1" smtClean="0"/>
              <a:t>Wireshark</a:t>
            </a:r>
            <a:r>
              <a:rPr lang="en-US" b="1" dirty="0" smtClean="0"/>
              <a:t> for a Test Run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up your favorite web </a:t>
            </a:r>
            <a:r>
              <a:rPr lang="en-US" dirty="0" smtClean="0"/>
              <a:t>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up the </a:t>
            </a:r>
            <a:r>
              <a:rPr lang="en-US" dirty="0" err="1" smtClean="0"/>
              <a:t>Wireshark</a:t>
            </a:r>
            <a:r>
              <a:rPr lang="en-US" dirty="0" smtClean="0"/>
              <a:t> </a:t>
            </a:r>
            <a:r>
              <a:rPr lang="en-US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begin packet capture, select the Capture pull down menu and select </a:t>
            </a:r>
            <a:r>
              <a:rPr lang="en-US" i="1" dirty="0" smtClean="0"/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smtClean="0"/>
              <a:t>an interface that is being </a:t>
            </a:r>
            <a:r>
              <a:rPr lang="en-US" dirty="0" smtClean="0"/>
              <a:t>used to </a:t>
            </a:r>
            <a:r>
              <a:rPr lang="en-US" dirty="0" smtClean="0"/>
              <a:t>send and receive </a:t>
            </a:r>
            <a:r>
              <a:rPr lang="en-US" dirty="0" smtClean="0"/>
              <a:t>packets, </a:t>
            </a:r>
            <a:r>
              <a:rPr lang="en-US" dirty="0" smtClean="0"/>
              <a:t>click </a:t>
            </a:r>
            <a:r>
              <a:rPr lang="en-US" dirty="0" smtClean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you begin packet capture, a packet capture summary window will appear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Taking </a:t>
            </a:r>
            <a:r>
              <a:rPr lang="en-US" b="1" dirty="0" err="1" smtClean="0"/>
              <a:t>Wireshark</a:t>
            </a:r>
            <a:r>
              <a:rPr lang="en-US" b="1" dirty="0" smtClean="0"/>
              <a:t> for a Test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E</a:t>
            </a:r>
            <a:r>
              <a:rPr lang="en-US" dirty="0" smtClean="0"/>
              <a:t>nter </a:t>
            </a:r>
            <a:r>
              <a:rPr lang="en-US" dirty="0" smtClean="0"/>
              <a:t>the </a:t>
            </a:r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gaia.cs.umass.edu/wireshark-labs/INTRO-wireshark-file1.html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Stop </a:t>
            </a:r>
            <a:r>
              <a:rPr lang="en-US" dirty="0" err="1" smtClean="0"/>
              <a:t>Wireshark</a:t>
            </a:r>
            <a:r>
              <a:rPr lang="en-US" dirty="0" smtClean="0"/>
              <a:t> </a:t>
            </a:r>
            <a:r>
              <a:rPr lang="en-US" dirty="0" smtClean="0"/>
              <a:t>packet capture by selecting stop in the </a:t>
            </a:r>
            <a:r>
              <a:rPr lang="en-US" dirty="0" err="1" smtClean="0"/>
              <a:t>Wireshark</a:t>
            </a:r>
            <a:r>
              <a:rPr lang="en-US" dirty="0" smtClean="0"/>
              <a:t> capture window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Type in “</a:t>
            </a:r>
            <a:r>
              <a:rPr lang="en-US" dirty="0" smtClean="0"/>
              <a:t>http” into </a:t>
            </a:r>
            <a:r>
              <a:rPr lang="en-US" dirty="0" smtClean="0"/>
              <a:t>the display filter specification </a:t>
            </a:r>
            <a:r>
              <a:rPr lang="en-US" dirty="0" smtClean="0"/>
              <a:t>window, then select </a:t>
            </a:r>
            <a:r>
              <a:rPr lang="en-US" i="1" dirty="0" smtClean="0"/>
              <a:t>Apply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Select the first http message shown in the packet-listing window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different protocols that appear in the protocol column in the </a:t>
            </a:r>
            <a:r>
              <a:rPr lang="en-US" dirty="0" smtClean="0"/>
              <a:t>unfiltered packet-listing </a:t>
            </a:r>
            <a:r>
              <a:rPr lang="en-US" dirty="0" smtClean="0"/>
              <a:t>window in step 7 above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long did it take from when the HTTP GET message was sent until the </a:t>
            </a:r>
            <a:r>
              <a:rPr lang="en-US" dirty="0" smtClean="0"/>
              <a:t>HTTP OK </a:t>
            </a:r>
            <a:r>
              <a:rPr lang="en-US" dirty="0" smtClean="0"/>
              <a:t>reply was received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Internet address of the </a:t>
            </a:r>
            <a:r>
              <a:rPr lang="en-US" dirty="0" smtClean="0"/>
              <a:t>gaia.cs.umass.edu? </a:t>
            </a:r>
            <a:r>
              <a:rPr lang="en-US" dirty="0" smtClean="0"/>
              <a:t>What is the Internet address of your computer?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109</TotalTime>
  <Words>719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LAB 1 – WIRESHARK INTRODUCTION</vt:lpstr>
      <vt:lpstr>packet snifferS</vt:lpstr>
      <vt:lpstr>Packet sniffer structure</vt:lpstr>
      <vt:lpstr>Packet sniffer structure</vt:lpstr>
      <vt:lpstr>Getting Wireshark</vt:lpstr>
      <vt:lpstr>Running Wireshark</vt:lpstr>
      <vt:lpstr>Taking Wireshark for a Test Run</vt:lpstr>
      <vt:lpstr>Taking Wireshark for a Test Run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– WIRESHARK INTRODUCTION</dc:title>
  <dc:creator>Ha Van Thao</dc:creator>
  <cp:lastModifiedBy>Ha Van Thao</cp:lastModifiedBy>
  <cp:revision>11</cp:revision>
  <dcterms:created xsi:type="dcterms:W3CDTF">2006-08-16T00:00:00Z</dcterms:created>
  <dcterms:modified xsi:type="dcterms:W3CDTF">2011-11-07T09:27:42Z</dcterms:modified>
</cp:coreProperties>
</file>