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희" userId="3f72622e1a87edb5" providerId="LiveId" clId="{0F0AC0EA-3C73-422C-88D3-CB71E9253843}"/>
    <pc:docChg chg="custSel addSld modSld">
      <pc:chgData name="주희" userId="3f72622e1a87edb5" providerId="LiveId" clId="{0F0AC0EA-3C73-422C-88D3-CB71E9253843}" dt="2021-07-20T12:02:26.250" v="47" actId="1038"/>
      <pc:docMkLst>
        <pc:docMk/>
      </pc:docMkLst>
      <pc:sldChg chg="modSp mod">
        <pc:chgData name="주희" userId="3f72622e1a87edb5" providerId="LiveId" clId="{0F0AC0EA-3C73-422C-88D3-CB71E9253843}" dt="2021-07-20T12:02:12.059" v="43" actId="1037"/>
        <pc:sldMkLst>
          <pc:docMk/>
          <pc:sldMk cId="270196995" sldId="257"/>
        </pc:sldMkLst>
        <pc:spChg chg="mod">
          <ac:chgData name="주희" userId="3f72622e1a87edb5" providerId="LiveId" clId="{0F0AC0EA-3C73-422C-88D3-CB71E9253843}" dt="2021-07-20T11:52:44.324" v="30" actId="1036"/>
          <ac:spMkLst>
            <pc:docMk/>
            <pc:sldMk cId="270196995" sldId="257"/>
            <ac:spMk id="4" creationId="{51DD36EA-416F-4E9B-A2DA-FC241F434C6C}"/>
          </ac:spMkLst>
        </pc:spChg>
        <pc:spChg chg="mod">
          <ac:chgData name="주희" userId="3f72622e1a87edb5" providerId="LiveId" clId="{0F0AC0EA-3C73-422C-88D3-CB71E9253843}" dt="2021-07-20T12:02:12.059" v="43" actId="1037"/>
          <ac:spMkLst>
            <pc:docMk/>
            <pc:sldMk cId="270196995" sldId="257"/>
            <ac:spMk id="5" creationId="{B8609941-0988-49A6-A30E-07ECA57A85B5}"/>
          </ac:spMkLst>
        </pc:spChg>
      </pc:sldChg>
      <pc:sldChg chg="modSp mod">
        <pc:chgData name="주희" userId="3f72622e1a87edb5" providerId="LiveId" clId="{0F0AC0EA-3C73-422C-88D3-CB71E9253843}" dt="2021-07-20T12:01:39.535" v="37" actId="1038"/>
        <pc:sldMkLst>
          <pc:docMk/>
          <pc:sldMk cId="1923759438" sldId="258"/>
        </pc:sldMkLst>
        <pc:spChg chg="mod">
          <ac:chgData name="주희" userId="3f72622e1a87edb5" providerId="LiveId" clId="{0F0AC0EA-3C73-422C-88D3-CB71E9253843}" dt="2021-07-20T11:39:02.561" v="14" actId="1035"/>
          <ac:spMkLst>
            <pc:docMk/>
            <pc:sldMk cId="1923759438" sldId="258"/>
            <ac:spMk id="4" creationId="{6D475DFC-948C-4D7F-BEF1-794A1EFB8786}"/>
          </ac:spMkLst>
        </pc:spChg>
        <pc:spChg chg="mod">
          <ac:chgData name="주희" userId="3f72622e1a87edb5" providerId="LiveId" clId="{0F0AC0EA-3C73-422C-88D3-CB71E9253843}" dt="2021-07-20T12:01:39.535" v="37" actId="1038"/>
          <ac:spMkLst>
            <pc:docMk/>
            <pc:sldMk cId="1923759438" sldId="258"/>
            <ac:spMk id="5" creationId="{3F40D2D7-7CDD-4534-AA8D-B029AE85AEDE}"/>
          </ac:spMkLst>
        </pc:spChg>
      </pc:sldChg>
      <pc:sldChg chg="modSp mod">
        <pc:chgData name="주희" userId="3f72622e1a87edb5" providerId="LiveId" clId="{0F0AC0EA-3C73-422C-88D3-CB71E9253843}" dt="2021-07-20T12:02:17.948" v="45" actId="1038"/>
        <pc:sldMkLst>
          <pc:docMk/>
          <pc:sldMk cId="2125339212" sldId="259"/>
        </pc:sldMkLst>
        <pc:spChg chg="mod">
          <ac:chgData name="주희" userId="3f72622e1a87edb5" providerId="LiveId" clId="{0F0AC0EA-3C73-422C-88D3-CB71E9253843}" dt="2021-07-20T12:02:17.948" v="45" actId="1038"/>
          <ac:spMkLst>
            <pc:docMk/>
            <pc:sldMk cId="2125339212" sldId="259"/>
            <ac:spMk id="5" creationId="{68C31130-722E-4934-893C-D417B44DD753}"/>
          </ac:spMkLst>
        </pc:spChg>
      </pc:sldChg>
      <pc:sldChg chg="modSp mod">
        <pc:chgData name="주희" userId="3f72622e1a87edb5" providerId="LiveId" clId="{0F0AC0EA-3C73-422C-88D3-CB71E9253843}" dt="2021-07-20T12:02:26.250" v="47" actId="1038"/>
        <pc:sldMkLst>
          <pc:docMk/>
          <pc:sldMk cId="1121489517" sldId="260"/>
        </pc:sldMkLst>
        <pc:spChg chg="mod">
          <ac:chgData name="주희" userId="3f72622e1a87edb5" providerId="LiveId" clId="{0F0AC0EA-3C73-422C-88D3-CB71E9253843}" dt="2021-07-20T12:02:26.250" v="47" actId="1038"/>
          <ac:spMkLst>
            <pc:docMk/>
            <pc:sldMk cId="1121489517" sldId="260"/>
            <ac:spMk id="5" creationId="{1D16D257-D952-43D9-9FFD-B02B46900C0F}"/>
          </ac:spMkLst>
        </pc:spChg>
      </pc:sldChg>
      <pc:sldChg chg="addSp delSp modSp new mod">
        <pc:chgData name="주희" userId="3f72622e1a87edb5" providerId="LiveId" clId="{0F0AC0EA-3C73-422C-88D3-CB71E9253843}" dt="2021-07-20T11:40:09.898" v="27"/>
        <pc:sldMkLst>
          <pc:docMk/>
          <pc:sldMk cId="3755003525" sldId="261"/>
        </pc:sldMkLst>
        <pc:spChg chg="del">
          <ac:chgData name="주희" userId="3f72622e1a87edb5" providerId="LiveId" clId="{0F0AC0EA-3C73-422C-88D3-CB71E9253843}" dt="2021-07-20T11:40:02.435" v="25" actId="478"/>
          <ac:spMkLst>
            <pc:docMk/>
            <pc:sldMk cId="3755003525" sldId="261"/>
            <ac:spMk id="2" creationId="{BF5EA282-9EB5-48DC-ADF5-05E6276810F1}"/>
          </ac:spMkLst>
        </pc:spChg>
        <pc:spChg chg="del">
          <ac:chgData name="주희" userId="3f72622e1a87edb5" providerId="LiveId" clId="{0F0AC0EA-3C73-422C-88D3-CB71E9253843}" dt="2021-07-20T11:40:03.254" v="26" actId="478"/>
          <ac:spMkLst>
            <pc:docMk/>
            <pc:sldMk cId="3755003525" sldId="261"/>
            <ac:spMk id="3" creationId="{48054D6B-FA4C-4C04-A110-57A74EE9460F}"/>
          </ac:spMkLst>
        </pc:spChg>
        <pc:spChg chg="add mod">
          <ac:chgData name="주희" userId="3f72622e1a87edb5" providerId="LiveId" clId="{0F0AC0EA-3C73-422C-88D3-CB71E9253843}" dt="2021-07-20T11:40:09.898" v="27"/>
          <ac:spMkLst>
            <pc:docMk/>
            <pc:sldMk cId="3755003525" sldId="261"/>
            <ac:spMk id="4" creationId="{AD0DB79F-CC8E-4A18-B1AA-788014A231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2480-DAC9-4B0B-9CDC-EFBAFCED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504E-FD78-450A-8E74-3F6B7B84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7648F-6BAB-476C-91C5-1D67070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F1E2B-4379-4AEF-8AE5-6AEEB37C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BAA51-8C8B-42E2-911D-F3C6FE64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1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A6181-7585-408D-ADC5-3BD4600B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7A319-8396-43CB-BB6B-4842ED134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8923F-3A58-48F5-8114-40415375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2B4E8-499B-4958-871E-2539F741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FB3EC-7BC5-4BC3-AC5F-8C99A7E9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0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F6F94-C7A3-4D07-AAED-9BEDACA98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033BE-CF11-488D-BB5E-1BC1A252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8ADDB-9646-4018-8ABA-5B1D9A1B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D9840-7170-4999-A62D-DBF99C9F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191B1-1F07-4E7A-97DF-49FB51B8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B138-9E4E-47BF-8FFF-67B225C2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61A1D-1D7C-4A48-A64F-7B097B64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7ABAC-10B2-4B5D-8C6C-1BE54AEB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5BF4A-6666-4CBC-9CC7-6B973EBD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A7451-5BE8-412B-95E5-5DEC8E9A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8CAA4-97DE-461E-8442-E72C9DF6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2346E-061E-43DD-8F07-0D6E8852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D8955-18EB-4533-8572-C4618ED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6EFBA-7730-4A44-8576-CE186EA3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E77C8-F3CB-458A-9603-0AE2B898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3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508DD-D84C-4592-9CF6-1D995FCA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BEC76-5DE6-46EA-B981-38292A09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D76627-E2D7-4E3A-952D-A36F6376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1F893-EDB2-4589-AA08-9FA2ED3B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6E9C7-EB0B-4512-B483-F14B74BC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CF399-5322-40D7-9F0D-9E1173E0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6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68D51-52F2-4DB5-84B1-0D9C3506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BD2B8-B8C8-4B54-AA92-50406CB7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9F93-B2BA-4294-9191-7EBD6910D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C5DBA0-90CD-4FEA-90D7-DE6AFC0BE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3D3BA2-B276-4402-86A9-99E886F4C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6B4063-0987-443F-B550-87588145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D8CF5-5ABC-4595-AFD7-61B9FBDC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B14B5-2EA4-46D3-85DB-E43A69A0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282D-4788-46E7-819E-F28D19C9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3C30A3-7BBA-496C-8588-44281964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11A015-BF16-4A3B-B79D-05A37F4A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314221-B4BD-446F-9E38-0FD29682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0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59864-4188-4C9D-BF8C-66403757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845EB-F149-4521-A80A-5DF23D87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8BCEE-EFC1-46EC-B7DF-D5F6AA25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8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530AE-1207-4315-A04A-17D4CB0E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28B97-3D98-4D4E-92CD-89FCC321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E7909-0023-41B6-9DE4-8B82330E8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34234-92A6-47D7-83F5-9FE97C2A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76A1B-21A9-42A2-A231-63FF62E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979A3-184F-4462-914D-71563274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8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02185-2B61-48EF-893D-7B04D47A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A8C52-70A4-4365-BA63-C47D4BC87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785DC-8FB5-4664-823E-55525F32A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D221A-B02F-4694-9857-83683335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B87A4-4B52-451B-B9B4-4D63E3CC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2A4DB-15BC-4941-BBAC-CCDF7245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3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8CC49-8026-45A2-8AA8-5BB41A74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CCEC8-A52C-478A-A45B-E0A0D870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D6F86-7DBF-4016-A8BA-B28047372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4C2D-8B7E-458C-AB66-1FDFC7D7324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ED5B-AEE1-43F9-8DC1-7963023AB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A7C6D-48F4-4319-9D46-FBF6B55F2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254B-9CB4-4101-A5AA-FF29F9B40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8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E304F3-E7B3-4ED9-AE7D-E022F086C3DF}"/>
              </a:ext>
            </a:extLst>
          </p:cNvPr>
          <p:cNvSpPr/>
          <p:nvPr/>
        </p:nvSpPr>
        <p:spPr>
          <a:xfrm>
            <a:off x="332658" y="377309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회 삼성카드 공모전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403C0-111E-48DF-A3D9-1282F8A71DFB}"/>
              </a:ext>
            </a:extLst>
          </p:cNvPr>
          <p:cNvSpPr/>
          <p:nvPr/>
        </p:nvSpPr>
        <p:spPr>
          <a:xfrm>
            <a:off x="0" y="2403231"/>
            <a:ext cx="12192000" cy="12543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E753A-10B9-42DD-B0AB-05D88AB8738E}"/>
              </a:ext>
            </a:extLst>
          </p:cNvPr>
          <p:cNvSpPr txBox="1"/>
          <p:nvPr/>
        </p:nvSpPr>
        <p:spPr>
          <a:xfrm>
            <a:off x="2205287" y="2809392"/>
            <a:ext cx="78749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삼성카드 데이터 분석 </a:t>
            </a:r>
            <a:r>
              <a:rPr lang="en-US" altLang="ko-KR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&amp; </a:t>
            </a:r>
            <a:r>
              <a:rPr lang="ko-KR" altLang="en-US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아이디어 공모전 </a:t>
            </a:r>
            <a:r>
              <a:rPr lang="en-US" altLang="ko-KR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Track1</a:t>
            </a:r>
          </a:p>
          <a:p>
            <a:pPr algn="ctr"/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0556CF-2EBC-45E3-975C-0C75CDCE1A32}"/>
              </a:ext>
            </a:extLst>
          </p:cNvPr>
          <p:cNvSpPr/>
          <p:nvPr/>
        </p:nvSpPr>
        <p:spPr>
          <a:xfrm>
            <a:off x="9729029" y="5223439"/>
            <a:ext cx="2293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김기영 김재훈 김주희</a:t>
            </a:r>
          </a:p>
        </p:txBody>
      </p:sp>
    </p:spTree>
    <p:extLst>
      <p:ext uri="{BB962C8B-B14F-4D97-AF65-F5344CB8AC3E}">
        <p14:creationId xmlns:p14="http://schemas.microsoft.com/office/powerpoint/2010/main" val="222183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DD36EA-416F-4E9B-A2DA-FC241F434C6C}"/>
              </a:ext>
            </a:extLst>
          </p:cNvPr>
          <p:cNvSpPr/>
          <p:nvPr/>
        </p:nvSpPr>
        <p:spPr>
          <a:xfrm>
            <a:off x="0" y="79775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09941-0988-49A6-A30E-07ECA57A85B5}"/>
              </a:ext>
            </a:extLst>
          </p:cNvPr>
          <p:cNvSpPr txBox="1"/>
          <p:nvPr/>
        </p:nvSpPr>
        <p:spPr>
          <a:xfrm>
            <a:off x="227856" y="703901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알고리즘과 파라미터의 설정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DBAA3-B6E4-4E70-835D-9CA95A9F5D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9229" y="338810"/>
            <a:ext cx="6303436" cy="232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743524-9D22-44DD-A5BB-1F9B46C4867C}"/>
              </a:ext>
            </a:extLst>
          </p:cNvPr>
          <p:cNvSpPr txBox="1"/>
          <p:nvPr/>
        </p:nvSpPr>
        <p:spPr>
          <a:xfrm>
            <a:off x="135466" y="1990646"/>
            <a:ext cx="1156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Kobert</a:t>
            </a:r>
            <a:r>
              <a:rPr lang="en-US" altLang="ko-KR" b="1" dirty="0"/>
              <a:t>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Bert </a:t>
            </a:r>
            <a:r>
              <a:rPr lang="ko-KR" altLang="en-US" dirty="0"/>
              <a:t>모델에 한국어 데이터를 추가로 학습시킨 모델</a:t>
            </a:r>
            <a:endParaRPr lang="en-US" altLang="ko-KR" dirty="0"/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문맥을 고려하지 못하는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word embedding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접근 방법의 한계를 극복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양방향 정보를 이용해 단어 유추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78103-D2E3-4463-8E85-13D7BAA04F59}"/>
              </a:ext>
            </a:extLst>
          </p:cNvPr>
          <p:cNvSpPr txBox="1"/>
          <p:nvPr/>
        </p:nvSpPr>
        <p:spPr>
          <a:xfrm>
            <a:off x="135465" y="3429000"/>
            <a:ext cx="11569213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Parameter</a:t>
            </a:r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dropout </a:t>
            </a:r>
            <a:r>
              <a:rPr lang="ko-KR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</a:t>
            </a:r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초기 </a:t>
            </a:r>
            <a:r>
              <a:rPr lang="ko-KR" altLang="ko-KR" sz="1800" kern="100" spc="-5" dirty="0" err="1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학습률</a:t>
            </a:r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spc="-5" dirty="0" err="1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max_len</a:t>
            </a:r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 최대 길이</a:t>
            </a:r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batch size, warm-up ratio , </a:t>
            </a:r>
            <a:r>
              <a:rPr lang="en-US" altLang="ko-KR" sz="1800" kern="100" spc="-5" dirty="0" err="1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num_epochs</a:t>
            </a:r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</a:t>
            </a:r>
            <a:r>
              <a:rPr lang="ko-KR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훈련 반복 횟수</a:t>
            </a:r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en-US" altLang="ko-KR" sz="1800" kern="100" spc="-5" dirty="0" err="1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max_grad_norm</a:t>
            </a:r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spc="-5" dirty="0" err="1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log_interval</a:t>
            </a:r>
            <a:r>
              <a:rPr lang="en-US" altLang="ko-KR" sz="1800" kern="100" spc="-5" dirty="0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spc="-5" dirty="0" err="1">
                <a:solidFill>
                  <a:srgbClr val="2224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learning_rate</a:t>
            </a:r>
            <a:endParaRPr lang="en-US" altLang="ko-KR" sz="1800" kern="100" spc="-5" dirty="0">
              <a:solidFill>
                <a:srgbClr val="22242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spc="-5" dirty="0">
                <a:solidFill>
                  <a:srgbClr val="22242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도출해야</a:t>
            </a:r>
            <a:r>
              <a:rPr lang="en-US" altLang="ko-KR" sz="1800" spc="-5" dirty="0">
                <a:solidFill>
                  <a:srgbClr val="22242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spc="-5" dirty="0">
                <a:solidFill>
                  <a:srgbClr val="22242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할 결과값들 </a:t>
            </a:r>
            <a:r>
              <a:rPr lang="en-US" altLang="ko-KR" sz="1800" spc="-5" dirty="0">
                <a:solidFill>
                  <a:srgbClr val="22242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train accuracy, test accuracy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C6324-E78E-4A4F-9B0D-6FE3490E2699}"/>
              </a:ext>
            </a:extLst>
          </p:cNvPr>
          <p:cNvSpPr txBox="1"/>
          <p:nvPr/>
        </p:nvSpPr>
        <p:spPr>
          <a:xfrm>
            <a:off x="135465" y="5153001"/>
            <a:ext cx="1128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분류 단위 </a:t>
            </a:r>
            <a:endParaRPr lang="en-US" altLang="ko-KR" b="1" dirty="0"/>
          </a:p>
          <a:p>
            <a:r>
              <a:rPr lang="ko-KR" altLang="en-US" dirty="0"/>
              <a:t>칭찬</a:t>
            </a:r>
            <a:r>
              <a:rPr lang="en-US" altLang="ko-KR" dirty="0"/>
              <a:t>(21</a:t>
            </a:r>
            <a:r>
              <a:rPr lang="ko-KR" altLang="en-US" dirty="0"/>
              <a:t>개의 세부적인 분류</a:t>
            </a:r>
            <a:r>
              <a:rPr lang="en-US" altLang="ko-KR" dirty="0"/>
              <a:t>), </a:t>
            </a:r>
            <a:r>
              <a:rPr lang="ko-KR" altLang="en-US" dirty="0"/>
              <a:t>불만</a:t>
            </a:r>
            <a:r>
              <a:rPr lang="en-US" altLang="ko-KR" dirty="0"/>
              <a:t>(21), </a:t>
            </a:r>
            <a:r>
              <a:rPr lang="ko-KR" altLang="en-US" dirty="0"/>
              <a:t>중립</a:t>
            </a:r>
            <a:r>
              <a:rPr lang="en-US" altLang="ko-KR" dirty="0"/>
              <a:t>(1), </a:t>
            </a:r>
            <a:r>
              <a:rPr lang="ko-KR" altLang="en-US" dirty="0"/>
              <a:t>폐기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9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475DFC-948C-4D7F-BEF1-794A1EFB8786}"/>
              </a:ext>
            </a:extLst>
          </p:cNvPr>
          <p:cNvSpPr/>
          <p:nvPr/>
        </p:nvSpPr>
        <p:spPr>
          <a:xfrm>
            <a:off x="0" y="820347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0D2D7-7CDD-4534-AA8D-B029AE85AEDE}"/>
              </a:ext>
            </a:extLst>
          </p:cNvPr>
          <p:cNvSpPr txBox="1"/>
          <p:nvPr/>
        </p:nvSpPr>
        <p:spPr>
          <a:xfrm>
            <a:off x="221921" y="72649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전처리와 토큰의 구성 방법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B7C4F-C0C0-4324-8F2A-345AB693A521}"/>
              </a:ext>
            </a:extLst>
          </p:cNvPr>
          <p:cNvSpPr txBox="1"/>
          <p:nvPr/>
        </p:nvSpPr>
        <p:spPr>
          <a:xfrm>
            <a:off x="67733" y="1686830"/>
            <a:ext cx="108599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이모티콘</a:t>
            </a:r>
            <a:r>
              <a:rPr lang="en-US" altLang="ko-KR" dirty="0"/>
              <a:t>, </a:t>
            </a:r>
            <a:r>
              <a:rPr lang="ko-KR" altLang="en-US" dirty="0"/>
              <a:t>특수기호 제거한 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를 이용해 형태소 단위의 토크나이징</a:t>
            </a:r>
            <a:r>
              <a:rPr lang="en-US" altLang="ko-KR" dirty="0"/>
              <a:t>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Hannanum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Kkma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Komoran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Mecab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Okt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클래스 중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?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선택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기능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띄어쓰기 알고리즘과 정규화 이용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EFC261-6908-4E2B-A9F1-8DCBEC67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3144202"/>
            <a:ext cx="3320928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88093F-1F1A-4413-B9A1-75EBA8D1D269}"/>
              </a:ext>
            </a:extLst>
          </p:cNvPr>
          <p:cNvSpPr/>
          <p:nvPr/>
        </p:nvSpPr>
        <p:spPr>
          <a:xfrm>
            <a:off x="0" y="821501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31130-722E-4934-893C-D417B44DD753}"/>
              </a:ext>
            </a:extLst>
          </p:cNvPr>
          <p:cNvSpPr txBox="1"/>
          <p:nvPr/>
        </p:nvSpPr>
        <p:spPr>
          <a:xfrm>
            <a:off x="212657" y="727650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후처리 계획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33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EB797B-FC79-4212-AA40-1F5E6BB6B6F2}"/>
              </a:ext>
            </a:extLst>
          </p:cNvPr>
          <p:cNvSpPr/>
          <p:nvPr/>
        </p:nvSpPr>
        <p:spPr>
          <a:xfrm>
            <a:off x="0" y="82150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6D257-D952-43D9-9FFD-B02B46900C0F}"/>
              </a:ext>
            </a:extLst>
          </p:cNvPr>
          <p:cNvSpPr txBox="1"/>
          <p:nvPr/>
        </p:nvSpPr>
        <p:spPr>
          <a:xfrm>
            <a:off x="204107" y="727651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복문에 대한 대응전략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C91CD-15DB-4A60-ACD7-BB3502C167DC}"/>
              </a:ext>
            </a:extLst>
          </p:cNvPr>
          <p:cNvSpPr txBox="1"/>
          <p:nvPr/>
        </p:nvSpPr>
        <p:spPr>
          <a:xfrm>
            <a:off x="135466" y="1667704"/>
            <a:ext cx="11336215" cy="28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1000</a:t>
            </a:r>
            <a:r>
              <a:rPr lang="ko-KR" altLang="en-US" dirty="0"/>
              <a:t>개의 데이터에서 복문 구조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고 </a:t>
            </a:r>
            <a:r>
              <a:rPr lang="en-US" altLang="ko-KR" dirty="0"/>
              <a:t>B : </a:t>
            </a:r>
          </a:p>
          <a:p>
            <a:r>
              <a:rPr lang="en-US" altLang="ko-KR" dirty="0"/>
              <a:t>A~(</a:t>
            </a:r>
            <a:r>
              <a:rPr lang="ko-KR" altLang="en-US" dirty="0"/>
              <a:t>한</a:t>
            </a:r>
            <a:r>
              <a:rPr lang="en-US" altLang="ko-KR" dirty="0"/>
              <a:t>,</a:t>
            </a:r>
            <a:r>
              <a:rPr lang="ko-KR" altLang="en-US" dirty="0"/>
              <a:t>신</a:t>
            </a:r>
            <a:r>
              <a:rPr lang="en-US" altLang="ko-KR" dirty="0"/>
              <a:t>,..)</a:t>
            </a:r>
            <a:r>
              <a:rPr lang="ko-KR" altLang="en-US" dirty="0"/>
              <a:t>데 </a:t>
            </a:r>
            <a:r>
              <a:rPr lang="en-US" altLang="ko-KR" dirty="0"/>
              <a:t>B:</a:t>
            </a:r>
          </a:p>
          <a:p>
            <a:r>
              <a:rPr lang="en-US" altLang="ko-KR" dirty="0"/>
              <a:t>A~</a:t>
            </a:r>
            <a:r>
              <a:rPr lang="ko-KR" altLang="en-US" dirty="0"/>
              <a:t>서 </a:t>
            </a:r>
            <a:r>
              <a:rPr lang="en-US" altLang="ko-KR" dirty="0"/>
              <a:t>B: </a:t>
            </a:r>
          </a:p>
          <a:p>
            <a:r>
              <a:rPr lang="en-US" altLang="ko-KR" dirty="0"/>
              <a:t>A~</a:t>
            </a:r>
            <a:r>
              <a:rPr lang="ko-KR" altLang="en-US" dirty="0"/>
              <a:t>지만 </a:t>
            </a:r>
            <a:r>
              <a:rPr lang="en-US" altLang="ko-KR" dirty="0"/>
              <a:t>B: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긍정과 부정의 내용이 함께 있을 경우 문장의 </a:t>
            </a:r>
            <a:r>
              <a:rPr lang="ko-KR" altLang="en-US" b="1" dirty="0"/>
              <a:t>주어</a:t>
            </a:r>
            <a:r>
              <a:rPr lang="ko-KR" altLang="en-US" dirty="0"/>
              <a:t>로 판단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주어가 같을 경우 위치</a:t>
            </a:r>
            <a:r>
              <a:rPr lang="en-US" altLang="ko-KR" dirty="0"/>
              <a:t>(</a:t>
            </a:r>
            <a:r>
              <a:rPr lang="ko-KR" altLang="en-US" dirty="0"/>
              <a:t>뒤에 오는 문장이 높은 확률로 핵심 내용</a:t>
            </a:r>
            <a:r>
              <a:rPr lang="en-US" altLang="ko-KR" dirty="0"/>
              <a:t>), </a:t>
            </a:r>
            <a:r>
              <a:rPr lang="ko-KR" altLang="en-US" dirty="0"/>
              <a:t>상대적 길이로 가중치 계산</a:t>
            </a:r>
          </a:p>
        </p:txBody>
      </p:sp>
    </p:spTree>
    <p:extLst>
      <p:ext uri="{BB962C8B-B14F-4D97-AF65-F5344CB8AC3E}">
        <p14:creationId xmlns:p14="http://schemas.microsoft.com/office/powerpoint/2010/main" val="112148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DB79F-CC8E-4A18-B1AA-788014A23184}"/>
              </a:ext>
            </a:extLst>
          </p:cNvPr>
          <p:cNvSpPr txBox="1"/>
          <p:nvPr/>
        </p:nvSpPr>
        <p:spPr>
          <a:xfrm>
            <a:off x="152399" y="520897"/>
            <a:ext cx="118754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전화시신속하고빠르게연결되었으면좋겠습니다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또상담원이좀더친절했으면합니다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고객입장에서 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잘듣고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요점만 정확하게 답변했으면 좋겠습니다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친절하고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기다리지않게하여주기바람니다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500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259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Apple SD Gothic Neo</vt:lpstr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주희</dc:creator>
  <cp:lastModifiedBy>주희</cp:lastModifiedBy>
  <cp:revision>1</cp:revision>
  <dcterms:created xsi:type="dcterms:W3CDTF">2021-07-20T11:36:39Z</dcterms:created>
  <dcterms:modified xsi:type="dcterms:W3CDTF">2021-07-20T12:02:31Z</dcterms:modified>
</cp:coreProperties>
</file>