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641B13-930D-4C96-8CBE-9B6605331A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500BFD-AF44-46E6-94CD-5791EFE144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7FD4F1-566F-4D63-B20D-F757639DE1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34D2E3-9786-4BA6-9EEB-C6F0739D90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04AEFF-6441-4ECB-944B-CDAC7BC660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D4D870-CAEC-43D1-83C1-A5A32AD61D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678C23-35E6-4FF7-8A35-738161478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7D68A3-1C9D-4584-B566-2B86F45AF1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306E9B-1C4C-4338-96F9-A0B45EDE5B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64328A-E84E-49FA-87CF-DFE85BC943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EE8167-CD61-4025-BF7E-BBAA6AAE3A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FE5CDE-76FC-4E79-B356-452FD2A9BD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1B8675-DA62-41AF-BDB0-7DA3555754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0A97A0-CF76-45F7-BFCB-91AAF04B35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62021A-AF18-4B49-A3DE-2F4D9A1CA7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416432-1C27-4EB2-B2D3-7EC9B6FCDA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67028C-C2C6-4E2E-9F6F-D4BF3DA0BE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6BB0C0-69DA-49CF-8CF0-3B9FF7E0B9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2450D6-F0C3-4968-BF6A-F4A11F1595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85BCCF-499A-4A66-8669-138B20229A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7FD5EF-5A63-4184-8899-65098B2D03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6B875E-82A9-4777-923F-F4D3B6F756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A4452-1E54-498C-9045-C743DCD4CA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55E31C-2C01-4679-BD1B-86B09A49CC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A6715E-B3F5-4087-8A86-0D53771AF3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8CD294-60DD-4D9A-80F3-BDAF9060D3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5B47D9-08D9-43F9-AC5A-1BF2FE2521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59F603-6FCC-4ED8-B089-045C40AC61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392A2A-DE85-4456-8D60-913E24EDF2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08E9BE-C871-4314-BA7E-8C7D89DB36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0D01CC-EB0C-417D-8E50-23162D46D7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F5D09-3377-452D-99F0-F7917563A4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4BA828-20B5-4945-B847-8FBADCFFED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417CC9-43B9-4AF3-BDDB-49F6B9446B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8333AF-468A-4447-8BC7-51EE5C51D3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CC18F5-36F0-427F-9D29-EA527E65C8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0000" y="343080"/>
            <a:ext cx="2948760" cy="1199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78858-869F-4CEA-8857-0B27C4A10B3D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2924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4942BF-5918-4C08-AD4B-EA0CBF2A174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7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8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9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E7C2F6-FC23-4AE2-9291-D0294A23B957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6680" y="73080"/>
            <a:ext cx="2300400" cy="2228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 fontScale="90000"/>
          </a:bodyPr>
          <a:p>
            <a:pPr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Naslov projekta naj bo kratek, informativen in naj povzame bistvo projekta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457000" y="73080"/>
            <a:ext cx="6609960" cy="4727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Podatki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viri podatkov (navedi povezavo do podatkov, boste uporabljali en ali več virov?)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prvotni namen zbiranja (zakaj so jih avtorji zbirali oz. uporabili)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tip podatkov (besedila, slike, meritve, števci, statistike,…) in obseg podatkov (koliko primerov, koliko atributov, koliko razredov, …)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število manjkajočih zapisov, napak, druge težave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opis predprocesiranja, da postanejo podatki “uporabni” (pretvorbe, filtriranje, obravnava napak…)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združevanje virov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Glavna vprašanja/cilji podatkovnega rudarjenja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Vprašanje/Cilj 1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Vprašanje/Cilj 2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Vprašanje/Cilj 3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76680" y="2480760"/>
            <a:ext cx="2300400" cy="2319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Jerneja Krajcar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Blaž Mikec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Katarina Levec Grajfoner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Eva Vidic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Samo Herksel Japelj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10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12. 4. 2023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 idx="11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PR22-23, Vmesna predstavitev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7EC587-1E8B-41B7-9A79-6ACBD565AE9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92880" y="589320"/>
            <a:ext cx="4403160" cy="4177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Kako boste dosegli cilj 1 oziroma odgovorili na vprašanje 1…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88920" y="589320"/>
            <a:ext cx="4461840" cy="4177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ontent Placeholder 2"/>
          <p:cNvSpPr/>
          <p:nvPr/>
        </p:nvSpPr>
        <p:spPr>
          <a:xfrm>
            <a:off x="92880" y="82800"/>
            <a:ext cx="440316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Podroben opis ciljev in metod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" name="Content Placeholder 11"/>
          <p:cNvSpPr/>
          <p:nvPr/>
        </p:nvSpPr>
        <p:spPr>
          <a:xfrm>
            <a:off x="4572000" y="720360"/>
            <a:ext cx="4436640" cy="30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ontent Placeholder 2"/>
          <p:cNvSpPr/>
          <p:nvPr/>
        </p:nvSpPr>
        <p:spPr>
          <a:xfrm>
            <a:off x="4588920" y="82800"/>
            <a:ext cx="446184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1000"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Rezultati/dosedanje ugotovitve/odprta vprašanja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12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12. 4. 2023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13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PR22-23, Vmesna predstavitev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B4E988-DEA4-4DCB-842B-16FD0B24F3D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9360" y="102240"/>
            <a:ext cx="8944920" cy="41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Dodatna prosojnica za rezultate oz. odprta vprašanja (če potrebno)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99360" y="513360"/>
            <a:ext cx="8944920" cy="4253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4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12. 4. 2023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1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PR22-23, Vmesna predstavitev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905BC9-DAA3-4B3A-A5F0-C9613D64D3F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Application>LibreOffice/7.3.7.2$Linux_X86_64 LibreOffice_project/30$Build-2</Application>
  <AppVersion>15.0000</AppVersion>
  <Words>195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2020-04-03T06:53:29Z</dcterms:created>
  <dc:creator/>
  <dc:description/>
  <dc:language>en-US</dc:language>
  <cp:lastModifiedBy/>
  <dcterms:modified xsi:type="dcterms:W3CDTF">2023-04-17T08:52:16Z</dcterms:modified>
  <cp:revision>28</cp:revision>
  <dc:subject/>
  <dc:title>Naslov projekta naj bo kratek, informativen in naj povzame bistvo projekta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