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</p:sldIdLst>
  <p:sldSz cx="9144000" cy="5143500" type="screen16x9"/>
  <p:notesSz cx="7559675" cy="10691813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641B13-930D-4C96-8CBE-9B6605331A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500BFD-AF44-46E6-94CD-5791EFE144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7FD4F1-566F-4D63-B20D-F757639DE15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34D2E3-9786-4BA6-9EEB-C6F0739D906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04AEFF-6441-4ECB-944B-CDAC7BC6604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D4D870-CAEC-43D1-83C1-A5A32AD61D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678C23-35E6-4FF7-8A35-7381614785D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97D68A3-1C9D-4584-B566-2B86F45AF12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306E9B-1C4C-4338-96F9-A0B45EDE5B1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64328A-E84E-49FA-87CF-DFE85BC943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EE8167-CD61-4025-BF7E-BBAA6AAE3A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FE5CDE-76FC-4E79-B356-452FD2A9BD3F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B8675-DA62-41AF-BDB0-7DA3555754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F0A97A0-CF76-45F7-BFCB-91AAF04B35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62021A-AF18-4B49-A3DE-2F4D9A1CA78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416432-1C27-4EB2-B2D3-7EC9B6FCDAE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67028C-C2C6-4E2E-9F6F-D4BF3DA0BE6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E6BB0C0-69DA-49CF-8CF0-3B9FF7E0B9D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C2450D6-F0C3-4968-BF6A-F4A11F1595B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D85BCCF-499A-4A66-8669-138B20229A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E7FD5EF-5A63-4184-8899-65098B2D038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66B875E-82A9-4777-923F-F4D3B6F7566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2A4452-1E54-498C-9045-C743DCD4CA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655E31C-2C01-4679-BD1B-86B09A49CCB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4A6715E-B3F5-4087-8A86-0D53771AF3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B8CD294-60DD-4D9A-80F3-BDAF9060D3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75B47D9-08D9-43F9-AC5A-1BF2FE2521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E59F603-6FCC-4ED8-B089-045C40AC61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0392A2A-DE85-4456-8D60-913E24EDF27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008E9BE-C871-4314-BA7E-8C7D89DB363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0D01CC-EB0C-417D-8E50-23162D46D7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CF5D09-3377-452D-99F0-F7917563A4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4BA828-20B5-4945-B847-8FBADCFFED2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417CC9-43B9-4AF3-BDDB-49F6B9446B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8333AF-468A-4447-8BC7-51EE5C51D3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CC18F5-36F0-427F-9D29-EA527E65C8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30000" y="343080"/>
            <a:ext cx="2948760" cy="1199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514440" lvl="1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857160" lvl="2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200240" lvl="3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542960" lvl="4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78858-869F-4CEA-8857-0B27C4A10B3D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514440" lvl="1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857160" lvl="2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200240" lvl="3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542960" lvl="4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2924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514440" lvl="1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857160" lvl="2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200240" lvl="3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542960" lvl="4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4942BF-5918-4C08-AD4B-EA0CBF2A1745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514440" lvl="1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857160" lvl="2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200240" lvl="3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542960" lvl="4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 idx="7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8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9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E7C2F6-FC23-4AE2-9291-D0294A23B957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dataset/surs05l3016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6680" y="73080"/>
            <a:ext cx="2300400" cy="2228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 Light"/>
              </a:rPr>
              <a:t>Zaradi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 Light"/>
              </a:rPr>
              <a:t>česa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 Light"/>
              </a:rPr>
              <a:t>boš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 Light"/>
              </a:rPr>
              <a:t>umrl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 Light"/>
              </a:rPr>
              <a:t>če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 Light"/>
              </a:rPr>
              <a:t>živiš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</a:rPr>
              <a:t> v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 Light"/>
              </a:rPr>
              <a:t>Sloveniji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</a:rPr>
              <a:t>?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457000" y="73080"/>
            <a:ext cx="6609960" cy="4727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</a:rPr>
              <a:t>Podatki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viri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podatkov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navedi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povezavo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podatkov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boste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uporabljali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ali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več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virov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?) -&gt;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hlinkClick r:id="rId2"/>
              </a:rPr>
              <a:t>https://podatki.gov.si/dataset/surs05l3016s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prvotni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namen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zbiranja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zakaj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so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jih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avtorji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zbirali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oz.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uporabili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tip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podatkov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besedila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slike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meritve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števci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statistike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,…) 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obseg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podatkov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koliko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primerov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koliko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atributov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koliko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razredov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…)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število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manjkajočih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zapisov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napak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druge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težave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opis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predprocesiranja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da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postanejo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podatki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“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uporabni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”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pretvorbe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filtriranje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obravnava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napak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…)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združevanje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virov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</a:rPr>
              <a:t>Glavna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</a:rPr>
              <a:t>vprašanja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</a:rPr>
              <a:t>cilji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</a:rPr>
              <a:t>podatkovnega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</a:rPr>
              <a:t>rudarjenja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Vprašanje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Cilj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1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Vprašanje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Cilj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2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Vprašanje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Cilj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3</a:t>
            </a: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76680" y="2480760"/>
            <a:ext cx="2300400" cy="2319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Jerneja Krajcar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Blaž Mikec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Katarina Levec Grajfoner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Eva Vidic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Samo Herksel Japelj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dt" idx="10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12. 4. 2023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 idx="11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PR22-23, Vmesna predstavitev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7EC587-1E8B-41B7-9A79-6ACBD565AE99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92880" y="589320"/>
            <a:ext cx="4403160" cy="4177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Kako boste dosegli cilj 1 oziroma odgovorili na vprašanje 1…</a:t>
            </a: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88920" y="589320"/>
            <a:ext cx="4461840" cy="4177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ontent Placeholder 2"/>
          <p:cNvSpPr/>
          <p:nvPr/>
        </p:nvSpPr>
        <p:spPr>
          <a:xfrm>
            <a:off x="92880" y="82800"/>
            <a:ext cx="4403160" cy="37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Podroben opis ciljev in metod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3" name="Content Placeholder 11"/>
          <p:cNvSpPr/>
          <p:nvPr/>
        </p:nvSpPr>
        <p:spPr>
          <a:xfrm>
            <a:off x="4572000" y="720360"/>
            <a:ext cx="4436640" cy="304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ontent Placeholder 2"/>
          <p:cNvSpPr/>
          <p:nvPr/>
        </p:nvSpPr>
        <p:spPr>
          <a:xfrm>
            <a:off x="4588920" y="82800"/>
            <a:ext cx="4461840" cy="37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3500"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Rezultati/dosedanje ugotovitve/odprta vprašanja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12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12. 4. 2023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13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PR22-23, Vmesna predstavitev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B4E988-DEA4-4DCB-842B-16FD0B24F3D4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9360" y="102240"/>
            <a:ext cx="8944920" cy="41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Dodatna prosojnica za rezultate oz. odprta vprašanja (če potrebno)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99360" y="513360"/>
            <a:ext cx="8944920" cy="4253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4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12. 4. 2023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1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PR22-23, Vmesna predstavitev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D905BC9-DAA3-4B3A-A5F0-C9613D64D3F3}" type="slidenum"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205</Words>
  <Application>Microsoft Office PowerPoint</Application>
  <PresentationFormat>Diaprojekcija na zaslonu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3</vt:i4>
      </vt:variant>
      <vt:variant>
        <vt:lpstr>Naslovi diapozitivov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Office Theme</vt:lpstr>
      <vt:lpstr>Office Theme</vt:lpstr>
      <vt:lpstr>Zaradi česa boš umrl, če živiš v Sloveniji?</vt:lpstr>
      <vt:lpstr>PowerPointova predstavitev</vt:lpstr>
      <vt:lpstr>Dodatna prosojnica za rezultate oz. odprta vprašanja (če potrebno)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dc:description/>
  <cp:lastModifiedBy>Krajcar, Jerneja</cp:lastModifiedBy>
  <cp:revision>29</cp:revision>
  <dcterms:created xsi:type="dcterms:W3CDTF">2020-04-03T06:53:29Z</dcterms:created>
  <dcterms:modified xsi:type="dcterms:W3CDTF">2023-04-18T14:30:35Z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