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71" r:id="rId7"/>
    <p:sldId id="260" r:id="rId8"/>
    <p:sldId id="272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8FF6E-B8C4-7B18-2F47-9A7F4163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0ACE22-710B-A306-73CC-BA62A450C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A3D137-6D1D-A52F-3161-342F7FC7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AFF6-BC0A-4618-B024-F49AC725E006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4B2C9B-DFCE-BDBF-08FF-1653A574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1738F1-9B52-48C7-0201-DC0A624C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29F7-9597-4AFF-B2EC-FCD203872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01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0263-4974-BF0B-E1B8-CCAC334E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1C3C51-6C3E-6B23-02C0-CC86CB3B0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2B2673-754A-C1AF-E5D6-9426BBA7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AFF6-BC0A-4618-B024-F49AC725E006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59D7B4-00A7-2307-87BF-A228D8BC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3A6240-46E1-F186-92A1-0EC3B52A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29F7-9597-4AFF-B2EC-FCD203872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49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E725FF0-8EC0-F03A-0208-B184C8896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8BE316-C342-DB1C-EACA-8EFA6BFFD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DB8640-086B-E7C6-DC9E-94C981DD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AFF6-BC0A-4618-B024-F49AC725E006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655A6A-8260-49B0-00BB-39C7C204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82184C-685F-85C1-4180-5AFD3990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29F7-9597-4AFF-B2EC-FCD203872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06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BC0F9-C7C6-54EF-7E0C-35901C04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FD4EDB-8EBE-982B-ABD5-FF4FDCCA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1833DE-6AC9-0AD5-9124-77FAF358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AFF6-BC0A-4618-B024-F49AC725E006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86BED5-9F8A-5835-F222-DB0D8403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8AE61-DCFD-91AF-8C3E-74B8390A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29F7-9597-4AFF-B2EC-FCD203872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66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8C864-5F7F-49B7-44AE-E311D0CE2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5E9F79-B408-90DD-5B63-E1C298E45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34A2C7-44F0-28CA-41DC-57957EEE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AFF6-BC0A-4618-B024-F49AC725E006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4B69A9-6860-AB7A-5102-C20B8B2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1404F1-E540-F5BB-0E3B-5222B355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29F7-9597-4AFF-B2EC-FCD203872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62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48E1D-DFC6-3E8D-3D24-93F651DA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963CC5-7CCF-2892-FA3D-6907B4D25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AAEEF2-9D76-ADD7-236B-499619BF8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AA9064-F57A-BD51-4081-B9A2E390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AFF6-BC0A-4618-B024-F49AC725E006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C42C8C-72A7-10C2-2AB1-56757C23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CEF18A-8B2E-D857-5C6D-D81BB47C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29F7-9597-4AFF-B2EC-FCD203872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65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937DC-8310-B760-B821-479B00F8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C3DDA7-822F-90C9-1028-B5CE6D4D1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C473C6-7638-E5E7-B773-60B524D82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1E4792-2AEA-3D69-E620-95ABD2A59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202A1D-AF62-8BD5-9A63-BF24F18E7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AB7A23-5087-6AE8-C6C3-179E3289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AFF6-BC0A-4618-B024-F49AC725E006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378072-A8FB-7E4C-4BBC-8B06A639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6147CA-CDE4-FD55-3891-CDD4C638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29F7-9597-4AFF-B2EC-FCD203872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05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8F4E7-B0E2-E7A9-1994-0DA595C8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DBF54B-6A91-A05B-697F-04F78CB0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AFF6-BC0A-4618-B024-F49AC725E006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4D4C9E-88EB-A3F0-FCA8-F93D100C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BF89B0-5807-BB73-1DF4-329D988A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29F7-9597-4AFF-B2EC-FCD203872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91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9B42A2-582B-ACC7-1780-D26A2BAC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AFF6-BC0A-4618-B024-F49AC725E006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24E5AD-5F36-E4B4-AB9C-6AF6F30B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4177AD-C8A1-2EDE-14A2-3ECC9585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29F7-9597-4AFF-B2EC-FCD203872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43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9F2DC0-26D0-C5F1-44FF-D05B4277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E0B5D-B826-5B3E-3592-DA9FCFED0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84C542-32F8-C648-31FF-18693BAB7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EF9BEC-94B4-577D-FCC3-CE4FFB41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AFF6-BC0A-4618-B024-F49AC725E006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A81227-C24A-8DBB-17AA-45A5B58A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B71AEA-549D-F6EB-E454-C647BF4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29F7-9597-4AFF-B2EC-FCD203872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61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40EF6-C1FF-83B9-8513-93128A4A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F8AB15-2277-B4AE-4B8F-2C3833763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9CAB31-7E92-087E-B72C-3AE66C563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9B0BEB-F569-B9FF-ED5F-79312E5D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AFF6-BC0A-4618-B024-F49AC725E006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7D3E6B-8318-9DA3-6C30-71ECB1B2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F7E667-41F3-C974-91A4-E2FC829B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29F7-9597-4AFF-B2EC-FCD203872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28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E23C5D-2B0D-EE6B-C70B-35BDC5F1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3012BD-DEB9-4E0C-EEE5-40BC9EACB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04EDEE-6498-05E1-7699-94A3337F9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AFF6-BC0A-4618-B024-F49AC725E006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FE8307-483E-7016-930F-FE6AE27F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4E1569-AD12-F255-510D-5EE0287AA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29F7-9597-4AFF-B2EC-FCD203872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8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C96CB-7D8D-E1CA-B7E3-B5CD97E4A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Dalmore Design Concept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8B497F-C2CC-B8AE-7F61-4BC87CB85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C# system information collecting tool</a:t>
            </a:r>
          </a:p>
          <a:p>
            <a:r>
              <a:rPr lang="en-US" altLang="zh-TW" dirty="0" err="1"/>
              <a:t>SmokingPC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11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3059A-74A1-3D84-F51A-C78D3412A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3EE150-C6B7-1539-FBEB-5B3724E2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Overall Concept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65106-69C3-1DE3-18D0-5E1072CD7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74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BEDB6-907A-CEBA-6EFC-4F775D6A1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E4E50-0980-114C-0EF1-AAFA0592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Plugin concept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0D0457-D550-8510-A08F-F452BB414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14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8440B-9381-4C1A-93A7-E2B307907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C6AEF-C68C-7734-78BA-668DAAAB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Specification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1EC46D-AA26-CA6E-9B67-8A6CEBC3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93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BCFB2-EB8B-4C71-EE5C-0758BE40A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5801B-9388-4B70-3467-31A5D46B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5FC045-B5AA-C13F-BD8D-929FC74D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35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1E4DF-F062-5031-68F2-AF0933851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0B388-3B06-6ECC-F1A5-2CC588F2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4AD54-FB88-9B5E-482C-D5EFFAF7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89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FD015-8E2F-4AF7-793F-39D14BF6D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5FDED-D11C-B066-FE3F-CE29CDDD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F7268-BCB9-003A-1F3F-1BCF1A37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722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4D475-9ABD-4A8F-17A9-4298F6FC9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21468-54D3-C202-BE8A-8CB07DB3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A6998-4556-A0AF-4AD0-6E437ED4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745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CE54B-36B9-BEAA-5B64-0A657D180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D7126-78C5-E251-CB83-7EAB7182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4A5CF2-F668-E557-615D-75B0D6809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99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7BA64-A3F6-6F26-6B85-FA4FA38B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 I build this tool?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4CBF8B-B436-7AD5-7816-10D4C4D5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Usually debugging with no information.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Support team usually doesn’t know what information should be collected.</a:t>
            </a:r>
          </a:p>
          <a:p>
            <a:endParaRPr lang="en-US" altLang="zh-TW" dirty="0"/>
          </a:p>
          <a:p>
            <a:r>
              <a:rPr lang="en-US" altLang="zh-TW" dirty="0"/>
              <a:t>I don’t </a:t>
            </a:r>
            <a:r>
              <a:rPr lang="en-US" altLang="zh-TW" dirty="0" err="1"/>
              <a:t>wanna</a:t>
            </a:r>
            <a:r>
              <a:rPr lang="en-US" altLang="zh-TW" dirty="0"/>
              <a:t> to debug blindfolded anymore!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17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6B786-D684-23D0-7423-DB7A4D1C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debug in windows, you may need…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04F213-C44D-D231-70C7-F0EE3A63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Product log.</a:t>
            </a:r>
          </a:p>
          <a:p>
            <a:r>
              <a:rPr lang="en-US" altLang="zh-TW" dirty="0"/>
              <a:t>Log exported by msinfo32.exe</a:t>
            </a:r>
          </a:p>
          <a:p>
            <a:r>
              <a:rPr lang="en-US" altLang="zh-TW" dirty="0"/>
              <a:t>App crash dump file.</a:t>
            </a:r>
          </a:p>
          <a:p>
            <a:r>
              <a:rPr lang="en-US" altLang="zh-TW" dirty="0"/>
              <a:t>OS </a:t>
            </a:r>
            <a:r>
              <a:rPr lang="en-US" altLang="zh-TW" dirty="0" err="1"/>
              <a:t>BSoD</a:t>
            </a:r>
            <a:r>
              <a:rPr lang="en-US" altLang="zh-TW" dirty="0"/>
              <a:t> dump.</a:t>
            </a:r>
          </a:p>
          <a:p>
            <a:r>
              <a:rPr lang="en-US" altLang="zh-TW" dirty="0"/>
              <a:t>System </a:t>
            </a:r>
            <a:r>
              <a:rPr lang="en-US" altLang="zh-TW" dirty="0" err="1"/>
              <a:t>EventLog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Output of custom script files(batch or </a:t>
            </a:r>
            <a:r>
              <a:rPr lang="en-US" altLang="zh-TW" dirty="0" err="1"/>
              <a:t>powershell</a:t>
            </a:r>
            <a:r>
              <a:rPr lang="en-US" altLang="zh-TW" dirty="0"/>
              <a:t>).</a:t>
            </a:r>
          </a:p>
          <a:p>
            <a:r>
              <a:rPr lang="en-US" altLang="zh-TW" dirty="0"/>
              <a:t>Important files.</a:t>
            </a:r>
          </a:p>
          <a:p>
            <a:r>
              <a:rPr lang="en-US" altLang="zh-TW" dirty="0"/>
              <a:t>……</a:t>
            </a:r>
            <a:r>
              <a:rPr lang="en-US" altLang="zh-TW" dirty="0" err="1"/>
              <a:t>etc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194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9253A-E0E7-3827-13F5-40CB9DD5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debug in windows, you may need…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58F476-1ABF-42EC-934F-EDD6843C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畫圖</a:t>
            </a:r>
          </a:p>
        </p:txBody>
      </p:sp>
    </p:spTree>
    <p:extLst>
      <p:ext uri="{BB962C8B-B14F-4D97-AF65-F5344CB8AC3E}">
        <p14:creationId xmlns:p14="http://schemas.microsoft.com/office/powerpoint/2010/main" val="208011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F8881-52D8-A8D8-2ED4-A039AE644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273167-FE6C-7432-FC6E-113AFEE1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debug in </a:t>
            </a:r>
            <a:r>
              <a:rPr lang="en-US" altLang="zh-TW" dirty="0" err="1"/>
              <a:t>linux</a:t>
            </a:r>
            <a:r>
              <a:rPr lang="en-US" altLang="zh-TW" dirty="0"/>
              <a:t>, you may need…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B7A815-2155-61CB-337E-3D6B34AD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Product log.</a:t>
            </a:r>
          </a:p>
          <a:p>
            <a:r>
              <a:rPr lang="en-US" altLang="zh-TW" dirty="0"/>
              <a:t>/proc/sys, /proc/</a:t>
            </a:r>
            <a:r>
              <a:rPr lang="en-US" altLang="zh-TW" dirty="0" err="1"/>
              <a:t>kmsg</a:t>
            </a:r>
            <a:r>
              <a:rPr lang="en-US" altLang="zh-TW" dirty="0"/>
              <a:t>, /proc/devices, /proc/</a:t>
            </a:r>
            <a:r>
              <a:rPr lang="en-US" altLang="zh-TW" dirty="0" err="1"/>
              <a:t>cpuinfo</a:t>
            </a:r>
            <a:r>
              <a:rPr lang="en-US" altLang="zh-TW" dirty="0"/>
              <a:t>  …etc.</a:t>
            </a:r>
          </a:p>
          <a:p>
            <a:r>
              <a:rPr lang="en-US" altLang="zh-TW" dirty="0"/>
              <a:t>core dump file.</a:t>
            </a:r>
          </a:p>
          <a:p>
            <a:r>
              <a:rPr lang="en-US" altLang="zh-TW" dirty="0"/>
              <a:t>syslog and </a:t>
            </a:r>
            <a:r>
              <a:rPr lang="en-US" altLang="zh-TW" dirty="0" err="1"/>
              <a:t>dmesg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Output of custom script files.</a:t>
            </a:r>
          </a:p>
          <a:p>
            <a:r>
              <a:rPr lang="en-US" altLang="zh-TW" dirty="0"/>
              <a:t>Important files</a:t>
            </a:r>
          </a:p>
          <a:p>
            <a:r>
              <a:rPr lang="en-US" altLang="zh-TW" dirty="0"/>
              <a:t>……</a:t>
            </a:r>
            <a:r>
              <a:rPr lang="en-US" altLang="zh-TW" dirty="0" err="1"/>
              <a:t>etc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043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41665-CAC1-18A6-F0C3-97DDD3B4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debug in </a:t>
            </a:r>
            <a:r>
              <a:rPr lang="en-US" altLang="zh-TW" dirty="0" err="1"/>
              <a:t>linux</a:t>
            </a:r>
            <a:r>
              <a:rPr lang="en-US" altLang="zh-TW" dirty="0"/>
              <a:t>, you may need…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105A39-CA7F-68BA-628F-E375C63F2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畫圖</a:t>
            </a:r>
          </a:p>
        </p:txBody>
      </p:sp>
    </p:spTree>
    <p:extLst>
      <p:ext uri="{BB962C8B-B14F-4D97-AF65-F5344CB8AC3E}">
        <p14:creationId xmlns:p14="http://schemas.microsoft.com/office/powerpoint/2010/main" val="423946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D0375-735F-8E22-9CC7-6D5ABB68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do they have in common?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E56CE5-2F11-2E53-C337-70FE2183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Collect specified files (system files, product log…</a:t>
            </a:r>
            <a:r>
              <a:rPr lang="en-US" altLang="zh-TW" dirty="0" err="1"/>
              <a:t>etc</a:t>
            </a:r>
            <a:r>
              <a:rPr lang="en-US" altLang="zh-TW" dirty="0"/>
              <a:t>) </a:t>
            </a:r>
          </a:p>
          <a:p>
            <a:r>
              <a:rPr lang="en-US" altLang="zh-TW" dirty="0"/>
              <a:t>Execute specified files/scripts and collect console output.</a:t>
            </a:r>
          </a:p>
          <a:p>
            <a:r>
              <a:rPr lang="en-US" altLang="zh-TW" dirty="0"/>
              <a:t>Description of this “debug info collection task”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492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444F4-0B6A-46CC-0A8D-2AA74512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do they have in common?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AA59C-2885-6E51-53AA-D97E0FFB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15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4C32C-41D2-7B3A-C289-889E9EC97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C900C-E548-62EB-1B95-7AD6EA6A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 shot, collect everything!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31588-1B20-36A2-03F6-A13DE7CF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169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215</Words>
  <Application>Microsoft Office PowerPoint</Application>
  <PresentationFormat>寬螢幕</PresentationFormat>
  <Paragraphs>39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Dalmore Design Concept</vt:lpstr>
      <vt:lpstr>Why do I build this tool?</vt:lpstr>
      <vt:lpstr>When debug in windows, you may need…</vt:lpstr>
      <vt:lpstr>When debug in windows, you may need…</vt:lpstr>
      <vt:lpstr>When debug in linux, you may need…</vt:lpstr>
      <vt:lpstr>When debug in linux, you may need…</vt:lpstr>
      <vt:lpstr>What do they have in common?</vt:lpstr>
      <vt:lpstr>What do they have in common?</vt:lpstr>
      <vt:lpstr>One shot, collect everything!</vt:lpstr>
      <vt:lpstr>Overall Concept</vt:lpstr>
      <vt:lpstr>Plugin concept</vt:lpstr>
      <vt:lpstr>Specification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Roy Wang</dc:creator>
  <cp:lastModifiedBy>Roy Wang</cp:lastModifiedBy>
  <cp:revision>13</cp:revision>
  <dcterms:created xsi:type="dcterms:W3CDTF">2024-11-16T10:11:24Z</dcterms:created>
  <dcterms:modified xsi:type="dcterms:W3CDTF">2024-11-16T11:35:32Z</dcterms:modified>
</cp:coreProperties>
</file>