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59" r:id="rId6"/>
    <p:sldId id="260" r:id="rId7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13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29BEAC-8DB0-4307-B150-280426C00739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2019年8月3日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667526B-7648-441B-886B-3500AD6BF91B}" type="datetime2">
              <a:rPr lang="zh-TW" altLang="en-US" smtClean="0"/>
              <a:pPr/>
              <a:t>2019年8月3日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FB91549-43BF-425A-AF25-7526201920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矩形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dirty="0"/>
              <a:t>按一下以編輯母片副標題</a:t>
            </a:r>
            <a:br>
              <a:rPr lang="zh-TW" altLang="en-US" dirty="0"/>
            </a:br>
            <a:r>
              <a:rPr lang="zh-TW" altLang="en-US" dirty="0"/>
              <a:t>樣式</a:t>
            </a:r>
          </a:p>
        </p:txBody>
      </p:sp>
      <p:sp>
        <p:nvSpPr>
          <p:cNvPr id="8" name="日期預留位置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F0AD58-C449-4011-8D35-C8B3CD0A9DC7}" type="datetime2">
              <a:rPr lang="zh-TW" altLang="en-US" smtClean="0"/>
              <a:pPr/>
              <a:t>2019年8月3日</a:t>
            </a:fld>
            <a:endParaRPr lang="zh-TW" altLang="en-US" dirty="0"/>
          </a:p>
        </p:txBody>
      </p:sp>
      <p:sp>
        <p:nvSpPr>
          <p:cNvPr id="9" name="頁尾預留位置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10" name="投影片編號預留位置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0E7BD8-2180-4E57-B17B-744AF6DBE1CD}" type="datetime2">
              <a:rPr lang="zh-TW" altLang="en-US" smtClean="0"/>
              <a:pPr/>
              <a:t>2019年8月3日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1E85F5-055F-41D4-8377-1F10CED030A6}" type="datetime2">
              <a:rPr lang="zh-TW" altLang="en-US" smtClean="0"/>
              <a:pPr/>
              <a:t>2019年8月3日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預留位置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348C3B-7A5C-4958-B8D6-83A8E3B5ED6B}" type="datetime2">
              <a:rPr lang="zh-TW" altLang="en-US" smtClean="0"/>
              <a:pPr/>
              <a:t>2019年8月3日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13E7D1-1530-41F2-958D-9EEA4A632E5E}" type="datetime2">
              <a:rPr lang="zh-TW" altLang="en-US" smtClean="0"/>
              <a:pPr/>
              <a:t>2019年8月3日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CECEC2-3B2C-4BCE-9D71-F39904E648D8}" type="datetime2">
              <a:rPr lang="zh-TW" altLang="en-US" smtClean="0"/>
              <a:pPr/>
              <a:t>2019年8月3日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dirty="0"/>
              <a:t>按一下以編輯母片文字</a:t>
            </a:r>
            <a:br>
              <a:rPr lang="zh-TW" altLang="en-US" dirty="0"/>
            </a:br>
            <a:r>
              <a:rPr lang="zh-TW" altLang="en-US" dirty="0"/>
              <a:t>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dirty="0"/>
              <a:t>按一下以編輯母片文字</a:t>
            </a:r>
            <a:br>
              <a:rPr lang="zh-TW" altLang="en-US" dirty="0"/>
            </a:br>
            <a:r>
              <a:rPr lang="zh-TW" altLang="en-US" dirty="0"/>
              <a:t>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CC8A08-2F79-4F6C-B61A-7D780D2BA073}" type="datetime2">
              <a:rPr lang="zh-TW" altLang="en-US" smtClean="0"/>
              <a:pPr/>
              <a:t>2019年8月3日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A74116-7617-4B04-A136-D6BE413FD856}" type="datetime2">
              <a:rPr lang="zh-TW" altLang="en-US" smtClean="0"/>
              <a:pPr/>
              <a:t>2019年8月3日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505F1D-13CA-494B-AC99-9A38FA204D58}" type="datetime2">
              <a:rPr lang="zh-TW" altLang="en-US" smtClean="0"/>
              <a:pPr/>
              <a:t>2019年8月3日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FA8332-ED68-45AB-9C33-B2FB139D5BBA}" type="datetime2">
              <a:rPr lang="zh-TW" altLang="en-US" smtClean="0"/>
              <a:pPr/>
              <a:t>2019年8月3日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47B3FF6-EE3C-4944-A39A-A8A53A234982}" type="datetime2">
              <a:rPr lang="zh-TW" altLang="en-US" smtClean="0"/>
              <a:pPr/>
              <a:t>2019年8月3日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CC6140C-6E59-40F2-8A97-60E6652F7DA7}" type="datetime2">
              <a:rPr lang="zh-TW" altLang="en-US" smtClean="0"/>
              <a:pPr/>
              <a:t>2019年8月3日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3F31473-23EB-4724-8B59-FE6D21D89FA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replication/tutorial-preparing-the-server-for-replication?view=sql-server-20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TW" dirty="0">
                <a:ea typeface="細明體" panose="02020509000000000000" pitchFamily="49" charset="-120"/>
              </a:rPr>
              <a:t>MSSQL Server</a:t>
            </a:r>
            <a:br>
              <a:rPr lang="en-US" altLang="zh-TW" dirty="0">
                <a:ea typeface="細明體" panose="02020509000000000000" pitchFamily="49" charset="-120"/>
              </a:rPr>
            </a:br>
            <a:r>
              <a:rPr lang="zh-TW" altLang="en-US" dirty="0">
                <a:ea typeface="細明體" panose="02020509000000000000" pitchFamily="49" charset="-120"/>
              </a:rPr>
              <a:t>資料庫同步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1043136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en-US" altLang="zh-TW" dirty="0"/>
              <a:t>Roy Wang</a:t>
            </a:r>
          </a:p>
          <a:p>
            <a:pPr rtl="0">
              <a:lnSpc>
                <a:spcPct val="110000"/>
              </a:lnSpc>
            </a:pPr>
            <a:r>
              <a:rPr lang="en-US" altLang="zh-TW" dirty="0" err="1"/>
              <a:t>a.k.a</a:t>
            </a:r>
            <a:r>
              <a:rPr lang="en-US" altLang="zh-TW" dirty="0"/>
              <a:t>  </a:t>
            </a:r>
            <a:r>
              <a:rPr lang="en-US" altLang="zh-TW" dirty="0" err="1"/>
              <a:t>SmokingPC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1D0EE-BF89-4DBC-97F4-6A9C4496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Replication </a:t>
            </a:r>
            <a:r>
              <a:rPr lang="zh-TW" altLang="en-US" dirty="0"/>
              <a:t>資料庫同步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5F705-8585-49A3-9534-A0532B10E4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讓兩台</a:t>
            </a:r>
            <a:r>
              <a:rPr lang="en-US" altLang="zh-TW" dirty="0"/>
              <a:t>MS SQL</a:t>
            </a:r>
            <a:r>
              <a:rPr lang="zh-TW" altLang="en-US" dirty="0"/>
              <a:t>系統相互同步資料</a:t>
            </a:r>
            <a:endParaRPr lang="en-US" altLang="zh-TW" dirty="0"/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 publisher / subscriber</a:t>
            </a:r>
            <a:r>
              <a:rPr lang="zh-TW" altLang="en-US" dirty="0"/>
              <a:t>角色</a:t>
            </a:r>
            <a:r>
              <a:rPr lang="zh-TW" altLang="zh-TW" dirty="0"/>
              <a:t>，</a:t>
            </a:r>
            <a:r>
              <a:rPr lang="zh-TW" altLang="en-US" dirty="0"/>
              <a:t>透過</a:t>
            </a:r>
            <a:r>
              <a:rPr lang="en-US" altLang="zh-TW" dirty="0"/>
              <a:t>share folder</a:t>
            </a:r>
            <a:r>
              <a:rPr lang="zh-TW" altLang="en-US" dirty="0"/>
              <a:t>推送資料</a:t>
            </a:r>
            <a:r>
              <a:rPr lang="zh-TW" altLang="zh-TW" dirty="0"/>
              <a:t>做同步</a:t>
            </a:r>
            <a:endParaRPr lang="en-US" altLang="zh-TW" dirty="0"/>
          </a:p>
          <a:p>
            <a:r>
              <a:rPr lang="zh-TW" altLang="en-US" dirty="0"/>
              <a:t>四種模式</a:t>
            </a:r>
            <a:endParaRPr lang="en-US" altLang="zh-TW" dirty="0"/>
          </a:p>
          <a:p>
            <a:pPr lvl="1"/>
            <a:r>
              <a:rPr lang="en-US" altLang="zh-TW" dirty="0"/>
              <a:t>snapshot = by schedule </a:t>
            </a:r>
            <a:r>
              <a:rPr lang="zh-TW" altLang="zh-TW" dirty="0"/>
              <a:t>單向同步</a:t>
            </a:r>
            <a:r>
              <a:rPr lang="en-US" altLang="zh-TW" dirty="0"/>
              <a:t>(</a:t>
            </a:r>
            <a:r>
              <a:rPr lang="zh-TW" altLang="en-US" dirty="0"/>
              <a:t>速度慢</a:t>
            </a:r>
            <a:r>
              <a:rPr lang="en-US" altLang="zh-TW" dirty="0"/>
              <a:t>)</a:t>
            </a:r>
            <a:endParaRPr lang="zh-TW" altLang="zh-TW" dirty="0"/>
          </a:p>
          <a:p>
            <a:pPr lvl="1"/>
            <a:r>
              <a:rPr lang="en-US" altLang="zh-TW" dirty="0"/>
              <a:t>transactional = </a:t>
            </a:r>
            <a:r>
              <a:rPr lang="zh-TW" altLang="zh-TW" dirty="0"/>
              <a:t>每次</a:t>
            </a:r>
            <a:r>
              <a:rPr lang="zh-TW" altLang="en-US" dirty="0"/>
              <a:t>有</a:t>
            </a:r>
            <a:r>
              <a:rPr lang="en-US" altLang="zh-TW" dirty="0"/>
              <a:t>T-SQL commit</a:t>
            </a:r>
            <a:r>
              <a:rPr lang="zh-TW" altLang="zh-TW" dirty="0"/>
              <a:t>就會單向同步</a:t>
            </a:r>
          </a:p>
          <a:p>
            <a:pPr lvl="1"/>
            <a:r>
              <a:rPr lang="en-US" altLang="zh-TW" dirty="0"/>
              <a:t>Peer to Peer = </a:t>
            </a:r>
            <a:r>
              <a:rPr lang="zh-TW" altLang="en-US" dirty="0"/>
              <a:t>兩台</a:t>
            </a:r>
            <a:r>
              <a:rPr lang="zh-TW" altLang="zh-TW" dirty="0"/>
              <a:t>相互同步</a:t>
            </a:r>
          </a:p>
          <a:p>
            <a:pPr lvl="1"/>
            <a:r>
              <a:rPr lang="en-US" altLang="zh-TW" dirty="0"/>
              <a:t>merge = (SQL compact edition</a:t>
            </a:r>
            <a:r>
              <a:rPr lang="zh-TW" altLang="zh-TW" dirty="0"/>
              <a:t>只能用這個</a:t>
            </a:r>
            <a:r>
              <a:rPr lang="en-US" altLang="zh-TW" dirty="0"/>
              <a:t>)</a:t>
            </a:r>
            <a:r>
              <a:rPr lang="zh-TW" altLang="zh-TW" dirty="0"/>
              <a:t>，單向</a:t>
            </a:r>
            <a:r>
              <a:rPr lang="en-US" altLang="zh-TW" dirty="0"/>
              <a:t>diff merge</a:t>
            </a:r>
            <a:endParaRPr lang="zh-TW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https://docs.microsoft.com/en-us/sql/relational-databases/replication/tutorial-preparing-the-server-for-replication?view=sql-server-2017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1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5B6B2-4EF9-48F1-8E7A-29CA5F8F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Replication </a:t>
            </a:r>
            <a:r>
              <a:rPr lang="zh-TW" altLang="en-US"/>
              <a:t>概念圖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18C67-154F-4981-AB0F-99B63C213E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由</a:t>
            </a:r>
            <a:r>
              <a:rPr lang="en-US" altLang="zh-TW" dirty="0"/>
              <a:t>publisher</a:t>
            </a:r>
            <a:r>
              <a:rPr lang="zh-TW" altLang="en-US" dirty="0"/>
              <a:t>透過</a:t>
            </a:r>
            <a:r>
              <a:rPr lang="en-US" altLang="zh-TW" dirty="0"/>
              <a:t>share folder</a:t>
            </a:r>
            <a:r>
              <a:rPr lang="zh-TW" altLang="en-US" dirty="0"/>
              <a:t>推送資料，讓</a:t>
            </a:r>
            <a:r>
              <a:rPr lang="en-US" altLang="zh-TW" dirty="0"/>
              <a:t>subscriber</a:t>
            </a:r>
            <a:r>
              <a:rPr lang="zh-TW" altLang="en-US" dirty="0"/>
              <a:t>收到新資料進行</a:t>
            </a:r>
            <a:r>
              <a:rPr lang="en-US" altLang="zh-TW" dirty="0"/>
              <a:t>merge</a:t>
            </a:r>
          </a:p>
          <a:p>
            <a:r>
              <a:rPr lang="en-US" altLang="zh-TW" dirty="0"/>
              <a:t>Peer to Peer</a:t>
            </a:r>
            <a:r>
              <a:rPr lang="zh-TW" altLang="en-US" dirty="0"/>
              <a:t>同步模式下，每台</a:t>
            </a:r>
            <a:r>
              <a:rPr lang="en-US" altLang="zh-TW" dirty="0"/>
              <a:t>SQL Server</a:t>
            </a:r>
            <a:r>
              <a:rPr lang="zh-TW" altLang="en-US" dirty="0"/>
              <a:t>是</a:t>
            </a:r>
            <a:r>
              <a:rPr lang="en-US" altLang="zh-TW" dirty="0"/>
              <a:t>publisher</a:t>
            </a:r>
            <a:r>
              <a:rPr lang="zh-TW" altLang="en-US" dirty="0"/>
              <a:t>也同時是</a:t>
            </a:r>
            <a:r>
              <a:rPr lang="en-US" altLang="zh-TW" dirty="0"/>
              <a:t>subscriber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50DE2F5-961D-4B14-A411-D90C4595FF36}"/>
              </a:ext>
            </a:extLst>
          </p:cNvPr>
          <p:cNvGrpSpPr/>
          <p:nvPr/>
        </p:nvGrpSpPr>
        <p:grpSpPr>
          <a:xfrm>
            <a:off x="1629916" y="1484784"/>
            <a:ext cx="2304256" cy="1480066"/>
            <a:chOff x="1701924" y="1752600"/>
            <a:chExt cx="2304256" cy="148006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0F4CF7-F048-484A-B565-5DB866F85FCC}"/>
                </a:ext>
              </a:extLst>
            </p:cNvPr>
            <p:cNvSpPr/>
            <p:nvPr/>
          </p:nvSpPr>
          <p:spPr>
            <a:xfrm>
              <a:off x="1701924" y="1752600"/>
              <a:ext cx="2304256" cy="10668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MS SQL Server</a:t>
              </a:r>
            </a:p>
            <a:p>
              <a:pPr algn="ctr"/>
              <a:r>
                <a:rPr lang="en-US" altLang="zh-TW" dirty="0"/>
                <a:t>(</a:t>
              </a:r>
              <a:r>
                <a:rPr lang="zh-TW" altLang="en-US" dirty="0"/>
                <a:t>正式版或</a:t>
              </a:r>
              <a:r>
                <a:rPr lang="en-US" altLang="zh-TW" dirty="0"/>
                <a:t>Express)</a:t>
              </a:r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F2CA65-1FF1-4845-BFB1-EEE9BC172B68}"/>
                </a:ext>
              </a:extLst>
            </p:cNvPr>
            <p:cNvSpPr txBox="1"/>
            <p:nvPr/>
          </p:nvSpPr>
          <p:spPr>
            <a:xfrm>
              <a:off x="2324099" y="2863334"/>
              <a:ext cx="1059906" cy="3693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 anchorCtr="1">
              <a:spAutoFit/>
            </a:bodyPr>
            <a:lstStyle/>
            <a:p>
              <a:r>
                <a:rPr lang="en-US" altLang="zh-TW" dirty="0"/>
                <a:t>Publisher</a:t>
              </a:r>
              <a:endParaRPr lang="zh-TW" altLang="en-US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0481A0B9-ED58-4998-BFD7-4B23A35A4E67}"/>
              </a:ext>
            </a:extLst>
          </p:cNvPr>
          <p:cNvGrpSpPr/>
          <p:nvPr/>
        </p:nvGrpSpPr>
        <p:grpSpPr>
          <a:xfrm>
            <a:off x="8968010" y="1484784"/>
            <a:ext cx="2304256" cy="1480066"/>
            <a:chOff x="8254652" y="1752600"/>
            <a:chExt cx="2304256" cy="148006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AF5CB2D-CE27-4D95-8FA5-0A57F69C1291}"/>
                </a:ext>
              </a:extLst>
            </p:cNvPr>
            <p:cNvSpPr/>
            <p:nvPr/>
          </p:nvSpPr>
          <p:spPr>
            <a:xfrm>
              <a:off x="8254652" y="1752600"/>
              <a:ext cx="2304256" cy="10668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MS SQL Server</a:t>
              </a:r>
            </a:p>
            <a:p>
              <a:pPr algn="ctr"/>
              <a:r>
                <a:rPr lang="en-US" altLang="zh-TW" dirty="0"/>
                <a:t>(</a:t>
              </a:r>
              <a:r>
                <a:rPr lang="zh-TW" altLang="en-US" dirty="0"/>
                <a:t>正式版或</a:t>
              </a:r>
              <a:r>
                <a:rPr lang="en-US" altLang="zh-TW" dirty="0"/>
                <a:t>Express)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A19FC0C-00CD-4F69-B1FC-76141FBDB4CC}"/>
                </a:ext>
              </a:extLst>
            </p:cNvPr>
            <p:cNvSpPr txBox="1"/>
            <p:nvPr/>
          </p:nvSpPr>
          <p:spPr>
            <a:xfrm>
              <a:off x="8821299" y="2863334"/>
              <a:ext cx="1170962" cy="3693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 anchorCtr="1">
              <a:spAutoFit/>
            </a:bodyPr>
            <a:lstStyle/>
            <a:p>
              <a:r>
                <a:rPr lang="en-US" altLang="zh-TW" dirty="0"/>
                <a:t>Subscriber</a:t>
              </a:r>
              <a:endParaRPr lang="zh-TW" altLang="en-US" dirty="0"/>
            </a:p>
          </p:txBody>
        </p:sp>
      </p:grp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81F9300-6FEF-4CFD-9825-B3BBB7857824}"/>
              </a:ext>
            </a:extLst>
          </p:cNvPr>
          <p:cNvSpPr/>
          <p:nvPr/>
        </p:nvSpPr>
        <p:spPr>
          <a:xfrm>
            <a:off x="4276998" y="1670188"/>
            <a:ext cx="4392488" cy="42265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C0F0CF-517A-420D-81BC-7D895B70BB1B}"/>
              </a:ext>
            </a:extLst>
          </p:cNvPr>
          <p:cNvSpPr txBox="1"/>
          <p:nvPr/>
        </p:nvSpPr>
        <p:spPr>
          <a:xfrm>
            <a:off x="5765356" y="1210755"/>
            <a:ext cx="1415772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400" dirty="0"/>
              <a:t>推送資料</a:t>
            </a:r>
          </a:p>
        </p:txBody>
      </p:sp>
    </p:spTree>
    <p:extLst>
      <p:ext uri="{BB962C8B-B14F-4D97-AF65-F5344CB8AC3E}">
        <p14:creationId xmlns:p14="http://schemas.microsoft.com/office/powerpoint/2010/main" val="25716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A8E1C-7A9B-40AC-874D-F498B33F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安裝時的功能選擇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D97FDE-E1AE-4552-819C-3EFA31624B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9C15D0-75D7-4F09-AB4F-FCE934A15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90" y="188640"/>
            <a:ext cx="7655891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9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63CC8-745D-4050-8909-FD3980C0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Publisher</a:t>
            </a:r>
            <a:r>
              <a:rPr lang="zh-TW" altLang="en-US" dirty="0"/>
              <a:t>準備工作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7A7AC-783E-4440-ADE8-1B864B52B26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windows</a:t>
            </a:r>
            <a:r>
              <a:rPr lang="zh-TW" altLang="en-US" dirty="0"/>
              <a:t>開帳號</a:t>
            </a:r>
            <a:r>
              <a:rPr lang="en-US" altLang="zh-TW" dirty="0"/>
              <a:t>(</a:t>
            </a:r>
            <a:r>
              <a:rPr lang="zh-TW" altLang="en-US" dirty="0"/>
              <a:t>只用一個帳號全包了也行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Publisher : snapshot / </a:t>
            </a:r>
            <a:r>
              <a:rPr lang="en-US" altLang="zh-TW" dirty="0" err="1"/>
              <a:t>log_read</a:t>
            </a:r>
            <a:r>
              <a:rPr lang="en-US" altLang="zh-TW" dirty="0"/>
              <a:t> / distribution / merge</a:t>
            </a:r>
          </a:p>
          <a:p>
            <a:pPr lvl="1"/>
            <a:r>
              <a:rPr lang="en-US" altLang="zh-TW" dirty="0"/>
              <a:t>Subscriber : distribution / merge</a:t>
            </a:r>
          </a:p>
          <a:p>
            <a:r>
              <a:rPr lang="zh-TW" altLang="en-US" dirty="0"/>
              <a:t>開一個</a:t>
            </a:r>
            <a:r>
              <a:rPr lang="en-US" altLang="zh-TW" dirty="0" err="1"/>
              <a:t>ShareFolder</a:t>
            </a:r>
            <a:endParaRPr lang="en-US" altLang="zh-TW" dirty="0"/>
          </a:p>
          <a:p>
            <a:pPr lvl="1"/>
            <a:r>
              <a:rPr lang="en-US" altLang="zh-TW" dirty="0"/>
              <a:t>snapshot / </a:t>
            </a:r>
            <a:r>
              <a:rPr lang="en-US" altLang="zh-TW" dirty="0" err="1"/>
              <a:t>log_read</a:t>
            </a:r>
            <a:r>
              <a:rPr lang="zh-TW" altLang="en-US" dirty="0"/>
              <a:t>帳號必須有</a:t>
            </a:r>
            <a:r>
              <a:rPr lang="en-US" altLang="zh-TW" dirty="0"/>
              <a:t>Full Control</a:t>
            </a:r>
            <a:r>
              <a:rPr lang="zh-TW" altLang="en-US" dirty="0"/>
              <a:t>權限，另兩個只要</a:t>
            </a:r>
            <a:r>
              <a:rPr lang="en-US" altLang="zh-TW" dirty="0" err="1"/>
              <a:t>readonly</a:t>
            </a:r>
            <a:endParaRPr lang="en-US" altLang="zh-TW" dirty="0"/>
          </a:p>
          <a:p>
            <a:r>
              <a:rPr lang="zh-TW" altLang="en-US" dirty="0"/>
              <a:t>把這四個帳號加入</a:t>
            </a:r>
            <a:r>
              <a:rPr lang="en-US" altLang="zh-TW" dirty="0"/>
              <a:t>MSSQL</a:t>
            </a:r>
            <a:r>
              <a:rPr lang="zh-TW" altLang="en-US" dirty="0"/>
              <a:t>存取，並指定為 </a:t>
            </a:r>
            <a:r>
              <a:rPr lang="en-US" altLang="zh-TW" dirty="0"/>
              <a:t>”</a:t>
            </a:r>
            <a:r>
              <a:rPr lang="zh-TW" altLang="en-US" dirty="0"/>
              <a:t>要同步的</a:t>
            </a:r>
            <a:r>
              <a:rPr lang="en-US" altLang="zh-TW" dirty="0"/>
              <a:t>DB” </a:t>
            </a:r>
            <a:r>
              <a:rPr lang="zh-TW" altLang="en-US" dirty="0"/>
              <a:t>的</a:t>
            </a:r>
            <a:r>
              <a:rPr lang="en-US" altLang="zh-TW" dirty="0" err="1"/>
              <a:t>db_owner</a:t>
            </a:r>
            <a:endParaRPr lang="en-US" altLang="zh-TW" dirty="0"/>
          </a:p>
          <a:p>
            <a:r>
              <a:rPr lang="zh-TW" altLang="en-US" dirty="0"/>
              <a:t>啟動</a:t>
            </a:r>
            <a:r>
              <a:rPr lang="en-US" altLang="zh-TW" dirty="0"/>
              <a:t>SQL Server Agent</a:t>
            </a:r>
            <a:r>
              <a:rPr lang="zh-TW" altLang="en-US" dirty="0"/>
              <a:t>並設為 </a:t>
            </a:r>
            <a:r>
              <a:rPr lang="en-US" altLang="zh-TW" dirty="0"/>
              <a:t>Auto Start</a:t>
            </a:r>
          </a:p>
        </p:txBody>
      </p:sp>
    </p:spTree>
    <p:extLst>
      <p:ext uri="{BB962C8B-B14F-4D97-AF65-F5344CB8AC3E}">
        <p14:creationId xmlns:p14="http://schemas.microsoft.com/office/powerpoint/2010/main" val="2025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7404F-9CE8-413B-AB5F-921F4B3F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Publisher</a:t>
            </a:r>
            <a:r>
              <a:rPr lang="zh-TW" altLang="en-US" dirty="0"/>
              <a:t>準備工作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ABA289-2779-493A-AD81-391BD19826A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SQL Management Studio</a:t>
            </a:r>
            <a:r>
              <a:rPr lang="zh-TW" altLang="en-US" dirty="0"/>
              <a:t>的</a:t>
            </a:r>
            <a:r>
              <a:rPr lang="en-US" altLang="zh-TW" dirty="0"/>
              <a:t>replication</a:t>
            </a:r>
            <a:r>
              <a:rPr lang="zh-TW" altLang="en-US" dirty="0"/>
              <a:t>選項按右鍵選</a:t>
            </a:r>
            <a:r>
              <a:rPr lang="en-US" altLang="zh-TW" dirty="0"/>
              <a:t>Config Distribution</a:t>
            </a:r>
          </a:p>
          <a:p>
            <a:pPr lvl="1"/>
            <a:r>
              <a:rPr lang="zh-TW" altLang="en-US" dirty="0"/>
              <a:t>這邊要設立一個</a:t>
            </a:r>
            <a:r>
              <a:rPr lang="en-US" altLang="zh-TW" dirty="0"/>
              <a:t>distribution DB (</a:t>
            </a:r>
            <a:r>
              <a:rPr lang="zh-TW" altLang="en-US" dirty="0"/>
              <a:t>假設為 </a:t>
            </a:r>
            <a:r>
              <a:rPr lang="en-US" altLang="zh-TW" dirty="0" err="1"/>
              <a:t>dist_db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snapshot</a:t>
            </a:r>
            <a:r>
              <a:rPr lang="zh-TW" altLang="en-US" dirty="0"/>
              <a:t>與</a:t>
            </a:r>
            <a:r>
              <a:rPr lang="en-US" altLang="zh-TW" dirty="0"/>
              <a:t>distribution</a:t>
            </a:r>
            <a:r>
              <a:rPr lang="zh-TW" altLang="en-US" dirty="0"/>
              <a:t>兩個帳號必須指定為</a:t>
            </a:r>
            <a:r>
              <a:rPr lang="en-US" altLang="zh-TW" dirty="0" err="1">
                <a:solidFill>
                  <a:srgbClr val="FF0000"/>
                </a:solidFill>
              </a:rPr>
              <a:t>dist_db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 err="1">
                <a:solidFill>
                  <a:srgbClr val="FF0000"/>
                </a:solidFill>
              </a:rPr>
              <a:t>db_owner</a:t>
            </a:r>
            <a:r>
              <a:rPr lang="en-US" altLang="zh-TW" dirty="0"/>
              <a:t>!</a:t>
            </a: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後面出現各種莫名奇妙的權限不足錯誤，多半是少做了這一步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19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產品或服務的銷售簡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208_TF03460555.potx" id="{5A0CC4F0-49D2-4B6F-A631-BA681F79FC95}" vid="{1F471006-E074-4576-8419-3FD1C8C4D335}"/>
    </a:ext>
  </a:extLst>
</a:theme>
</file>

<file path=ppt/theme/theme2.xml><?xml version="1.0" encoding="utf-8"?>
<a:theme xmlns:a="http://schemas.openxmlformats.org/drawingml/2006/main" name="Office 佈景主題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產品或服務的商務銷售簡報</Template>
  <TotalTime>404</TotalTime>
  <Words>317</Words>
  <Application>Microsoft Office PowerPoint</Application>
  <PresentationFormat>自訂</PresentationFormat>
  <Paragraphs>42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Microsoft JhengHei UI</vt:lpstr>
      <vt:lpstr>細明體</vt:lpstr>
      <vt:lpstr>Arial</vt:lpstr>
      <vt:lpstr>Calibri</vt:lpstr>
      <vt:lpstr>Corbel</vt:lpstr>
      <vt:lpstr>產品或服務的銷售簡報</vt:lpstr>
      <vt:lpstr>MSSQL Server 資料庫同步</vt:lpstr>
      <vt:lpstr>Database Replication 資料庫同步</vt:lpstr>
      <vt:lpstr>Database Replication 概念圖</vt:lpstr>
      <vt:lpstr>安裝時的功能選擇</vt:lpstr>
      <vt:lpstr>Publisher準備工作</vt:lpstr>
      <vt:lpstr>Publisher準備工作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MSSQL Server 資料庫同步</dc:title>
  <dc:creator>Roy Wang</dc:creator>
  <cp:lastModifiedBy>Roy</cp:lastModifiedBy>
  <cp:revision>12</cp:revision>
  <dcterms:created xsi:type="dcterms:W3CDTF">2019-08-01T14:29:14Z</dcterms:created>
  <dcterms:modified xsi:type="dcterms:W3CDTF">2019-08-03T08:25:33Z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