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B88EADF-5A54-4B61-9EAD-1A178CAF62DF}" type="datetimeFigureOut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42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90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481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7977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07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382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395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03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80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33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85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8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55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50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41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87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06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8EADF-5A54-4B61-9EAD-1A178CAF62DF}" type="datetimeFigureOut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333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Debug Diagnostic Tool</a:t>
            </a:r>
            <a:br>
              <a:rPr lang="en-US" altLang="zh-TW" smtClean="0"/>
            </a:b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Author : SmokingPC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39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85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Objective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Collecting debug information of softwares.</a:t>
            </a:r>
            <a:endParaRPr lang="en-US" altLang="zh-TW" smtClean="0"/>
          </a:p>
          <a:p>
            <a:pPr lvl="1"/>
            <a:r>
              <a:rPr lang="en-US" altLang="zh-TW" smtClean="0"/>
              <a:t>Software </a:t>
            </a:r>
            <a:r>
              <a:rPr lang="en-US" altLang="zh-TW" smtClean="0"/>
              <a:t>log</a:t>
            </a:r>
          </a:p>
          <a:p>
            <a:pPr lvl="1"/>
            <a:r>
              <a:rPr lang="en-US" altLang="zh-TW" smtClean="0"/>
              <a:t>System </a:t>
            </a:r>
            <a:r>
              <a:rPr lang="en-US" altLang="zh-TW" smtClean="0"/>
              <a:t>information</a:t>
            </a:r>
          </a:p>
          <a:p>
            <a:pPr lvl="1"/>
            <a:r>
              <a:rPr lang="en-US" altLang="zh-TW" smtClean="0"/>
              <a:t>System log</a:t>
            </a:r>
            <a:endParaRPr lang="en-US" altLang="zh-TW" smtClean="0"/>
          </a:p>
          <a:p>
            <a:pPr lvl="1"/>
            <a:r>
              <a:rPr lang="en-US" altLang="zh-TW" smtClean="0"/>
              <a:t>Dump file</a:t>
            </a:r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09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Concept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14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Features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/>
              <a:t>Software </a:t>
            </a:r>
            <a:r>
              <a:rPr lang="en-US" altLang="zh-TW" smtClean="0"/>
              <a:t>log and dump</a:t>
            </a:r>
            <a:endParaRPr lang="en-US" altLang="zh-TW"/>
          </a:p>
          <a:p>
            <a:pPr lvl="1"/>
            <a:r>
              <a:rPr lang="en-US" altLang="zh-TW" smtClean="0"/>
              <a:t>collect application log</a:t>
            </a:r>
          </a:p>
          <a:p>
            <a:pPr lvl="1"/>
            <a:r>
              <a:rPr lang="en-US" altLang="zh-TW" smtClean="0"/>
              <a:t>collect dump file of application</a:t>
            </a:r>
            <a:endParaRPr lang="en-US" altLang="zh-TW"/>
          </a:p>
          <a:p>
            <a:pPr lvl="1"/>
            <a:endParaRPr lang="en-US" altLang="zh-TW"/>
          </a:p>
          <a:p>
            <a:r>
              <a:rPr lang="en-US" altLang="zh-TW" smtClean="0"/>
              <a:t>Collect System log</a:t>
            </a:r>
          </a:p>
          <a:p>
            <a:pPr lvl="1"/>
            <a:r>
              <a:rPr lang="en-US" altLang="zh-TW" smtClean="0"/>
              <a:t>System event log : Applications, Security, Installation, and System events.</a:t>
            </a:r>
          </a:p>
          <a:p>
            <a:pPr lvl="1"/>
            <a:r>
              <a:rPr lang="en-US" altLang="zh-TW"/>
              <a:t>c</a:t>
            </a:r>
            <a:r>
              <a:rPr lang="en-US" altLang="zh-TW"/>
              <a:t>:\</a:t>
            </a:r>
            <a:r>
              <a:rPr lang="en-US" altLang="zh-TW" smtClean="0"/>
              <a:t>windows\inf\setupapi.dev.log</a:t>
            </a:r>
          </a:p>
          <a:p>
            <a:pPr lvl="1"/>
            <a:endParaRPr lang="en-US" altLang="zh-TW"/>
          </a:p>
          <a:p>
            <a:r>
              <a:rPr lang="en-US" altLang="zh-TW" smtClean="0"/>
              <a:t>Collect system information </a:t>
            </a:r>
          </a:p>
          <a:p>
            <a:pPr lvl="1"/>
            <a:r>
              <a:rPr lang="en-US" altLang="zh-TW" smtClean="0"/>
              <a:t>export </a:t>
            </a:r>
            <a:r>
              <a:rPr lang="en-US" altLang="zh-TW" smtClean="0"/>
              <a:t>MSinfo32 to TXT</a:t>
            </a:r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11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Features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Extensible Collector Script</a:t>
            </a:r>
          </a:p>
          <a:p>
            <a:pPr lvl="1"/>
            <a:r>
              <a:rPr lang="en-US" altLang="zh-TW" smtClean="0"/>
              <a:t>LUA script</a:t>
            </a:r>
          </a:p>
          <a:p>
            <a:pPr lvl="1"/>
            <a:r>
              <a:rPr lang="en-US" altLang="zh-TW" smtClean="0"/>
              <a:t>collect anything you want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50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15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14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13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112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38</TotalTime>
  <Words>72</Words>
  <Application>Microsoft Office PowerPoint</Application>
  <PresentationFormat>寬螢幕</PresentationFormat>
  <Paragraphs>24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Trebuchet MS</vt:lpstr>
      <vt:lpstr>Tw Cen MT</vt:lpstr>
      <vt:lpstr>電路</vt:lpstr>
      <vt:lpstr>Debug Diagnostic Tool </vt:lpstr>
      <vt:lpstr>Objective</vt:lpstr>
      <vt:lpstr>Concept</vt:lpstr>
      <vt:lpstr>Features</vt:lpstr>
      <vt:lpstr>Features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Systemcom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 Diagnostic Tool code name: DDT</dc:title>
  <dc:creator>Roy Wang</dc:creator>
  <cp:lastModifiedBy>Roy Wang</cp:lastModifiedBy>
  <cp:revision>6</cp:revision>
  <dcterms:created xsi:type="dcterms:W3CDTF">2018-07-27T11:12:24Z</dcterms:created>
  <dcterms:modified xsi:type="dcterms:W3CDTF">2018-07-27T11:56:25Z</dcterms:modified>
</cp:coreProperties>
</file>