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6" r:id="rId8"/>
    <p:sldId id="261" r:id="rId9"/>
    <p:sldId id="262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8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9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EADF-5A54-4B61-9EAD-1A178CAF62D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3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Debug Diagnostic Tool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Author : SmokingPC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Concept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5A881B-90DF-41A0-A278-0CD0CC2E59AA}"/>
              </a:ext>
            </a:extLst>
          </p:cNvPr>
          <p:cNvSpPr/>
          <p:nvPr/>
        </p:nvSpPr>
        <p:spPr>
          <a:xfrm>
            <a:off x="1828800" y="2097088"/>
            <a:ext cx="7350712" cy="3575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3DFB773-D6F5-4EB2-90CB-CE6B22C609E0}"/>
              </a:ext>
            </a:extLst>
          </p:cNvPr>
          <p:cNvSpPr/>
          <p:nvPr/>
        </p:nvSpPr>
        <p:spPr>
          <a:xfrm>
            <a:off x="2077375" y="2689934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8CCBBF2-EEF3-4657-8222-0C896EE67FE8}"/>
              </a:ext>
            </a:extLst>
          </p:cNvPr>
          <p:cNvSpPr/>
          <p:nvPr/>
        </p:nvSpPr>
        <p:spPr>
          <a:xfrm>
            <a:off x="2533097" y="2689934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1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B94815-E329-49E2-A691-90524D47E048}"/>
              </a:ext>
            </a:extLst>
          </p:cNvPr>
          <p:cNvSpPr/>
          <p:nvPr/>
        </p:nvSpPr>
        <p:spPr>
          <a:xfrm>
            <a:off x="2077375" y="3080552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2A67C3-34E8-4155-8CDB-C509A59A6F86}"/>
              </a:ext>
            </a:extLst>
          </p:cNvPr>
          <p:cNvSpPr/>
          <p:nvPr/>
        </p:nvSpPr>
        <p:spPr>
          <a:xfrm>
            <a:off x="2533097" y="3080552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2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5FD7DF-7BDC-4525-91A5-F2A47B697D21}"/>
              </a:ext>
            </a:extLst>
          </p:cNvPr>
          <p:cNvSpPr/>
          <p:nvPr/>
        </p:nvSpPr>
        <p:spPr>
          <a:xfrm>
            <a:off x="2077375" y="3471170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6E76818-36BA-41BC-B440-2E6A22521648}"/>
              </a:ext>
            </a:extLst>
          </p:cNvPr>
          <p:cNvSpPr/>
          <p:nvPr/>
        </p:nvSpPr>
        <p:spPr>
          <a:xfrm>
            <a:off x="2533097" y="3471170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2F0255E-EA4E-4C5D-A838-524C54FED576}"/>
              </a:ext>
            </a:extLst>
          </p:cNvPr>
          <p:cNvSpPr/>
          <p:nvPr/>
        </p:nvSpPr>
        <p:spPr>
          <a:xfrm>
            <a:off x="2077375" y="3861788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E12F641-2854-4D02-80A5-6F6E6C178B0F}"/>
              </a:ext>
            </a:extLst>
          </p:cNvPr>
          <p:cNvSpPr/>
          <p:nvPr/>
        </p:nvSpPr>
        <p:spPr>
          <a:xfrm>
            <a:off x="2533097" y="3861788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4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3F7E5E9-4566-4CAB-BE48-FABD3C4102F8}"/>
              </a:ext>
            </a:extLst>
          </p:cNvPr>
          <p:cNvSpPr/>
          <p:nvPr/>
        </p:nvSpPr>
        <p:spPr>
          <a:xfrm>
            <a:off x="6059009" y="2689934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2F0FBEF-918D-486A-8C9D-D559E54E8DE7}"/>
              </a:ext>
            </a:extLst>
          </p:cNvPr>
          <p:cNvSpPr/>
          <p:nvPr/>
        </p:nvSpPr>
        <p:spPr>
          <a:xfrm>
            <a:off x="6514731" y="2689934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5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E1C9917-1CE4-4A6E-A3F3-73FD650567B7}"/>
              </a:ext>
            </a:extLst>
          </p:cNvPr>
          <p:cNvSpPr/>
          <p:nvPr/>
        </p:nvSpPr>
        <p:spPr>
          <a:xfrm>
            <a:off x="6059009" y="3080552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A8C3ECB-D103-48FA-BEBF-7D46EE85649C}"/>
              </a:ext>
            </a:extLst>
          </p:cNvPr>
          <p:cNvSpPr/>
          <p:nvPr/>
        </p:nvSpPr>
        <p:spPr>
          <a:xfrm>
            <a:off x="6514731" y="3080552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6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A01BE2B-0B1F-4400-BF9E-C9A36375309B}"/>
              </a:ext>
            </a:extLst>
          </p:cNvPr>
          <p:cNvSpPr/>
          <p:nvPr/>
        </p:nvSpPr>
        <p:spPr>
          <a:xfrm>
            <a:off x="6059009" y="3471170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4EA7ECF-6FA7-4375-A18C-0C402D68DA05}"/>
              </a:ext>
            </a:extLst>
          </p:cNvPr>
          <p:cNvSpPr/>
          <p:nvPr/>
        </p:nvSpPr>
        <p:spPr>
          <a:xfrm>
            <a:off x="6514731" y="3471170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7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4901AEB-D9CD-4852-B0AA-0009985E5771}"/>
              </a:ext>
            </a:extLst>
          </p:cNvPr>
          <p:cNvSpPr/>
          <p:nvPr/>
        </p:nvSpPr>
        <p:spPr>
          <a:xfrm>
            <a:off x="6059009" y="3861788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EE80ACC-2EB0-4A99-8EB8-A36B65A426E1}"/>
              </a:ext>
            </a:extLst>
          </p:cNvPr>
          <p:cNvSpPr/>
          <p:nvPr/>
        </p:nvSpPr>
        <p:spPr>
          <a:xfrm>
            <a:off x="2077375" y="4603512"/>
            <a:ext cx="6751467" cy="275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Folder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49A42C8-196F-4659-9297-7542906ABAB6}"/>
              </a:ext>
            </a:extLst>
          </p:cNvPr>
          <p:cNvSpPr/>
          <p:nvPr/>
        </p:nvSpPr>
        <p:spPr>
          <a:xfrm>
            <a:off x="6514731" y="3861788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8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F496CF-2EA6-44B1-B44A-897709F4A2FF}"/>
              </a:ext>
            </a:extLst>
          </p:cNvPr>
          <p:cNvSpPr/>
          <p:nvPr/>
        </p:nvSpPr>
        <p:spPr>
          <a:xfrm>
            <a:off x="6514730" y="5078907"/>
            <a:ext cx="2314111" cy="275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 IT!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85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42728-AC57-4F93-BCA9-F32459C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2BE84-2346-42B7-ACA8-229E4B46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registered script are shown on UI as a task</a:t>
            </a:r>
          </a:p>
          <a:p>
            <a:r>
              <a:rPr lang="en-US" altLang="zh-TW" dirty="0"/>
              <a:t>Select task by checkbox</a:t>
            </a:r>
          </a:p>
          <a:p>
            <a:r>
              <a:rPr lang="en-US" altLang="zh-TW" dirty="0"/>
              <a:t>Select output folder, default under %</a:t>
            </a:r>
            <a:r>
              <a:rPr lang="en-US" altLang="zh-TW" dirty="0" err="1"/>
              <a:t>DDT_ExePath</a:t>
            </a:r>
            <a:r>
              <a:rPr lang="en-US" altLang="zh-TW" dirty="0"/>
              <a:t>%\output</a:t>
            </a:r>
          </a:p>
          <a:p>
            <a:r>
              <a:rPr lang="en-US" altLang="zh-TW" dirty="0"/>
              <a:t>Press button to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2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D25A2-F942-4D8B-8750-237FD6D3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 module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B1707-F19C-4DEE-8998-A96ADCE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9F3025-73B1-48D6-8505-CFCED3109F30}"/>
              </a:ext>
            </a:extLst>
          </p:cNvPr>
          <p:cNvSpPr/>
          <p:nvPr/>
        </p:nvSpPr>
        <p:spPr>
          <a:xfrm>
            <a:off x="6667469" y="3190521"/>
            <a:ext cx="4012707" cy="1976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/>
              <a:t>Task Script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23FEB5-604B-43ED-BD8E-B0528C9C7ABC}"/>
              </a:ext>
            </a:extLst>
          </p:cNvPr>
          <p:cNvSpPr/>
          <p:nvPr/>
        </p:nvSpPr>
        <p:spPr>
          <a:xfrm>
            <a:off x="7233823" y="3559100"/>
            <a:ext cx="28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Register()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6D2B09-A984-42D6-BD2C-6C14293B8075}"/>
              </a:ext>
            </a:extLst>
          </p:cNvPr>
          <p:cNvSpPr/>
          <p:nvPr/>
        </p:nvSpPr>
        <p:spPr>
          <a:xfrm>
            <a:off x="7233823" y="4251499"/>
            <a:ext cx="28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18A1-D6D1-4040-9199-252EAB3D8818}"/>
              </a:ext>
            </a:extLst>
          </p:cNvPr>
          <p:cNvSpPr/>
          <p:nvPr/>
        </p:nvSpPr>
        <p:spPr>
          <a:xfrm>
            <a:off x="1260968" y="3190521"/>
            <a:ext cx="4012707" cy="1976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/>
              <a:t>DDT Engine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4205844-A084-4658-8729-7BF6210C9F44}"/>
              </a:ext>
            </a:extLst>
          </p:cNvPr>
          <p:cNvCxnSpPr/>
          <p:nvPr/>
        </p:nvCxnSpPr>
        <p:spPr>
          <a:xfrm>
            <a:off x="5273675" y="3783866"/>
            <a:ext cx="196014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B951248-9EE9-4259-B3BF-48DFD8BE6262}"/>
              </a:ext>
            </a:extLst>
          </p:cNvPr>
          <p:cNvCxnSpPr/>
          <p:nvPr/>
        </p:nvCxnSpPr>
        <p:spPr>
          <a:xfrm>
            <a:off x="5273675" y="4521499"/>
            <a:ext cx="196014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8845A1-2324-4572-A701-6039CAABE21B}"/>
              </a:ext>
            </a:extLst>
          </p:cNvPr>
          <p:cNvSpPr txBox="1"/>
          <p:nvPr/>
        </p:nvSpPr>
        <p:spPr>
          <a:xfrm>
            <a:off x="5274014" y="3386246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 call in </a:t>
            </a:r>
            <a:r>
              <a:rPr lang="en-US" altLang="zh-TW" dirty="0" err="1">
                <a:solidFill>
                  <a:schemeClr val="bg1"/>
                </a:solidFill>
              </a:rPr>
              <a:t>init</a:t>
            </a:r>
            <a:r>
              <a:rPr lang="en-US" altLang="zh-TW" dirty="0">
                <a:solidFill>
                  <a:schemeClr val="bg1"/>
                </a:solidFill>
              </a:rPr>
              <a:t> stage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987B53-E864-4DEF-ADF4-59F33B839DD7}"/>
              </a:ext>
            </a:extLst>
          </p:cNvPr>
          <p:cNvSpPr txBox="1"/>
          <p:nvPr/>
        </p:nvSpPr>
        <p:spPr>
          <a:xfrm>
            <a:off x="5274014" y="4066833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2. call in “Do It” event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9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9F47A-AE76-42DD-84C7-28A600F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 module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17D0D-5910-4FA1-AF86-7107AF1B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script should provide 2 function</a:t>
            </a:r>
          </a:p>
          <a:p>
            <a:pPr lvl="1"/>
            <a:r>
              <a:rPr lang="en-US" altLang="zh-TW" dirty="0"/>
              <a:t>Register()</a:t>
            </a:r>
          </a:p>
          <a:p>
            <a:pPr lvl="2"/>
            <a:r>
              <a:rPr lang="en-US" altLang="zh-TW" dirty="0"/>
              <a:t>register this script to DDT engine</a:t>
            </a:r>
          </a:p>
          <a:p>
            <a:pPr lvl="2"/>
            <a:r>
              <a:rPr lang="en-US" altLang="zh-TW" dirty="0"/>
              <a:t>return task name which will be shown on UI</a:t>
            </a:r>
          </a:p>
          <a:p>
            <a:pPr lvl="1"/>
            <a:r>
              <a:rPr lang="en-US" altLang="zh-TW" dirty="0" err="1"/>
              <a:t>DoJob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called when UI press button to do all jobs</a:t>
            </a:r>
          </a:p>
          <a:p>
            <a:pPr lvl="2"/>
            <a:r>
              <a:rPr lang="en-US" altLang="zh-TW" dirty="0"/>
              <a:t>DDT engine will pass output folder in arguments</a:t>
            </a:r>
          </a:p>
          <a:p>
            <a:pPr lvl="3"/>
            <a:r>
              <a:rPr lang="en-US" altLang="zh-TW" dirty="0"/>
              <a:t>script should put output files in this folder, then engine will zip them all automatically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2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Collecting debug information of </a:t>
            </a:r>
            <a:r>
              <a:rPr lang="en-US" altLang="zh-TW" dirty="0" err="1"/>
              <a:t>softwares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Software log</a:t>
            </a:r>
          </a:p>
          <a:p>
            <a:pPr lvl="1"/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System log</a:t>
            </a:r>
          </a:p>
          <a:p>
            <a:pPr lvl="1"/>
            <a:r>
              <a:rPr lang="en-US" altLang="zh-TW" dirty="0"/>
              <a:t>Dump file</a:t>
            </a:r>
          </a:p>
          <a:p>
            <a:pPr lvl="1"/>
            <a:r>
              <a:rPr lang="en-US" altLang="zh-TW" dirty="0" err="1"/>
              <a:t>ProcMon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1DE7700-ACCA-41B1-851D-1A31A44341BC}"/>
              </a:ext>
            </a:extLst>
          </p:cNvPr>
          <p:cNvGrpSpPr/>
          <p:nvPr/>
        </p:nvGrpSpPr>
        <p:grpSpPr>
          <a:xfrm>
            <a:off x="3741461" y="2818758"/>
            <a:ext cx="3755254" cy="2749036"/>
            <a:chOff x="3444536" y="1929496"/>
            <a:chExt cx="3755254" cy="2749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89EA15-3F13-40FC-A8B9-4F8187B5349F}"/>
                </a:ext>
              </a:extLst>
            </p:cNvPr>
            <p:cNvSpPr/>
            <p:nvPr/>
          </p:nvSpPr>
          <p:spPr>
            <a:xfrm>
              <a:off x="3444536" y="1929496"/>
              <a:ext cx="3755254" cy="27490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DDT Application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BF8CC0-E686-4964-A54B-B3437DC224C8}"/>
                </a:ext>
              </a:extLst>
            </p:cNvPr>
            <p:cNvSpPr/>
            <p:nvPr/>
          </p:nvSpPr>
          <p:spPr>
            <a:xfrm>
              <a:off x="3710866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 Engine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E482B0-8BC5-4E29-BCF2-86322B5147AA}"/>
                </a:ext>
              </a:extLst>
            </p:cNvPr>
            <p:cNvSpPr/>
            <p:nvPr/>
          </p:nvSpPr>
          <p:spPr>
            <a:xfrm>
              <a:off x="5489362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Predefined Python scripts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8699EB-09EA-4AF7-B37E-B7701258B51F}"/>
                </a:ext>
              </a:extLst>
            </p:cNvPr>
            <p:cNvSpPr/>
            <p:nvPr/>
          </p:nvSpPr>
          <p:spPr>
            <a:xfrm>
              <a:off x="3710866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Win32 API Wrapper DLL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2D4A19-C78A-4EEB-A9B7-017FDD4DD267}"/>
                </a:ext>
              </a:extLst>
            </p:cNvPr>
            <p:cNvSpPr/>
            <p:nvPr/>
          </p:nvSpPr>
          <p:spPr>
            <a:xfrm>
              <a:off x="5489362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Utility DLL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D76684-8A0A-483F-B9F6-5E9302432BBA}"/>
              </a:ext>
            </a:extLst>
          </p:cNvPr>
          <p:cNvGrpSpPr/>
          <p:nvPr/>
        </p:nvGrpSpPr>
        <p:grpSpPr>
          <a:xfrm>
            <a:off x="536085" y="2147070"/>
            <a:ext cx="2160000" cy="4092412"/>
            <a:chOff x="855681" y="2097088"/>
            <a:chExt cx="2160000" cy="40924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02EA7D-BFC1-4CF7-A048-0826805A2129}"/>
                </a:ext>
              </a:extLst>
            </p:cNvPr>
            <p:cNvSpPr/>
            <p:nvPr/>
          </p:nvSpPr>
          <p:spPr>
            <a:xfrm>
              <a:off x="1415883" y="2940191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Information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4D6999-52DB-47B1-883D-3DAF8C7D9246}"/>
                </a:ext>
              </a:extLst>
            </p:cNvPr>
            <p:cNvSpPr/>
            <p:nvPr/>
          </p:nvSpPr>
          <p:spPr>
            <a:xfrm>
              <a:off x="1247207" y="3783294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Software Log Files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DFABC4-E1EB-4A41-BB3C-5B2098CF38A9}"/>
                </a:ext>
              </a:extLst>
            </p:cNvPr>
            <p:cNvSpPr/>
            <p:nvPr/>
          </p:nvSpPr>
          <p:spPr>
            <a:xfrm>
              <a:off x="1069654" y="4626397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Dump Files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A2FDC7-5F0C-4A1D-AAF0-53D8ACC643C3}"/>
                </a:ext>
              </a:extLst>
            </p:cNvPr>
            <p:cNvSpPr/>
            <p:nvPr/>
          </p:nvSpPr>
          <p:spPr>
            <a:xfrm>
              <a:off x="1575681" y="2097088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</a:t>
              </a:r>
              <a:r>
                <a:rPr lang="en-US" altLang="zh-TW" dirty="0" err="1"/>
                <a:t>EventLog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9ED022-932C-4B20-AD8B-4F930AE82751}"/>
                </a:ext>
              </a:extLst>
            </p:cNvPr>
            <p:cNvSpPr/>
            <p:nvPr/>
          </p:nvSpPr>
          <p:spPr>
            <a:xfrm>
              <a:off x="855681" y="5469500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Process Monitor</a:t>
              </a:r>
              <a:endParaRPr lang="zh-TW" altLang="en-US" dirty="0"/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BD41D6A-7DB0-4DFF-B226-785562D9CF57}"/>
              </a:ext>
            </a:extLst>
          </p:cNvPr>
          <p:cNvSpPr/>
          <p:nvPr/>
        </p:nvSpPr>
        <p:spPr>
          <a:xfrm>
            <a:off x="2801879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2CC225E-30EF-4ACB-ACEA-0C06D7FA6C13}"/>
              </a:ext>
            </a:extLst>
          </p:cNvPr>
          <p:cNvSpPr/>
          <p:nvPr/>
        </p:nvSpPr>
        <p:spPr>
          <a:xfrm>
            <a:off x="7897661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0ABA6D-E9EB-4317-9B35-B13C0C31A682}"/>
              </a:ext>
            </a:extLst>
          </p:cNvPr>
          <p:cNvSpPr/>
          <p:nvPr/>
        </p:nvSpPr>
        <p:spPr>
          <a:xfrm>
            <a:off x="8900787" y="3453991"/>
            <a:ext cx="2146624" cy="14785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Files</a:t>
            </a:r>
          </a:p>
          <a:p>
            <a:pPr algn="ctr"/>
            <a:r>
              <a:rPr lang="en-US" altLang="zh-TW" dirty="0"/>
              <a:t>(in zip)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6C60E-DA1A-4964-BACD-0B67E704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1CCB6-CBD6-4376-81AF-27430E03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Entire engine built by Python (</a:t>
            </a:r>
            <a:r>
              <a:rPr lang="en-US" altLang="zh-TW" dirty="0" err="1"/>
              <a:t>PythonEngine</a:t>
            </a:r>
            <a:r>
              <a:rPr lang="en-US" altLang="zh-TW" dirty="0"/>
              <a:t> for C#)</a:t>
            </a:r>
          </a:p>
          <a:p>
            <a:r>
              <a:rPr lang="en-US" altLang="zh-TW" dirty="0"/>
              <a:t>Predefine some tasks to collect windows common information</a:t>
            </a:r>
          </a:p>
          <a:p>
            <a:r>
              <a:rPr lang="en-US" altLang="zh-TW" dirty="0"/>
              <a:t>Provide utility functions to simplify complicate tasks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3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Software log and dump</a:t>
            </a:r>
          </a:p>
          <a:p>
            <a:pPr lvl="1"/>
            <a:r>
              <a:rPr lang="en-US" altLang="zh-TW"/>
              <a:t>collect application log</a:t>
            </a:r>
          </a:p>
          <a:p>
            <a:pPr lvl="1"/>
            <a:r>
              <a:rPr lang="en-US" altLang="zh-TW"/>
              <a:t>collect dump file of application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log</a:t>
            </a:r>
          </a:p>
          <a:p>
            <a:pPr lvl="1"/>
            <a:r>
              <a:rPr lang="en-US" altLang="zh-TW"/>
              <a:t>System event log : Applications, Security, Installation, and System events.</a:t>
            </a:r>
          </a:p>
          <a:p>
            <a:pPr lvl="1"/>
            <a:r>
              <a:rPr lang="en-US" altLang="zh-TW"/>
              <a:t>c:\windows\inf\setupapi.dev.log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information </a:t>
            </a:r>
          </a:p>
          <a:p>
            <a:pPr lvl="1"/>
            <a:r>
              <a:rPr lang="en-US" altLang="zh-TW"/>
              <a:t>export MSinfo32 to TXT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ProcessMonitor</a:t>
            </a:r>
            <a:r>
              <a:rPr lang="en-US" altLang="zh-TW" dirty="0"/>
              <a:t> task</a:t>
            </a:r>
          </a:p>
          <a:p>
            <a:pPr lvl="1"/>
            <a:r>
              <a:rPr lang="en-US" altLang="zh-TW" dirty="0"/>
              <a:t>launch </a:t>
            </a:r>
            <a:r>
              <a:rPr lang="en-US" altLang="zh-TW" dirty="0" err="1"/>
              <a:t>ProcMon</a:t>
            </a:r>
            <a:r>
              <a:rPr lang="en-US" altLang="zh-TW" dirty="0"/>
              <a:t> and close it in specified time</a:t>
            </a:r>
          </a:p>
          <a:p>
            <a:pPr lvl="1"/>
            <a:r>
              <a:rPr lang="en-US" altLang="zh-TW" dirty="0"/>
              <a:t>launch with specified process at same time</a:t>
            </a:r>
          </a:p>
          <a:p>
            <a:r>
              <a:rPr lang="en-US" altLang="zh-TW" dirty="0"/>
              <a:t>.NET </a:t>
            </a:r>
            <a:r>
              <a:rPr lang="en-US" altLang="zh-TW" dirty="0" err="1"/>
              <a:t>dll</a:t>
            </a:r>
            <a:r>
              <a:rPr lang="en-US" altLang="zh-TW" dirty="0"/>
              <a:t> collection</a:t>
            </a:r>
          </a:p>
          <a:p>
            <a:pPr lvl="1"/>
            <a:r>
              <a:rPr lang="en-US" altLang="zh-TW" dirty="0"/>
              <a:t>for .NET dump analysis</a:t>
            </a:r>
          </a:p>
        </p:txBody>
      </p:sp>
    </p:spTree>
    <p:extLst>
      <p:ext uri="{BB962C8B-B14F-4D97-AF65-F5344CB8AC3E}">
        <p14:creationId xmlns:p14="http://schemas.microsoft.com/office/powerpoint/2010/main" val="258250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Extensible Collector Script</a:t>
            </a:r>
          </a:p>
          <a:p>
            <a:pPr lvl="1"/>
            <a:r>
              <a:rPr lang="en-US" altLang="zh-TW" dirty="0"/>
              <a:t>LUA script</a:t>
            </a:r>
          </a:p>
          <a:p>
            <a:pPr lvl="1"/>
            <a:r>
              <a:rPr lang="en-US" altLang="zh-TW" dirty="0"/>
              <a:t>collect anything you want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All saved file are zipped into 1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8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16 </a:t>
            </a:r>
            <a:r>
              <a:rPr lang="en-US" altLang="zh-TW" dirty="0"/>
              <a:t>tasks max</a:t>
            </a:r>
          </a:p>
          <a:p>
            <a:r>
              <a:rPr lang="en-US" altLang="zh-TW" dirty="0"/>
              <a:t>predefined task to collect common windows information</a:t>
            </a:r>
          </a:p>
          <a:p>
            <a:r>
              <a:rPr lang="en-US" altLang="zh-TW" dirty="0"/>
              <a:t>select task on UI</a:t>
            </a:r>
          </a:p>
          <a:p>
            <a:pPr lvl="1"/>
            <a:r>
              <a:rPr lang="en-US" altLang="zh-TW" dirty="0"/>
              <a:t>support config definition in future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DFAC8-899E-4D7B-B1C0-7415BC96B3AA}"/>
              </a:ext>
            </a:extLst>
          </p:cNvPr>
          <p:cNvSpPr/>
          <p:nvPr/>
        </p:nvSpPr>
        <p:spPr>
          <a:xfrm>
            <a:off x="1766656" y="3293616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DDT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E4BE51-7776-47BE-BAA9-F395DCE1F424}"/>
              </a:ext>
            </a:extLst>
          </p:cNvPr>
          <p:cNvGrpSpPr/>
          <p:nvPr/>
        </p:nvGrpSpPr>
        <p:grpSpPr>
          <a:xfrm>
            <a:off x="4128116" y="2507943"/>
            <a:ext cx="1553594" cy="1246453"/>
            <a:chOff x="4128116" y="2507943"/>
            <a:chExt cx="1553594" cy="12464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C88D8-D013-49C4-9257-112DA8A8AC22}"/>
                </a:ext>
              </a:extLst>
            </p:cNvPr>
            <p:cNvSpPr/>
            <p:nvPr/>
          </p:nvSpPr>
          <p:spPr>
            <a:xfrm>
              <a:off x="4128116" y="2507943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38C802-4BD1-4147-8A9E-63918AA2CE31}"/>
                </a:ext>
              </a:extLst>
            </p:cNvPr>
            <p:cNvSpPr/>
            <p:nvPr/>
          </p:nvSpPr>
          <p:spPr>
            <a:xfrm>
              <a:off x="4252404" y="261595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B9227B-891E-4017-B798-AB53FCB0958B}"/>
                </a:ext>
              </a:extLst>
            </p:cNvPr>
            <p:cNvSpPr/>
            <p:nvPr/>
          </p:nvSpPr>
          <p:spPr>
            <a:xfrm>
              <a:off x="4376692" y="275122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D6074E-69A1-4812-8589-42913B3F4D34}"/>
              </a:ext>
            </a:extLst>
          </p:cNvPr>
          <p:cNvGrpSpPr/>
          <p:nvPr/>
        </p:nvGrpSpPr>
        <p:grpSpPr>
          <a:xfrm>
            <a:off x="4119238" y="4059820"/>
            <a:ext cx="1553594" cy="1290690"/>
            <a:chOff x="4128116" y="4229980"/>
            <a:chExt cx="1553594" cy="1290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88B961-45C9-4053-B602-9543FFF2F87F}"/>
                </a:ext>
              </a:extLst>
            </p:cNvPr>
            <p:cNvSpPr/>
            <p:nvPr/>
          </p:nvSpPr>
          <p:spPr>
            <a:xfrm>
              <a:off x="4128116" y="451749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66888D-9588-4B68-ABDF-0097821C072B}"/>
                </a:ext>
              </a:extLst>
            </p:cNvPr>
            <p:cNvSpPr/>
            <p:nvPr/>
          </p:nvSpPr>
          <p:spPr>
            <a:xfrm>
              <a:off x="4252404" y="4379965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C2518E-8C22-475F-BCE2-ABD0213A68CB}"/>
                </a:ext>
              </a:extLst>
            </p:cNvPr>
            <p:cNvSpPr/>
            <p:nvPr/>
          </p:nvSpPr>
          <p:spPr>
            <a:xfrm>
              <a:off x="4376692" y="422998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 Task</a:t>
              </a:r>
              <a:endParaRPr lang="zh-TW" altLang="en-US" dirty="0"/>
            </a:p>
          </p:txBody>
        </p:sp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2A7E6EA-8F56-43D7-A35A-E804BA4AB921}"/>
              </a:ext>
            </a:extLst>
          </p:cNvPr>
          <p:cNvSpPr/>
          <p:nvPr/>
        </p:nvSpPr>
        <p:spPr>
          <a:xfrm>
            <a:off x="3302493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8A970DF-B33B-4769-B2EA-03064968563D}"/>
              </a:ext>
            </a:extLst>
          </p:cNvPr>
          <p:cNvSpPr/>
          <p:nvPr/>
        </p:nvSpPr>
        <p:spPr>
          <a:xfrm>
            <a:off x="3302493" y="4087937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71464B2E-5102-44BF-9FEE-79454626783C}"/>
              </a:ext>
            </a:extLst>
          </p:cNvPr>
          <p:cNvSpPr/>
          <p:nvPr/>
        </p:nvSpPr>
        <p:spPr>
          <a:xfrm>
            <a:off x="6094411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8DA6A117-D9DB-4B3C-BA6B-0B29FF5A8E15}"/>
              </a:ext>
            </a:extLst>
          </p:cNvPr>
          <p:cNvSpPr/>
          <p:nvPr/>
        </p:nvSpPr>
        <p:spPr>
          <a:xfrm>
            <a:off x="6094411" y="4086453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06EFD1-5ACA-4265-AE83-3727718BC5D4}"/>
              </a:ext>
            </a:extLst>
          </p:cNvPr>
          <p:cNvSpPr/>
          <p:nvPr/>
        </p:nvSpPr>
        <p:spPr>
          <a:xfrm>
            <a:off x="6973412" y="2751220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F77728-6858-4AB1-9F1F-EA40D0C6BD02}"/>
              </a:ext>
            </a:extLst>
          </p:cNvPr>
          <p:cNvSpPr/>
          <p:nvPr/>
        </p:nvSpPr>
        <p:spPr>
          <a:xfrm>
            <a:off x="6968972" y="4064259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14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85</TotalTime>
  <Words>354</Words>
  <Application>Microsoft Office PowerPoint</Application>
  <PresentationFormat>寬螢幕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Trebuchet MS</vt:lpstr>
      <vt:lpstr>Tw Cen MT</vt:lpstr>
      <vt:lpstr>電路</vt:lpstr>
      <vt:lpstr>Debug Diagnostic Tool </vt:lpstr>
      <vt:lpstr>Objective</vt:lpstr>
      <vt:lpstr>Concept</vt:lpstr>
      <vt:lpstr>Concept</vt:lpstr>
      <vt:lpstr>Features</vt:lpstr>
      <vt:lpstr>Features</vt:lpstr>
      <vt:lpstr>Features</vt:lpstr>
      <vt:lpstr>Flow Definition</vt:lpstr>
      <vt:lpstr>Flow Definition</vt:lpstr>
      <vt:lpstr>UI Concept</vt:lpstr>
      <vt:lpstr>UI CONCEPT</vt:lpstr>
      <vt:lpstr>Script module interface</vt:lpstr>
      <vt:lpstr>script module interface</vt:lpstr>
    </vt:vector>
  </TitlesOfParts>
  <Company>Systemcom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Diagnostic Tool code name: DDT</dc:title>
  <dc:creator>Roy Wang</dc:creator>
  <cp:lastModifiedBy>Roy Wang</cp:lastModifiedBy>
  <cp:revision>16</cp:revision>
  <dcterms:created xsi:type="dcterms:W3CDTF">2018-07-27T11:12:24Z</dcterms:created>
  <dcterms:modified xsi:type="dcterms:W3CDTF">2018-11-27T15:41:33Z</dcterms:modified>
</cp:coreProperties>
</file>