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6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8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9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EADF-5A54-4B61-9EAD-1A178CAF62DF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3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Debug Diagnostic Tool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Author : SmokingPC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Collecting debug information of </a:t>
            </a:r>
            <a:r>
              <a:rPr lang="en-US" altLang="zh-TW" dirty="0" err="1"/>
              <a:t>softwares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Software log</a:t>
            </a:r>
          </a:p>
          <a:p>
            <a:pPr lvl="1"/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System log</a:t>
            </a:r>
          </a:p>
          <a:p>
            <a:pPr lvl="1"/>
            <a:r>
              <a:rPr lang="en-US" altLang="zh-TW" dirty="0"/>
              <a:t>Dump file</a:t>
            </a:r>
          </a:p>
          <a:p>
            <a:pPr lvl="1"/>
            <a:r>
              <a:rPr lang="en-US" altLang="zh-TW" dirty="0" err="1"/>
              <a:t>ProcMon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1DE7700-ACCA-41B1-851D-1A31A44341BC}"/>
              </a:ext>
            </a:extLst>
          </p:cNvPr>
          <p:cNvGrpSpPr/>
          <p:nvPr/>
        </p:nvGrpSpPr>
        <p:grpSpPr>
          <a:xfrm>
            <a:off x="3741461" y="2818758"/>
            <a:ext cx="3755254" cy="2749036"/>
            <a:chOff x="3444536" y="1929496"/>
            <a:chExt cx="3755254" cy="2749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89EA15-3F13-40FC-A8B9-4F8187B5349F}"/>
                </a:ext>
              </a:extLst>
            </p:cNvPr>
            <p:cNvSpPr/>
            <p:nvPr/>
          </p:nvSpPr>
          <p:spPr>
            <a:xfrm>
              <a:off x="3444536" y="1929496"/>
              <a:ext cx="3755254" cy="27490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DDT Application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BF8CC0-E686-4964-A54B-B3437DC224C8}"/>
                </a:ext>
              </a:extLst>
            </p:cNvPr>
            <p:cNvSpPr/>
            <p:nvPr/>
          </p:nvSpPr>
          <p:spPr>
            <a:xfrm>
              <a:off x="3710866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 Engine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E482B0-8BC5-4E29-BCF2-86322B5147AA}"/>
                </a:ext>
              </a:extLst>
            </p:cNvPr>
            <p:cNvSpPr/>
            <p:nvPr/>
          </p:nvSpPr>
          <p:spPr>
            <a:xfrm>
              <a:off x="5489362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Predefined Python scripts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8699EB-09EA-4AF7-B37E-B7701258B51F}"/>
                </a:ext>
              </a:extLst>
            </p:cNvPr>
            <p:cNvSpPr/>
            <p:nvPr/>
          </p:nvSpPr>
          <p:spPr>
            <a:xfrm>
              <a:off x="3710866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Win32 API Wrapper DLL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2D4A19-C78A-4EEB-A9B7-017FDD4DD267}"/>
                </a:ext>
              </a:extLst>
            </p:cNvPr>
            <p:cNvSpPr/>
            <p:nvPr/>
          </p:nvSpPr>
          <p:spPr>
            <a:xfrm>
              <a:off x="5489362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Utility DLL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D76684-8A0A-483F-B9F6-5E9302432BBA}"/>
              </a:ext>
            </a:extLst>
          </p:cNvPr>
          <p:cNvGrpSpPr/>
          <p:nvPr/>
        </p:nvGrpSpPr>
        <p:grpSpPr>
          <a:xfrm>
            <a:off x="536085" y="2147070"/>
            <a:ext cx="2160000" cy="4092412"/>
            <a:chOff x="855681" y="2097088"/>
            <a:chExt cx="2160000" cy="40924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02EA7D-BFC1-4CF7-A048-0826805A2129}"/>
                </a:ext>
              </a:extLst>
            </p:cNvPr>
            <p:cNvSpPr/>
            <p:nvPr/>
          </p:nvSpPr>
          <p:spPr>
            <a:xfrm>
              <a:off x="1415883" y="2940191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Information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4D6999-52DB-47B1-883D-3DAF8C7D9246}"/>
                </a:ext>
              </a:extLst>
            </p:cNvPr>
            <p:cNvSpPr/>
            <p:nvPr/>
          </p:nvSpPr>
          <p:spPr>
            <a:xfrm>
              <a:off x="1247207" y="3783294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Software Log Files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DFABC4-E1EB-4A41-BB3C-5B2098CF38A9}"/>
                </a:ext>
              </a:extLst>
            </p:cNvPr>
            <p:cNvSpPr/>
            <p:nvPr/>
          </p:nvSpPr>
          <p:spPr>
            <a:xfrm>
              <a:off x="1069654" y="4626397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Dump Files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A2FDC7-5F0C-4A1D-AAF0-53D8ACC643C3}"/>
                </a:ext>
              </a:extLst>
            </p:cNvPr>
            <p:cNvSpPr/>
            <p:nvPr/>
          </p:nvSpPr>
          <p:spPr>
            <a:xfrm>
              <a:off x="1575681" y="2097088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</a:t>
              </a:r>
              <a:r>
                <a:rPr lang="en-US" altLang="zh-TW" dirty="0" err="1"/>
                <a:t>EventLog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9ED022-932C-4B20-AD8B-4F930AE82751}"/>
                </a:ext>
              </a:extLst>
            </p:cNvPr>
            <p:cNvSpPr/>
            <p:nvPr/>
          </p:nvSpPr>
          <p:spPr>
            <a:xfrm>
              <a:off x="855681" y="5469500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Process Monitor</a:t>
              </a:r>
              <a:endParaRPr lang="zh-TW" altLang="en-US" dirty="0"/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BD41D6A-7DB0-4DFF-B226-785562D9CF57}"/>
              </a:ext>
            </a:extLst>
          </p:cNvPr>
          <p:cNvSpPr/>
          <p:nvPr/>
        </p:nvSpPr>
        <p:spPr>
          <a:xfrm>
            <a:off x="2801879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2CC225E-30EF-4ACB-ACEA-0C06D7FA6C13}"/>
              </a:ext>
            </a:extLst>
          </p:cNvPr>
          <p:cNvSpPr/>
          <p:nvPr/>
        </p:nvSpPr>
        <p:spPr>
          <a:xfrm>
            <a:off x="7897661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0ABA6D-E9EB-4317-9B35-B13C0C31A682}"/>
              </a:ext>
            </a:extLst>
          </p:cNvPr>
          <p:cNvSpPr/>
          <p:nvPr/>
        </p:nvSpPr>
        <p:spPr>
          <a:xfrm>
            <a:off x="8900787" y="3453991"/>
            <a:ext cx="2146624" cy="14785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Files</a:t>
            </a:r>
          </a:p>
          <a:p>
            <a:pPr algn="ctr"/>
            <a:r>
              <a:rPr lang="en-US" altLang="zh-TW" dirty="0"/>
              <a:t>(in zip)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6C60E-DA1A-4964-BACD-0B67E704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1CCB6-CBD6-4376-81AF-27430E03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Entire engine built by Python (</a:t>
            </a:r>
            <a:r>
              <a:rPr lang="en-US" altLang="zh-TW" dirty="0" err="1"/>
              <a:t>PythonEngine</a:t>
            </a:r>
            <a:r>
              <a:rPr lang="en-US" altLang="zh-TW" dirty="0"/>
              <a:t> for C#)</a:t>
            </a:r>
          </a:p>
          <a:p>
            <a:r>
              <a:rPr lang="en-US" altLang="zh-TW" dirty="0"/>
              <a:t>Predefine some tasks to collect windows common information</a:t>
            </a:r>
          </a:p>
          <a:p>
            <a:r>
              <a:rPr lang="en-US" altLang="zh-TW" dirty="0"/>
              <a:t>Provide utility functions to simplify complicate tasks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3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Software log and dump</a:t>
            </a:r>
          </a:p>
          <a:p>
            <a:pPr lvl="1"/>
            <a:r>
              <a:rPr lang="en-US" altLang="zh-TW"/>
              <a:t>collect application log</a:t>
            </a:r>
          </a:p>
          <a:p>
            <a:pPr lvl="1"/>
            <a:r>
              <a:rPr lang="en-US" altLang="zh-TW"/>
              <a:t>collect dump file of application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log</a:t>
            </a:r>
          </a:p>
          <a:p>
            <a:pPr lvl="1"/>
            <a:r>
              <a:rPr lang="en-US" altLang="zh-TW"/>
              <a:t>System event log : Applications, Security, Installation, and System events.</a:t>
            </a:r>
          </a:p>
          <a:p>
            <a:pPr lvl="1"/>
            <a:r>
              <a:rPr lang="en-US" altLang="zh-TW"/>
              <a:t>c:\windows\inf\setupapi.dev.log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information </a:t>
            </a:r>
          </a:p>
          <a:p>
            <a:pPr lvl="1"/>
            <a:r>
              <a:rPr lang="en-US" altLang="zh-TW"/>
              <a:t>export MSinfo32 to TXT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ProcessMonitor</a:t>
            </a:r>
            <a:r>
              <a:rPr lang="en-US" altLang="zh-TW" dirty="0"/>
              <a:t> task</a:t>
            </a:r>
          </a:p>
          <a:p>
            <a:pPr lvl="1"/>
            <a:r>
              <a:rPr lang="en-US" altLang="zh-TW" dirty="0"/>
              <a:t>launch </a:t>
            </a:r>
            <a:r>
              <a:rPr lang="en-US" altLang="zh-TW" dirty="0" err="1"/>
              <a:t>ProcMon</a:t>
            </a:r>
            <a:r>
              <a:rPr lang="en-US" altLang="zh-TW" dirty="0"/>
              <a:t> and close it in specified time</a:t>
            </a:r>
          </a:p>
          <a:p>
            <a:pPr lvl="1"/>
            <a:r>
              <a:rPr lang="en-US" altLang="zh-TW" dirty="0"/>
              <a:t>launch with specified process at same time</a:t>
            </a:r>
          </a:p>
          <a:p>
            <a:r>
              <a:rPr lang="en-US" altLang="zh-TW" dirty="0"/>
              <a:t>.NET </a:t>
            </a:r>
            <a:r>
              <a:rPr lang="en-US" altLang="zh-TW" dirty="0" err="1"/>
              <a:t>dll</a:t>
            </a:r>
            <a:r>
              <a:rPr lang="en-US" altLang="zh-TW" dirty="0"/>
              <a:t> collection</a:t>
            </a:r>
          </a:p>
          <a:p>
            <a:pPr lvl="1"/>
            <a:r>
              <a:rPr lang="en-US" altLang="zh-TW" dirty="0"/>
              <a:t>for .NET dump analysis</a:t>
            </a:r>
          </a:p>
        </p:txBody>
      </p:sp>
    </p:spTree>
    <p:extLst>
      <p:ext uri="{BB962C8B-B14F-4D97-AF65-F5344CB8AC3E}">
        <p14:creationId xmlns:p14="http://schemas.microsoft.com/office/powerpoint/2010/main" val="258250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Extensible Collector Script</a:t>
            </a:r>
          </a:p>
          <a:p>
            <a:pPr lvl="1"/>
            <a:r>
              <a:rPr lang="en-US" altLang="zh-TW" dirty="0"/>
              <a:t>LUA script</a:t>
            </a:r>
          </a:p>
          <a:p>
            <a:pPr lvl="1"/>
            <a:r>
              <a:rPr lang="en-US" altLang="zh-TW" dirty="0"/>
              <a:t>collect anything you want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All saved file are zipped into 1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8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32 tasks max</a:t>
            </a:r>
          </a:p>
          <a:p>
            <a:r>
              <a:rPr lang="en-US" altLang="zh-TW" dirty="0"/>
              <a:t>predefined task to collect common windows information</a:t>
            </a:r>
          </a:p>
          <a:p>
            <a:r>
              <a:rPr lang="en-US" altLang="zh-TW" dirty="0"/>
              <a:t>select task on UI</a:t>
            </a:r>
          </a:p>
          <a:p>
            <a:pPr lvl="1"/>
            <a:r>
              <a:rPr lang="en-US" altLang="zh-TW" dirty="0"/>
              <a:t>support config definition in future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DFAC8-899E-4D7B-B1C0-7415BC96B3AA}"/>
              </a:ext>
            </a:extLst>
          </p:cNvPr>
          <p:cNvSpPr/>
          <p:nvPr/>
        </p:nvSpPr>
        <p:spPr>
          <a:xfrm>
            <a:off x="1766656" y="3293616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DDT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E4BE51-7776-47BE-BAA9-F395DCE1F424}"/>
              </a:ext>
            </a:extLst>
          </p:cNvPr>
          <p:cNvGrpSpPr/>
          <p:nvPr/>
        </p:nvGrpSpPr>
        <p:grpSpPr>
          <a:xfrm>
            <a:off x="4128116" y="2507943"/>
            <a:ext cx="1553594" cy="1246453"/>
            <a:chOff x="4128116" y="2507943"/>
            <a:chExt cx="1553594" cy="12464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C88D8-D013-49C4-9257-112DA8A8AC22}"/>
                </a:ext>
              </a:extLst>
            </p:cNvPr>
            <p:cNvSpPr/>
            <p:nvPr/>
          </p:nvSpPr>
          <p:spPr>
            <a:xfrm>
              <a:off x="4128116" y="2507943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38C802-4BD1-4147-8A9E-63918AA2CE31}"/>
                </a:ext>
              </a:extLst>
            </p:cNvPr>
            <p:cNvSpPr/>
            <p:nvPr/>
          </p:nvSpPr>
          <p:spPr>
            <a:xfrm>
              <a:off x="4252404" y="261595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B9227B-891E-4017-B798-AB53FCB0958B}"/>
                </a:ext>
              </a:extLst>
            </p:cNvPr>
            <p:cNvSpPr/>
            <p:nvPr/>
          </p:nvSpPr>
          <p:spPr>
            <a:xfrm>
              <a:off x="4376692" y="275122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D6074E-69A1-4812-8589-42913B3F4D34}"/>
              </a:ext>
            </a:extLst>
          </p:cNvPr>
          <p:cNvGrpSpPr/>
          <p:nvPr/>
        </p:nvGrpSpPr>
        <p:grpSpPr>
          <a:xfrm>
            <a:off x="4119238" y="4059820"/>
            <a:ext cx="1553594" cy="1290690"/>
            <a:chOff x="4128116" y="4229980"/>
            <a:chExt cx="1553594" cy="1290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88B961-45C9-4053-B602-9543FFF2F87F}"/>
                </a:ext>
              </a:extLst>
            </p:cNvPr>
            <p:cNvSpPr/>
            <p:nvPr/>
          </p:nvSpPr>
          <p:spPr>
            <a:xfrm>
              <a:off x="4128116" y="451749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66888D-9588-4B68-ABDF-0097821C072B}"/>
                </a:ext>
              </a:extLst>
            </p:cNvPr>
            <p:cNvSpPr/>
            <p:nvPr/>
          </p:nvSpPr>
          <p:spPr>
            <a:xfrm>
              <a:off x="4252404" y="4379965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C2518E-8C22-475F-BCE2-ABD0213A68CB}"/>
                </a:ext>
              </a:extLst>
            </p:cNvPr>
            <p:cNvSpPr/>
            <p:nvPr/>
          </p:nvSpPr>
          <p:spPr>
            <a:xfrm>
              <a:off x="4376692" y="422998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2A7E6EA-8F56-43D7-A35A-E804BA4AB921}"/>
              </a:ext>
            </a:extLst>
          </p:cNvPr>
          <p:cNvSpPr/>
          <p:nvPr/>
        </p:nvSpPr>
        <p:spPr>
          <a:xfrm>
            <a:off x="3302493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8A970DF-B33B-4769-B2EA-03064968563D}"/>
              </a:ext>
            </a:extLst>
          </p:cNvPr>
          <p:cNvSpPr/>
          <p:nvPr/>
        </p:nvSpPr>
        <p:spPr>
          <a:xfrm>
            <a:off x="3302493" y="4087937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4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68</TotalTime>
  <Words>211</Words>
  <Application>Microsoft Office PowerPoint</Application>
  <PresentationFormat>寬螢幕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Trebuchet MS</vt:lpstr>
      <vt:lpstr>Tw Cen MT</vt:lpstr>
      <vt:lpstr>電路</vt:lpstr>
      <vt:lpstr>Debug Diagnostic Tool </vt:lpstr>
      <vt:lpstr>Objective</vt:lpstr>
      <vt:lpstr>Concept</vt:lpstr>
      <vt:lpstr>Concept</vt:lpstr>
      <vt:lpstr>Features</vt:lpstr>
      <vt:lpstr>Features</vt:lpstr>
      <vt:lpstr>Features</vt:lpstr>
      <vt:lpstr>Flow Definition</vt:lpstr>
      <vt:lpstr>Flow Definition</vt:lpstr>
      <vt:lpstr>PowerPoint 簡報</vt:lpstr>
    </vt:vector>
  </TitlesOfParts>
  <Company>Systemcom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Diagnostic Tool code name: DDT</dc:title>
  <dc:creator>Roy Wang</dc:creator>
  <cp:lastModifiedBy>Roy Wang</cp:lastModifiedBy>
  <cp:revision>12</cp:revision>
  <dcterms:created xsi:type="dcterms:W3CDTF">2018-07-27T11:12:24Z</dcterms:created>
  <dcterms:modified xsi:type="dcterms:W3CDTF">2018-11-10T03:21:29Z</dcterms:modified>
</cp:coreProperties>
</file>