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85" r:id="rId4"/>
    <p:sldId id="353" r:id="rId5"/>
    <p:sldId id="260" r:id="rId6"/>
    <p:sldId id="305" r:id="rId7"/>
    <p:sldId id="259" r:id="rId8"/>
    <p:sldId id="309" r:id="rId9"/>
    <p:sldId id="334" r:id="rId10"/>
    <p:sldId id="335" r:id="rId11"/>
    <p:sldId id="333" r:id="rId12"/>
    <p:sldId id="308" r:id="rId13"/>
    <p:sldId id="307" r:id="rId14"/>
    <p:sldId id="330" r:id="rId15"/>
    <p:sldId id="332" r:id="rId16"/>
    <p:sldId id="331" r:id="rId17"/>
    <p:sldId id="329" r:id="rId18"/>
    <p:sldId id="314" r:id="rId19"/>
    <p:sldId id="286" r:id="rId20"/>
    <p:sldId id="336" r:id="rId21"/>
    <p:sldId id="339" r:id="rId22"/>
    <p:sldId id="345" r:id="rId23"/>
    <p:sldId id="340" r:id="rId24"/>
    <p:sldId id="341" r:id="rId25"/>
    <p:sldId id="342" r:id="rId26"/>
    <p:sldId id="343" r:id="rId27"/>
    <p:sldId id="344" r:id="rId28"/>
    <p:sldId id="289" r:id="rId29"/>
    <p:sldId id="276" r:id="rId30"/>
    <p:sldId id="281" r:id="rId31"/>
    <p:sldId id="283" r:id="rId32"/>
    <p:sldId id="284" r:id="rId33"/>
    <p:sldId id="279" r:id="rId34"/>
    <p:sldId id="261" r:id="rId35"/>
    <p:sldId id="295" r:id="rId36"/>
    <p:sldId id="298" r:id="rId37"/>
    <p:sldId id="292" r:id="rId38"/>
    <p:sldId id="315" r:id="rId39"/>
    <p:sldId id="297" r:id="rId40"/>
    <p:sldId id="316" r:id="rId41"/>
    <p:sldId id="317" r:id="rId42"/>
    <p:sldId id="319" r:id="rId43"/>
    <p:sldId id="318" r:id="rId44"/>
    <p:sldId id="322" r:id="rId45"/>
    <p:sldId id="320" r:id="rId46"/>
    <p:sldId id="347" r:id="rId47"/>
    <p:sldId id="321" r:id="rId48"/>
    <p:sldId id="323" r:id="rId49"/>
    <p:sldId id="296" r:id="rId50"/>
    <p:sldId id="294" r:id="rId51"/>
    <p:sldId id="293" r:id="rId52"/>
    <p:sldId id="349" r:id="rId53"/>
    <p:sldId id="348" r:id="rId54"/>
    <p:sldId id="352" r:id="rId55"/>
    <p:sldId id="351" r:id="rId56"/>
    <p:sldId id="350" r:id="rId57"/>
    <p:sldId id="325" r:id="rId58"/>
    <p:sldId id="324" r:id="rId59"/>
    <p:sldId id="346" r:id="rId60"/>
    <p:sldId id="262" r:id="rId61"/>
    <p:sldId id="299" r:id="rId62"/>
    <p:sldId id="291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54E62-0041-40EA-B78E-8E11FF5D28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1ACBE3-019B-4700-AEC3-4BAFECC65A61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Init PCI/PCIe bus resources</a:t>
          </a:r>
          <a:endParaRPr lang="zh-TW" altLang="en-US" sz="2400" dirty="0"/>
        </a:p>
      </dgm:t>
    </dgm:pt>
    <dgm:pt modelId="{E8E58B15-7176-4D07-A999-77785251EBFA}" type="par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4C35BC09-EE46-43B4-A03B-8734DCB4BC95}" type="sib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1E2F2989-9302-4C2B-952D-D3915ABF1448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Disable device state </a:t>
          </a:r>
          <a:endParaRPr lang="zh-TW" altLang="en-US" sz="2400" dirty="0"/>
        </a:p>
      </dgm:t>
    </dgm:pt>
    <dgm:pt modelId="{2827459F-54D9-420A-AEA6-8DD05CAF0936}" type="par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D5A362C1-2F77-46E8-8E7C-FDE32C7E1704}" type="sib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64CC87F0-9FFE-46C3-BEEB-DFE1DACBB759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Setup Admin </a:t>
          </a:r>
          <a:r>
            <a:rPr lang="en-US" altLang="zh-TW" sz="2400" dirty="0" err="1"/>
            <a:t>QueuePair</a:t>
          </a:r>
          <a:endParaRPr lang="zh-TW" altLang="en-US" sz="2400" dirty="0"/>
        </a:p>
      </dgm:t>
    </dgm:pt>
    <dgm:pt modelId="{094AC538-95F9-4DAF-86DE-5095C3DE4AAD}" type="parTrans" cxnId="{B81042D1-D880-4592-B835-D09393AE71CA}">
      <dgm:prSet/>
      <dgm:spPr/>
      <dgm:t>
        <a:bodyPr/>
        <a:lstStyle/>
        <a:p>
          <a:endParaRPr lang="zh-TW" altLang="en-US"/>
        </a:p>
      </dgm:t>
    </dgm:pt>
    <dgm:pt modelId="{CD4C9C8F-7E2A-44EB-8EAD-CE2706159E7E}" type="sibTrans" cxnId="{B81042D1-D880-4592-B835-D09393AE71CA}">
      <dgm:prSet/>
      <dgm:spPr/>
      <dgm:t>
        <a:bodyPr/>
        <a:lstStyle/>
        <a:p>
          <a:endParaRPr lang="zh-TW" altLang="en-US"/>
        </a:p>
      </dgm:t>
    </dgm:pt>
    <dgm:pt modelId="{E922603A-398B-4E37-A85A-0E0EF76AC760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Enable device</a:t>
          </a:r>
          <a:endParaRPr lang="zh-TW" altLang="en-US" sz="2400" dirty="0"/>
        </a:p>
      </dgm:t>
    </dgm:pt>
    <dgm:pt modelId="{A5118646-F2CE-4163-A205-66B74B17C68A}" type="parTrans" cxnId="{2B413200-344B-4E4D-9FD0-8852B670E023}">
      <dgm:prSet/>
      <dgm:spPr/>
      <dgm:t>
        <a:bodyPr/>
        <a:lstStyle/>
        <a:p>
          <a:endParaRPr lang="zh-TW" altLang="en-US"/>
        </a:p>
      </dgm:t>
    </dgm:pt>
    <dgm:pt modelId="{D1D51A23-D8F2-4DB1-8B2A-0FDC1EA482DB}" type="sibTrans" cxnId="{2B413200-344B-4E4D-9FD0-8852B670E023}">
      <dgm:prSet/>
      <dgm:spPr/>
      <dgm:t>
        <a:bodyPr/>
        <a:lstStyle/>
        <a:p>
          <a:endParaRPr lang="zh-TW" altLang="en-US"/>
        </a:p>
      </dgm:t>
    </dgm:pt>
    <dgm:pt modelId="{9CB005B2-B4F2-49C1-A4F6-C48782D73FF6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Setup necessary configs</a:t>
          </a:r>
          <a:endParaRPr lang="zh-TW" altLang="en-US" sz="2400" dirty="0"/>
        </a:p>
      </dgm:t>
    </dgm:pt>
    <dgm:pt modelId="{F9080FF9-806A-4EEE-9BEC-484F217ABA3E}" type="parTrans" cxnId="{CFCBFCD7-CA22-4043-B50D-DD3C9A999749}">
      <dgm:prSet/>
      <dgm:spPr/>
      <dgm:t>
        <a:bodyPr/>
        <a:lstStyle/>
        <a:p>
          <a:endParaRPr lang="zh-TW" altLang="en-US"/>
        </a:p>
      </dgm:t>
    </dgm:pt>
    <dgm:pt modelId="{9D588522-D8EC-4DEF-B341-094311AFB91A}" type="sibTrans" cxnId="{CFCBFCD7-CA22-4043-B50D-DD3C9A999749}">
      <dgm:prSet/>
      <dgm:spPr/>
      <dgm:t>
        <a:bodyPr/>
        <a:lstStyle/>
        <a:p>
          <a:endParaRPr lang="zh-TW" altLang="en-US"/>
        </a:p>
      </dgm:t>
    </dgm:pt>
    <dgm:pt modelId="{86D8F946-97DF-42F4-AEAE-B50C95B74FAA}" type="pres">
      <dgm:prSet presAssocID="{5FE54E62-0041-40EA-B78E-8E11FF5D2834}" presName="outerComposite" presStyleCnt="0">
        <dgm:presLayoutVars>
          <dgm:chMax val="5"/>
          <dgm:dir/>
          <dgm:resizeHandles val="exact"/>
        </dgm:presLayoutVars>
      </dgm:prSet>
      <dgm:spPr/>
    </dgm:pt>
    <dgm:pt modelId="{7D63F24D-4280-4F7A-909C-205D94AE0DE7}" type="pres">
      <dgm:prSet presAssocID="{5FE54E62-0041-40EA-B78E-8E11FF5D2834}" presName="dummyMaxCanvas" presStyleCnt="0">
        <dgm:presLayoutVars/>
      </dgm:prSet>
      <dgm:spPr/>
    </dgm:pt>
    <dgm:pt modelId="{6D6FBF06-B2C9-411F-BA37-F0452C4FBB47}" type="pres">
      <dgm:prSet presAssocID="{5FE54E62-0041-40EA-B78E-8E11FF5D2834}" presName="FiveNodes_1" presStyleLbl="node1" presStyleIdx="0" presStyleCnt="5">
        <dgm:presLayoutVars>
          <dgm:bulletEnabled val="1"/>
        </dgm:presLayoutVars>
      </dgm:prSet>
      <dgm:spPr/>
    </dgm:pt>
    <dgm:pt modelId="{DF28F9BD-007E-4B90-A781-21481ED45CF3}" type="pres">
      <dgm:prSet presAssocID="{5FE54E62-0041-40EA-B78E-8E11FF5D2834}" presName="FiveNodes_2" presStyleLbl="node1" presStyleIdx="1" presStyleCnt="5">
        <dgm:presLayoutVars>
          <dgm:bulletEnabled val="1"/>
        </dgm:presLayoutVars>
      </dgm:prSet>
      <dgm:spPr/>
    </dgm:pt>
    <dgm:pt modelId="{36073795-3BA9-4F96-AA1C-7F0330C7E44E}" type="pres">
      <dgm:prSet presAssocID="{5FE54E62-0041-40EA-B78E-8E11FF5D2834}" presName="FiveNodes_3" presStyleLbl="node1" presStyleIdx="2" presStyleCnt="5">
        <dgm:presLayoutVars>
          <dgm:bulletEnabled val="1"/>
        </dgm:presLayoutVars>
      </dgm:prSet>
      <dgm:spPr/>
    </dgm:pt>
    <dgm:pt modelId="{95A0F44C-BCAD-48DC-84C2-0386032A952C}" type="pres">
      <dgm:prSet presAssocID="{5FE54E62-0041-40EA-B78E-8E11FF5D2834}" presName="FiveNodes_4" presStyleLbl="node1" presStyleIdx="3" presStyleCnt="5">
        <dgm:presLayoutVars>
          <dgm:bulletEnabled val="1"/>
        </dgm:presLayoutVars>
      </dgm:prSet>
      <dgm:spPr/>
    </dgm:pt>
    <dgm:pt modelId="{8839FD6F-7137-4EE9-9F71-89648F17BE6C}" type="pres">
      <dgm:prSet presAssocID="{5FE54E62-0041-40EA-B78E-8E11FF5D2834}" presName="FiveNodes_5" presStyleLbl="node1" presStyleIdx="4" presStyleCnt="5">
        <dgm:presLayoutVars>
          <dgm:bulletEnabled val="1"/>
        </dgm:presLayoutVars>
      </dgm:prSet>
      <dgm:spPr/>
    </dgm:pt>
    <dgm:pt modelId="{CBEE7FAD-DB24-45F2-8257-CEEAEF020690}" type="pres">
      <dgm:prSet presAssocID="{5FE54E62-0041-40EA-B78E-8E11FF5D2834}" presName="FiveConn_1-2" presStyleLbl="fgAccFollowNode1" presStyleIdx="0" presStyleCnt="4">
        <dgm:presLayoutVars>
          <dgm:bulletEnabled val="1"/>
        </dgm:presLayoutVars>
      </dgm:prSet>
      <dgm:spPr/>
    </dgm:pt>
    <dgm:pt modelId="{BFB2D77C-78E7-4799-8A57-CF7529FBA1C4}" type="pres">
      <dgm:prSet presAssocID="{5FE54E62-0041-40EA-B78E-8E11FF5D2834}" presName="FiveConn_2-3" presStyleLbl="fgAccFollowNode1" presStyleIdx="1" presStyleCnt="4">
        <dgm:presLayoutVars>
          <dgm:bulletEnabled val="1"/>
        </dgm:presLayoutVars>
      </dgm:prSet>
      <dgm:spPr/>
    </dgm:pt>
    <dgm:pt modelId="{06965C50-457B-4B11-A387-3801A98C7B89}" type="pres">
      <dgm:prSet presAssocID="{5FE54E62-0041-40EA-B78E-8E11FF5D2834}" presName="FiveConn_3-4" presStyleLbl="fgAccFollowNode1" presStyleIdx="2" presStyleCnt="4">
        <dgm:presLayoutVars>
          <dgm:bulletEnabled val="1"/>
        </dgm:presLayoutVars>
      </dgm:prSet>
      <dgm:spPr/>
    </dgm:pt>
    <dgm:pt modelId="{2641F0B9-FFCB-49A9-AAC5-6A7B09A0683F}" type="pres">
      <dgm:prSet presAssocID="{5FE54E62-0041-40EA-B78E-8E11FF5D2834}" presName="FiveConn_4-5" presStyleLbl="fgAccFollowNode1" presStyleIdx="3" presStyleCnt="4">
        <dgm:presLayoutVars>
          <dgm:bulletEnabled val="1"/>
        </dgm:presLayoutVars>
      </dgm:prSet>
      <dgm:spPr/>
    </dgm:pt>
    <dgm:pt modelId="{7CC6C4F2-E365-4329-99F5-E83BD147D4EE}" type="pres">
      <dgm:prSet presAssocID="{5FE54E62-0041-40EA-B78E-8E11FF5D2834}" presName="FiveNodes_1_text" presStyleLbl="node1" presStyleIdx="4" presStyleCnt="5">
        <dgm:presLayoutVars>
          <dgm:bulletEnabled val="1"/>
        </dgm:presLayoutVars>
      </dgm:prSet>
      <dgm:spPr/>
    </dgm:pt>
    <dgm:pt modelId="{009152D0-A9B8-4BE4-849C-D40F8F2B58C1}" type="pres">
      <dgm:prSet presAssocID="{5FE54E62-0041-40EA-B78E-8E11FF5D2834}" presName="FiveNodes_2_text" presStyleLbl="node1" presStyleIdx="4" presStyleCnt="5">
        <dgm:presLayoutVars>
          <dgm:bulletEnabled val="1"/>
        </dgm:presLayoutVars>
      </dgm:prSet>
      <dgm:spPr/>
    </dgm:pt>
    <dgm:pt modelId="{71F203F0-C78A-46F5-9516-579086315735}" type="pres">
      <dgm:prSet presAssocID="{5FE54E62-0041-40EA-B78E-8E11FF5D2834}" presName="FiveNodes_3_text" presStyleLbl="node1" presStyleIdx="4" presStyleCnt="5">
        <dgm:presLayoutVars>
          <dgm:bulletEnabled val="1"/>
        </dgm:presLayoutVars>
      </dgm:prSet>
      <dgm:spPr/>
    </dgm:pt>
    <dgm:pt modelId="{0E4682D3-1061-4E71-AAF4-0F4FA55E999F}" type="pres">
      <dgm:prSet presAssocID="{5FE54E62-0041-40EA-B78E-8E11FF5D2834}" presName="FiveNodes_4_text" presStyleLbl="node1" presStyleIdx="4" presStyleCnt="5">
        <dgm:presLayoutVars>
          <dgm:bulletEnabled val="1"/>
        </dgm:presLayoutVars>
      </dgm:prSet>
      <dgm:spPr/>
    </dgm:pt>
    <dgm:pt modelId="{4B4A0882-A3B0-444F-8C13-910358970E1D}" type="pres">
      <dgm:prSet presAssocID="{5FE54E62-0041-40EA-B78E-8E11FF5D283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B413200-344B-4E4D-9FD0-8852B670E023}" srcId="{5FE54E62-0041-40EA-B78E-8E11FF5D2834}" destId="{E922603A-398B-4E37-A85A-0E0EF76AC760}" srcOrd="4" destOrd="0" parTransId="{A5118646-F2CE-4163-A205-66B74B17C68A}" sibTransId="{D1D51A23-D8F2-4DB1-8B2A-0FDC1EA482DB}"/>
    <dgm:cxn modelId="{393C3010-757A-497F-BCE8-43E724B449A4}" type="presOf" srcId="{64CC87F0-9FFE-46C3-BEEB-DFE1DACBB759}" destId="{36073795-3BA9-4F96-AA1C-7F0330C7E44E}" srcOrd="0" destOrd="0" presId="urn:microsoft.com/office/officeart/2005/8/layout/vProcess5"/>
    <dgm:cxn modelId="{B424C81A-CB8D-4BAF-A24B-BCF616BD4BCA}" type="presOf" srcId="{1E2F2989-9302-4C2B-952D-D3915ABF1448}" destId="{009152D0-A9B8-4BE4-849C-D40F8F2B58C1}" srcOrd="1" destOrd="0" presId="urn:microsoft.com/office/officeart/2005/8/layout/vProcess5"/>
    <dgm:cxn modelId="{E02FFC1A-CC1F-43DA-9517-42866E3EBA93}" type="presOf" srcId="{1E2F2989-9302-4C2B-952D-D3915ABF1448}" destId="{DF28F9BD-007E-4B90-A781-21481ED45CF3}" srcOrd="0" destOrd="0" presId="urn:microsoft.com/office/officeart/2005/8/layout/vProcess5"/>
    <dgm:cxn modelId="{AD83EE1E-2984-4961-89C0-5551F1EA323C}" type="presOf" srcId="{E922603A-398B-4E37-A85A-0E0EF76AC760}" destId="{8839FD6F-7137-4EE9-9F71-89648F17BE6C}" srcOrd="0" destOrd="0" presId="urn:microsoft.com/office/officeart/2005/8/layout/vProcess5"/>
    <dgm:cxn modelId="{2A278126-7968-4B8F-9764-399B07D1705E}" type="presOf" srcId="{9CB005B2-B4F2-49C1-A4F6-C48782D73FF6}" destId="{95A0F44C-BCAD-48DC-84C2-0386032A952C}" srcOrd="0" destOrd="0" presId="urn:microsoft.com/office/officeart/2005/8/layout/vProcess5"/>
    <dgm:cxn modelId="{D24FE526-7DCC-4060-B8F9-5CD412E9DEA6}" type="presOf" srcId="{FD1ACBE3-019B-4700-AEC3-4BAFECC65A61}" destId="{7CC6C4F2-E365-4329-99F5-E83BD147D4EE}" srcOrd="1" destOrd="0" presId="urn:microsoft.com/office/officeart/2005/8/layout/vProcess5"/>
    <dgm:cxn modelId="{CD3F7B39-CDA5-441F-A336-D468662A7CA7}" srcId="{5FE54E62-0041-40EA-B78E-8E11FF5D2834}" destId="{1E2F2989-9302-4C2B-952D-D3915ABF1448}" srcOrd="1" destOrd="0" parTransId="{2827459F-54D9-420A-AEA6-8DD05CAF0936}" sibTransId="{D5A362C1-2F77-46E8-8E7C-FDE32C7E1704}"/>
    <dgm:cxn modelId="{B84A196D-485F-415D-8316-11BFE543B6AF}" type="presOf" srcId="{FD1ACBE3-019B-4700-AEC3-4BAFECC65A61}" destId="{6D6FBF06-B2C9-411F-BA37-F0452C4FBB47}" srcOrd="0" destOrd="0" presId="urn:microsoft.com/office/officeart/2005/8/layout/vProcess5"/>
    <dgm:cxn modelId="{AE03AC4E-84C2-4786-8E4E-BFAD699CA245}" type="presOf" srcId="{4C35BC09-EE46-43B4-A03B-8734DCB4BC95}" destId="{CBEE7FAD-DB24-45F2-8257-CEEAEF020690}" srcOrd="0" destOrd="0" presId="urn:microsoft.com/office/officeart/2005/8/layout/vProcess5"/>
    <dgm:cxn modelId="{6C7CEF6F-F516-465C-881D-2A54D0E80AAB}" type="presOf" srcId="{D5A362C1-2F77-46E8-8E7C-FDE32C7E1704}" destId="{BFB2D77C-78E7-4799-8A57-CF7529FBA1C4}" srcOrd="0" destOrd="0" presId="urn:microsoft.com/office/officeart/2005/8/layout/vProcess5"/>
    <dgm:cxn modelId="{2939DD71-D572-465B-8CCA-AFEED49B92F2}" type="presOf" srcId="{CD4C9C8F-7E2A-44EB-8EAD-CE2706159E7E}" destId="{06965C50-457B-4B11-A387-3801A98C7B89}" srcOrd="0" destOrd="0" presId="urn:microsoft.com/office/officeart/2005/8/layout/vProcess5"/>
    <dgm:cxn modelId="{AD15BB7F-D9CB-427E-9DFE-432E56F3A60B}" srcId="{5FE54E62-0041-40EA-B78E-8E11FF5D2834}" destId="{FD1ACBE3-019B-4700-AEC3-4BAFECC65A61}" srcOrd="0" destOrd="0" parTransId="{E8E58B15-7176-4D07-A999-77785251EBFA}" sibTransId="{4C35BC09-EE46-43B4-A03B-8734DCB4BC95}"/>
    <dgm:cxn modelId="{ABB71081-A8A7-4603-8BFF-D4F49791C306}" type="presOf" srcId="{9D588522-D8EC-4DEF-B341-094311AFB91A}" destId="{2641F0B9-FFCB-49A9-AAC5-6A7B09A0683F}" srcOrd="0" destOrd="0" presId="urn:microsoft.com/office/officeart/2005/8/layout/vProcess5"/>
    <dgm:cxn modelId="{6AF95483-A1CD-41DA-ACA9-F1309E1637BA}" type="presOf" srcId="{5FE54E62-0041-40EA-B78E-8E11FF5D2834}" destId="{86D8F946-97DF-42F4-AEAE-B50C95B74FAA}" srcOrd="0" destOrd="0" presId="urn:microsoft.com/office/officeart/2005/8/layout/vProcess5"/>
    <dgm:cxn modelId="{45B110C5-69A8-45DF-8BC1-1C066B0AC7A6}" type="presOf" srcId="{9CB005B2-B4F2-49C1-A4F6-C48782D73FF6}" destId="{0E4682D3-1061-4E71-AAF4-0F4FA55E999F}" srcOrd="1" destOrd="0" presId="urn:microsoft.com/office/officeart/2005/8/layout/vProcess5"/>
    <dgm:cxn modelId="{BD495BCA-C70B-4E93-A97D-83615872FE12}" type="presOf" srcId="{64CC87F0-9FFE-46C3-BEEB-DFE1DACBB759}" destId="{71F203F0-C78A-46F5-9516-579086315735}" srcOrd="1" destOrd="0" presId="urn:microsoft.com/office/officeart/2005/8/layout/vProcess5"/>
    <dgm:cxn modelId="{FD3E60CF-30CC-4E35-9C42-11882EC365F9}" type="presOf" srcId="{E922603A-398B-4E37-A85A-0E0EF76AC760}" destId="{4B4A0882-A3B0-444F-8C13-910358970E1D}" srcOrd="1" destOrd="0" presId="urn:microsoft.com/office/officeart/2005/8/layout/vProcess5"/>
    <dgm:cxn modelId="{B81042D1-D880-4592-B835-D09393AE71CA}" srcId="{5FE54E62-0041-40EA-B78E-8E11FF5D2834}" destId="{64CC87F0-9FFE-46C3-BEEB-DFE1DACBB759}" srcOrd="2" destOrd="0" parTransId="{094AC538-95F9-4DAF-86DE-5095C3DE4AAD}" sibTransId="{CD4C9C8F-7E2A-44EB-8EAD-CE2706159E7E}"/>
    <dgm:cxn modelId="{CFCBFCD7-CA22-4043-B50D-DD3C9A999749}" srcId="{5FE54E62-0041-40EA-B78E-8E11FF5D2834}" destId="{9CB005B2-B4F2-49C1-A4F6-C48782D73FF6}" srcOrd="3" destOrd="0" parTransId="{F9080FF9-806A-4EEE-9BEC-484F217ABA3E}" sibTransId="{9D588522-D8EC-4DEF-B341-094311AFB91A}"/>
    <dgm:cxn modelId="{C6F37656-DC5A-4344-AE92-000BBBAFCCE0}" type="presParOf" srcId="{86D8F946-97DF-42F4-AEAE-B50C95B74FAA}" destId="{7D63F24D-4280-4F7A-909C-205D94AE0DE7}" srcOrd="0" destOrd="0" presId="urn:microsoft.com/office/officeart/2005/8/layout/vProcess5"/>
    <dgm:cxn modelId="{630A7EA2-5A6A-4546-A1C2-564F293EA180}" type="presParOf" srcId="{86D8F946-97DF-42F4-AEAE-B50C95B74FAA}" destId="{6D6FBF06-B2C9-411F-BA37-F0452C4FBB47}" srcOrd="1" destOrd="0" presId="urn:microsoft.com/office/officeart/2005/8/layout/vProcess5"/>
    <dgm:cxn modelId="{F9B43989-11C3-4D47-9651-41E61B9171C2}" type="presParOf" srcId="{86D8F946-97DF-42F4-AEAE-B50C95B74FAA}" destId="{DF28F9BD-007E-4B90-A781-21481ED45CF3}" srcOrd="2" destOrd="0" presId="urn:microsoft.com/office/officeart/2005/8/layout/vProcess5"/>
    <dgm:cxn modelId="{D333BD55-1E6A-4945-8E1A-00FABC9BC233}" type="presParOf" srcId="{86D8F946-97DF-42F4-AEAE-B50C95B74FAA}" destId="{36073795-3BA9-4F96-AA1C-7F0330C7E44E}" srcOrd="3" destOrd="0" presId="urn:microsoft.com/office/officeart/2005/8/layout/vProcess5"/>
    <dgm:cxn modelId="{7C05394D-BE1F-4B5C-A7C6-17D62A4B75C5}" type="presParOf" srcId="{86D8F946-97DF-42F4-AEAE-B50C95B74FAA}" destId="{95A0F44C-BCAD-48DC-84C2-0386032A952C}" srcOrd="4" destOrd="0" presId="urn:microsoft.com/office/officeart/2005/8/layout/vProcess5"/>
    <dgm:cxn modelId="{C4EFEBBF-507E-4782-A8C5-2A37AC056429}" type="presParOf" srcId="{86D8F946-97DF-42F4-AEAE-B50C95B74FAA}" destId="{8839FD6F-7137-4EE9-9F71-89648F17BE6C}" srcOrd="5" destOrd="0" presId="urn:microsoft.com/office/officeart/2005/8/layout/vProcess5"/>
    <dgm:cxn modelId="{7392E1E7-902B-412C-BF9F-2F8F7D1FBC9D}" type="presParOf" srcId="{86D8F946-97DF-42F4-AEAE-B50C95B74FAA}" destId="{CBEE7FAD-DB24-45F2-8257-CEEAEF020690}" srcOrd="6" destOrd="0" presId="urn:microsoft.com/office/officeart/2005/8/layout/vProcess5"/>
    <dgm:cxn modelId="{1982FB6F-695A-4698-9FB8-420D8CD3A448}" type="presParOf" srcId="{86D8F946-97DF-42F4-AEAE-B50C95B74FAA}" destId="{BFB2D77C-78E7-4799-8A57-CF7529FBA1C4}" srcOrd="7" destOrd="0" presId="urn:microsoft.com/office/officeart/2005/8/layout/vProcess5"/>
    <dgm:cxn modelId="{39604C57-50C7-4505-9455-5FDA2FBC7A44}" type="presParOf" srcId="{86D8F946-97DF-42F4-AEAE-B50C95B74FAA}" destId="{06965C50-457B-4B11-A387-3801A98C7B89}" srcOrd="8" destOrd="0" presId="urn:microsoft.com/office/officeart/2005/8/layout/vProcess5"/>
    <dgm:cxn modelId="{37D9A722-6394-47C1-87B7-6F3F5A6E203A}" type="presParOf" srcId="{86D8F946-97DF-42F4-AEAE-B50C95B74FAA}" destId="{2641F0B9-FFCB-49A9-AAC5-6A7B09A0683F}" srcOrd="9" destOrd="0" presId="urn:microsoft.com/office/officeart/2005/8/layout/vProcess5"/>
    <dgm:cxn modelId="{A33AD17F-FA5C-4A8E-AE18-AD1D2CC102FB}" type="presParOf" srcId="{86D8F946-97DF-42F4-AEAE-B50C95B74FAA}" destId="{7CC6C4F2-E365-4329-99F5-E83BD147D4EE}" srcOrd="10" destOrd="0" presId="urn:microsoft.com/office/officeart/2005/8/layout/vProcess5"/>
    <dgm:cxn modelId="{627D529D-655E-4F54-9BFE-D1DA56CB1E8A}" type="presParOf" srcId="{86D8F946-97DF-42F4-AEAE-B50C95B74FAA}" destId="{009152D0-A9B8-4BE4-849C-D40F8F2B58C1}" srcOrd="11" destOrd="0" presId="urn:microsoft.com/office/officeart/2005/8/layout/vProcess5"/>
    <dgm:cxn modelId="{62611F88-CA6B-407D-8AAF-18F9AAFB0F0F}" type="presParOf" srcId="{86D8F946-97DF-42F4-AEAE-B50C95B74FAA}" destId="{71F203F0-C78A-46F5-9516-579086315735}" srcOrd="12" destOrd="0" presId="urn:microsoft.com/office/officeart/2005/8/layout/vProcess5"/>
    <dgm:cxn modelId="{6DC5C984-A920-493D-B50F-B00BF4637A3C}" type="presParOf" srcId="{86D8F946-97DF-42F4-AEAE-B50C95B74FAA}" destId="{0E4682D3-1061-4E71-AAF4-0F4FA55E999F}" srcOrd="13" destOrd="0" presId="urn:microsoft.com/office/officeart/2005/8/layout/vProcess5"/>
    <dgm:cxn modelId="{A5573906-E7CB-4832-AA25-E3ECA918D7E6}" type="presParOf" srcId="{86D8F946-97DF-42F4-AEAE-B50C95B74FAA}" destId="{4B4A0882-A3B0-444F-8C13-910358970E1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54E62-0041-40EA-B78E-8E11FF5D28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D1ACBE3-019B-4700-AEC3-4BAFECC65A61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Identify Controllers</a:t>
          </a:r>
          <a:endParaRPr lang="zh-TW" altLang="en-US" sz="2400" dirty="0"/>
        </a:p>
      </dgm:t>
    </dgm:pt>
    <dgm:pt modelId="{E8E58B15-7176-4D07-A999-77785251EBFA}" type="par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4C35BC09-EE46-43B4-A03B-8734DCB4BC95}" type="sibTrans" cxnId="{AD15BB7F-D9CB-427E-9DFE-432E56F3A60B}">
      <dgm:prSet/>
      <dgm:spPr/>
      <dgm:t>
        <a:bodyPr/>
        <a:lstStyle/>
        <a:p>
          <a:endParaRPr lang="zh-TW" altLang="en-US"/>
        </a:p>
      </dgm:t>
    </dgm:pt>
    <dgm:pt modelId="{1E2F2989-9302-4C2B-952D-D3915ABF1448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Identify Namespaces</a:t>
          </a:r>
          <a:endParaRPr lang="zh-TW" altLang="en-US" sz="2400" dirty="0"/>
        </a:p>
      </dgm:t>
    </dgm:pt>
    <dgm:pt modelId="{D5A362C1-2F77-46E8-8E7C-FDE32C7E1704}" type="sib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2827459F-54D9-420A-AEA6-8DD05CAF0936}" type="parTrans" cxnId="{CD3F7B39-CDA5-441F-A336-D468662A7CA7}">
      <dgm:prSet/>
      <dgm:spPr/>
      <dgm:t>
        <a:bodyPr/>
        <a:lstStyle/>
        <a:p>
          <a:endParaRPr lang="zh-TW" altLang="en-US"/>
        </a:p>
      </dgm:t>
    </dgm:pt>
    <dgm:pt modelId="{64CC87F0-9FFE-46C3-BEEB-DFE1DACBB759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Setup </a:t>
          </a:r>
          <a:r>
            <a:rPr lang="en-US" altLang="zh-TW" sz="2400" dirty="0" err="1"/>
            <a:t>AdminQueue</a:t>
          </a:r>
          <a:endParaRPr lang="zh-TW" altLang="en-US" sz="2400" dirty="0"/>
        </a:p>
      </dgm:t>
    </dgm:pt>
    <dgm:pt modelId="{CD4C9C8F-7E2A-44EB-8EAD-CE2706159E7E}" type="sibTrans" cxnId="{B81042D1-D880-4592-B835-D09393AE71CA}">
      <dgm:prSet/>
      <dgm:spPr/>
      <dgm:t>
        <a:bodyPr/>
        <a:lstStyle/>
        <a:p>
          <a:endParaRPr lang="zh-TW" altLang="en-US"/>
        </a:p>
      </dgm:t>
    </dgm:pt>
    <dgm:pt modelId="{094AC538-95F9-4DAF-86DE-5095C3DE4AAD}" type="parTrans" cxnId="{B81042D1-D880-4592-B835-D09393AE71CA}">
      <dgm:prSet/>
      <dgm:spPr/>
      <dgm:t>
        <a:bodyPr/>
        <a:lstStyle/>
        <a:p>
          <a:endParaRPr lang="zh-TW" altLang="en-US"/>
        </a:p>
      </dgm:t>
    </dgm:pt>
    <dgm:pt modelId="{F3ADCD74-FD05-42CE-B49A-A80C8C0AE33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Set Features</a:t>
          </a:r>
          <a:endParaRPr lang="zh-TW" altLang="en-US" sz="2400" dirty="0"/>
        </a:p>
      </dgm:t>
    </dgm:pt>
    <dgm:pt modelId="{F7702854-9C0E-4987-8382-3F2F934A82CC}" type="parTrans" cxnId="{89BC0FC1-23F5-4BAE-8CE6-86E3EDF2A346}">
      <dgm:prSet/>
      <dgm:spPr/>
      <dgm:t>
        <a:bodyPr/>
        <a:lstStyle/>
        <a:p>
          <a:endParaRPr lang="zh-TW" altLang="en-US"/>
        </a:p>
      </dgm:t>
    </dgm:pt>
    <dgm:pt modelId="{389451E5-A623-401F-B164-49AA443143D7}" type="sibTrans" cxnId="{89BC0FC1-23F5-4BAE-8CE6-86E3EDF2A346}">
      <dgm:prSet/>
      <dgm:spPr/>
      <dgm:t>
        <a:bodyPr/>
        <a:lstStyle/>
        <a:p>
          <a:endParaRPr lang="zh-TW" altLang="en-US"/>
        </a:p>
      </dgm:t>
    </dgm:pt>
    <dgm:pt modelId="{887C793B-778E-4581-8E0E-20C36503307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Register I/O </a:t>
          </a:r>
          <a:r>
            <a:rPr lang="en-US" altLang="zh-TW" sz="2400" dirty="0" err="1"/>
            <a:t>QueuePairs</a:t>
          </a:r>
          <a:endParaRPr lang="zh-TW" altLang="en-US" sz="2400" dirty="0"/>
        </a:p>
      </dgm:t>
    </dgm:pt>
    <dgm:pt modelId="{370C5565-3026-4FCD-A221-5E694061652D}" type="parTrans" cxnId="{9AAAEDCA-3C68-4882-8A16-9E96B1446B78}">
      <dgm:prSet/>
      <dgm:spPr/>
      <dgm:t>
        <a:bodyPr/>
        <a:lstStyle/>
        <a:p>
          <a:endParaRPr lang="zh-TW" altLang="en-US"/>
        </a:p>
      </dgm:t>
    </dgm:pt>
    <dgm:pt modelId="{DC1619E0-5707-4BF5-835F-A7925D01C7BB}" type="sibTrans" cxnId="{9AAAEDCA-3C68-4882-8A16-9E96B1446B78}">
      <dgm:prSet/>
      <dgm:spPr/>
      <dgm:t>
        <a:bodyPr/>
        <a:lstStyle/>
        <a:p>
          <a:endParaRPr lang="zh-TW" altLang="en-US"/>
        </a:p>
      </dgm:t>
    </dgm:pt>
    <dgm:pt modelId="{86D8F946-97DF-42F4-AEAE-B50C95B74FAA}" type="pres">
      <dgm:prSet presAssocID="{5FE54E62-0041-40EA-B78E-8E11FF5D2834}" presName="outerComposite" presStyleCnt="0">
        <dgm:presLayoutVars>
          <dgm:chMax val="5"/>
          <dgm:dir/>
          <dgm:resizeHandles val="exact"/>
        </dgm:presLayoutVars>
      </dgm:prSet>
      <dgm:spPr/>
    </dgm:pt>
    <dgm:pt modelId="{7D63F24D-4280-4F7A-909C-205D94AE0DE7}" type="pres">
      <dgm:prSet presAssocID="{5FE54E62-0041-40EA-B78E-8E11FF5D2834}" presName="dummyMaxCanvas" presStyleCnt="0">
        <dgm:presLayoutVars/>
      </dgm:prSet>
      <dgm:spPr/>
    </dgm:pt>
    <dgm:pt modelId="{2C160C0F-D642-4686-8DCB-AD5BBD70A186}" type="pres">
      <dgm:prSet presAssocID="{5FE54E62-0041-40EA-B78E-8E11FF5D2834}" presName="FiveNodes_1" presStyleLbl="node1" presStyleIdx="0" presStyleCnt="5">
        <dgm:presLayoutVars>
          <dgm:bulletEnabled val="1"/>
        </dgm:presLayoutVars>
      </dgm:prSet>
      <dgm:spPr/>
    </dgm:pt>
    <dgm:pt modelId="{4745AE6A-C528-446F-9564-D2ED2AADD67C}" type="pres">
      <dgm:prSet presAssocID="{5FE54E62-0041-40EA-B78E-8E11FF5D2834}" presName="FiveNodes_2" presStyleLbl="node1" presStyleIdx="1" presStyleCnt="5">
        <dgm:presLayoutVars>
          <dgm:bulletEnabled val="1"/>
        </dgm:presLayoutVars>
      </dgm:prSet>
      <dgm:spPr/>
    </dgm:pt>
    <dgm:pt modelId="{7E403B99-5A35-4E44-8F58-1E2A5F477238}" type="pres">
      <dgm:prSet presAssocID="{5FE54E62-0041-40EA-B78E-8E11FF5D2834}" presName="FiveNodes_3" presStyleLbl="node1" presStyleIdx="2" presStyleCnt="5">
        <dgm:presLayoutVars>
          <dgm:bulletEnabled val="1"/>
        </dgm:presLayoutVars>
      </dgm:prSet>
      <dgm:spPr/>
    </dgm:pt>
    <dgm:pt modelId="{2EA18E26-53AB-427E-A7DC-42E19A3F1B60}" type="pres">
      <dgm:prSet presAssocID="{5FE54E62-0041-40EA-B78E-8E11FF5D2834}" presName="FiveNodes_4" presStyleLbl="node1" presStyleIdx="3" presStyleCnt="5">
        <dgm:presLayoutVars>
          <dgm:bulletEnabled val="1"/>
        </dgm:presLayoutVars>
      </dgm:prSet>
      <dgm:spPr/>
    </dgm:pt>
    <dgm:pt modelId="{AE4F2023-53E2-4F36-AFCD-6D177090750E}" type="pres">
      <dgm:prSet presAssocID="{5FE54E62-0041-40EA-B78E-8E11FF5D2834}" presName="FiveNodes_5" presStyleLbl="node1" presStyleIdx="4" presStyleCnt="5">
        <dgm:presLayoutVars>
          <dgm:bulletEnabled val="1"/>
        </dgm:presLayoutVars>
      </dgm:prSet>
      <dgm:spPr/>
    </dgm:pt>
    <dgm:pt modelId="{746C342B-21FF-432C-925A-C4DE5DAA3C9F}" type="pres">
      <dgm:prSet presAssocID="{5FE54E62-0041-40EA-B78E-8E11FF5D2834}" presName="FiveConn_1-2" presStyleLbl="fgAccFollowNode1" presStyleIdx="0" presStyleCnt="4">
        <dgm:presLayoutVars>
          <dgm:bulletEnabled val="1"/>
        </dgm:presLayoutVars>
      </dgm:prSet>
      <dgm:spPr/>
    </dgm:pt>
    <dgm:pt modelId="{CA94A841-5423-4372-9E43-5E2BAD61795B}" type="pres">
      <dgm:prSet presAssocID="{5FE54E62-0041-40EA-B78E-8E11FF5D2834}" presName="FiveConn_2-3" presStyleLbl="fgAccFollowNode1" presStyleIdx="1" presStyleCnt="4">
        <dgm:presLayoutVars>
          <dgm:bulletEnabled val="1"/>
        </dgm:presLayoutVars>
      </dgm:prSet>
      <dgm:spPr/>
    </dgm:pt>
    <dgm:pt modelId="{0CF132EA-F2FD-4830-9DE1-55E1F152A093}" type="pres">
      <dgm:prSet presAssocID="{5FE54E62-0041-40EA-B78E-8E11FF5D2834}" presName="FiveConn_3-4" presStyleLbl="fgAccFollowNode1" presStyleIdx="2" presStyleCnt="4">
        <dgm:presLayoutVars>
          <dgm:bulletEnabled val="1"/>
        </dgm:presLayoutVars>
      </dgm:prSet>
      <dgm:spPr/>
    </dgm:pt>
    <dgm:pt modelId="{3942DED4-634A-47C9-BB00-99BA8D2F4CA7}" type="pres">
      <dgm:prSet presAssocID="{5FE54E62-0041-40EA-B78E-8E11FF5D2834}" presName="FiveConn_4-5" presStyleLbl="fgAccFollowNode1" presStyleIdx="3" presStyleCnt="4">
        <dgm:presLayoutVars>
          <dgm:bulletEnabled val="1"/>
        </dgm:presLayoutVars>
      </dgm:prSet>
      <dgm:spPr/>
    </dgm:pt>
    <dgm:pt modelId="{1C64BFD2-4A3B-4A42-A4C7-F205B612B28F}" type="pres">
      <dgm:prSet presAssocID="{5FE54E62-0041-40EA-B78E-8E11FF5D2834}" presName="FiveNodes_1_text" presStyleLbl="node1" presStyleIdx="4" presStyleCnt="5">
        <dgm:presLayoutVars>
          <dgm:bulletEnabled val="1"/>
        </dgm:presLayoutVars>
      </dgm:prSet>
      <dgm:spPr/>
    </dgm:pt>
    <dgm:pt modelId="{C19FE931-6E3D-4AAC-897B-86BBE093AA39}" type="pres">
      <dgm:prSet presAssocID="{5FE54E62-0041-40EA-B78E-8E11FF5D2834}" presName="FiveNodes_2_text" presStyleLbl="node1" presStyleIdx="4" presStyleCnt="5">
        <dgm:presLayoutVars>
          <dgm:bulletEnabled val="1"/>
        </dgm:presLayoutVars>
      </dgm:prSet>
      <dgm:spPr/>
    </dgm:pt>
    <dgm:pt modelId="{6F83222C-8A3C-4803-8C8B-537C4A92397C}" type="pres">
      <dgm:prSet presAssocID="{5FE54E62-0041-40EA-B78E-8E11FF5D2834}" presName="FiveNodes_3_text" presStyleLbl="node1" presStyleIdx="4" presStyleCnt="5">
        <dgm:presLayoutVars>
          <dgm:bulletEnabled val="1"/>
        </dgm:presLayoutVars>
      </dgm:prSet>
      <dgm:spPr/>
    </dgm:pt>
    <dgm:pt modelId="{996EDC78-FAFB-4D83-9D2D-1E507500FD98}" type="pres">
      <dgm:prSet presAssocID="{5FE54E62-0041-40EA-B78E-8E11FF5D2834}" presName="FiveNodes_4_text" presStyleLbl="node1" presStyleIdx="4" presStyleCnt="5">
        <dgm:presLayoutVars>
          <dgm:bulletEnabled val="1"/>
        </dgm:presLayoutVars>
      </dgm:prSet>
      <dgm:spPr/>
    </dgm:pt>
    <dgm:pt modelId="{417313F0-57AF-4DE5-AF84-DCE09B49ACA7}" type="pres">
      <dgm:prSet presAssocID="{5FE54E62-0041-40EA-B78E-8E11FF5D283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D391204-7FA8-407F-8E5D-3402EC079909}" type="presOf" srcId="{64CC87F0-9FFE-46C3-BEEB-DFE1DACBB759}" destId="{6F83222C-8A3C-4803-8C8B-537C4A92397C}" srcOrd="1" destOrd="0" presId="urn:microsoft.com/office/officeart/2005/8/layout/vProcess5"/>
    <dgm:cxn modelId="{02158E15-5BAF-435A-95CB-0D2E5618C1EC}" type="presOf" srcId="{D5A362C1-2F77-46E8-8E7C-FDE32C7E1704}" destId="{CA94A841-5423-4372-9E43-5E2BAD61795B}" srcOrd="0" destOrd="0" presId="urn:microsoft.com/office/officeart/2005/8/layout/vProcess5"/>
    <dgm:cxn modelId="{2E75D623-7AA5-427E-8472-6C4A7F056648}" type="presOf" srcId="{F3ADCD74-FD05-42CE-B49A-A80C8C0AE33B}" destId="{2EA18E26-53AB-427E-A7DC-42E19A3F1B60}" srcOrd="0" destOrd="0" presId="urn:microsoft.com/office/officeart/2005/8/layout/vProcess5"/>
    <dgm:cxn modelId="{85D6D92D-1759-400C-B664-446329195D2D}" type="presOf" srcId="{1E2F2989-9302-4C2B-952D-D3915ABF1448}" destId="{4745AE6A-C528-446F-9564-D2ED2AADD67C}" srcOrd="0" destOrd="0" presId="urn:microsoft.com/office/officeart/2005/8/layout/vProcess5"/>
    <dgm:cxn modelId="{14BD2339-C944-4AF6-98E2-ED658F9CF014}" type="presOf" srcId="{887C793B-778E-4581-8E0E-20C36503307A}" destId="{417313F0-57AF-4DE5-AF84-DCE09B49ACA7}" srcOrd="1" destOrd="0" presId="urn:microsoft.com/office/officeart/2005/8/layout/vProcess5"/>
    <dgm:cxn modelId="{CD3F7B39-CDA5-441F-A336-D468662A7CA7}" srcId="{5FE54E62-0041-40EA-B78E-8E11FF5D2834}" destId="{1E2F2989-9302-4C2B-952D-D3915ABF1448}" srcOrd="1" destOrd="0" parTransId="{2827459F-54D9-420A-AEA6-8DD05CAF0936}" sibTransId="{D5A362C1-2F77-46E8-8E7C-FDE32C7E1704}"/>
    <dgm:cxn modelId="{1510DC65-9D3A-4E0E-AB99-C898007011F7}" type="presOf" srcId="{CD4C9C8F-7E2A-44EB-8EAD-CE2706159E7E}" destId="{0CF132EA-F2FD-4830-9DE1-55E1F152A093}" srcOrd="0" destOrd="0" presId="urn:microsoft.com/office/officeart/2005/8/layout/vProcess5"/>
    <dgm:cxn modelId="{711BDD45-74AD-4691-B458-A619099E3DA1}" type="presOf" srcId="{887C793B-778E-4581-8E0E-20C36503307A}" destId="{AE4F2023-53E2-4F36-AFCD-6D177090750E}" srcOrd="0" destOrd="0" presId="urn:microsoft.com/office/officeart/2005/8/layout/vProcess5"/>
    <dgm:cxn modelId="{DFA75057-DD12-406D-B92E-FA8F4369A382}" type="presOf" srcId="{389451E5-A623-401F-B164-49AA443143D7}" destId="{3942DED4-634A-47C9-BB00-99BA8D2F4CA7}" srcOrd="0" destOrd="0" presId="urn:microsoft.com/office/officeart/2005/8/layout/vProcess5"/>
    <dgm:cxn modelId="{C310E05A-F109-40A3-AC62-B8332F7DE73C}" type="presOf" srcId="{1E2F2989-9302-4C2B-952D-D3915ABF1448}" destId="{C19FE931-6E3D-4AAC-897B-86BBE093AA39}" srcOrd="1" destOrd="0" presId="urn:microsoft.com/office/officeart/2005/8/layout/vProcess5"/>
    <dgm:cxn modelId="{AD15BB7F-D9CB-427E-9DFE-432E56F3A60B}" srcId="{5FE54E62-0041-40EA-B78E-8E11FF5D2834}" destId="{FD1ACBE3-019B-4700-AEC3-4BAFECC65A61}" srcOrd="0" destOrd="0" parTransId="{E8E58B15-7176-4D07-A999-77785251EBFA}" sibTransId="{4C35BC09-EE46-43B4-A03B-8734DCB4BC95}"/>
    <dgm:cxn modelId="{6AF95483-A1CD-41DA-ACA9-F1309E1637BA}" type="presOf" srcId="{5FE54E62-0041-40EA-B78E-8E11FF5D2834}" destId="{86D8F946-97DF-42F4-AEAE-B50C95B74FAA}" srcOrd="0" destOrd="0" presId="urn:microsoft.com/office/officeart/2005/8/layout/vProcess5"/>
    <dgm:cxn modelId="{FEE32DA5-A3D1-4799-98D7-64A2EB15AD6B}" type="presOf" srcId="{FD1ACBE3-019B-4700-AEC3-4BAFECC65A61}" destId="{2C160C0F-D642-4686-8DCB-AD5BBD70A186}" srcOrd="0" destOrd="0" presId="urn:microsoft.com/office/officeart/2005/8/layout/vProcess5"/>
    <dgm:cxn modelId="{DE9601BB-82C9-47F3-979E-15C7EB9427E0}" type="presOf" srcId="{4C35BC09-EE46-43B4-A03B-8734DCB4BC95}" destId="{746C342B-21FF-432C-925A-C4DE5DAA3C9F}" srcOrd="0" destOrd="0" presId="urn:microsoft.com/office/officeart/2005/8/layout/vProcess5"/>
    <dgm:cxn modelId="{89BC0FC1-23F5-4BAE-8CE6-86E3EDF2A346}" srcId="{5FE54E62-0041-40EA-B78E-8E11FF5D2834}" destId="{F3ADCD74-FD05-42CE-B49A-A80C8C0AE33B}" srcOrd="3" destOrd="0" parTransId="{F7702854-9C0E-4987-8382-3F2F934A82CC}" sibTransId="{389451E5-A623-401F-B164-49AA443143D7}"/>
    <dgm:cxn modelId="{60DD26CA-E3DB-4D88-AB04-B008599062F3}" type="presOf" srcId="{F3ADCD74-FD05-42CE-B49A-A80C8C0AE33B}" destId="{996EDC78-FAFB-4D83-9D2D-1E507500FD98}" srcOrd="1" destOrd="0" presId="urn:microsoft.com/office/officeart/2005/8/layout/vProcess5"/>
    <dgm:cxn modelId="{9AAAEDCA-3C68-4882-8A16-9E96B1446B78}" srcId="{5FE54E62-0041-40EA-B78E-8E11FF5D2834}" destId="{887C793B-778E-4581-8E0E-20C36503307A}" srcOrd="4" destOrd="0" parTransId="{370C5565-3026-4FCD-A221-5E694061652D}" sibTransId="{DC1619E0-5707-4BF5-835F-A7925D01C7BB}"/>
    <dgm:cxn modelId="{951B2FCB-6F87-4844-8468-D275AD363091}" type="presOf" srcId="{FD1ACBE3-019B-4700-AEC3-4BAFECC65A61}" destId="{1C64BFD2-4A3B-4A42-A4C7-F205B612B28F}" srcOrd="1" destOrd="0" presId="urn:microsoft.com/office/officeart/2005/8/layout/vProcess5"/>
    <dgm:cxn modelId="{B81042D1-D880-4592-B835-D09393AE71CA}" srcId="{5FE54E62-0041-40EA-B78E-8E11FF5D2834}" destId="{64CC87F0-9FFE-46C3-BEEB-DFE1DACBB759}" srcOrd="2" destOrd="0" parTransId="{094AC538-95F9-4DAF-86DE-5095C3DE4AAD}" sibTransId="{CD4C9C8F-7E2A-44EB-8EAD-CE2706159E7E}"/>
    <dgm:cxn modelId="{439DFEDE-300F-4F16-A195-4844E3021864}" type="presOf" srcId="{64CC87F0-9FFE-46C3-BEEB-DFE1DACBB759}" destId="{7E403B99-5A35-4E44-8F58-1E2A5F477238}" srcOrd="0" destOrd="0" presId="urn:microsoft.com/office/officeart/2005/8/layout/vProcess5"/>
    <dgm:cxn modelId="{C6F37656-DC5A-4344-AE92-000BBBAFCCE0}" type="presParOf" srcId="{86D8F946-97DF-42F4-AEAE-B50C95B74FAA}" destId="{7D63F24D-4280-4F7A-909C-205D94AE0DE7}" srcOrd="0" destOrd="0" presId="urn:microsoft.com/office/officeart/2005/8/layout/vProcess5"/>
    <dgm:cxn modelId="{D2E3B46F-DE82-4D63-9E2A-72DCBC6821B5}" type="presParOf" srcId="{86D8F946-97DF-42F4-AEAE-B50C95B74FAA}" destId="{2C160C0F-D642-4686-8DCB-AD5BBD70A186}" srcOrd="1" destOrd="0" presId="urn:microsoft.com/office/officeart/2005/8/layout/vProcess5"/>
    <dgm:cxn modelId="{C35F953D-0201-458A-996F-ECA35F2DFC8A}" type="presParOf" srcId="{86D8F946-97DF-42F4-AEAE-B50C95B74FAA}" destId="{4745AE6A-C528-446F-9564-D2ED2AADD67C}" srcOrd="2" destOrd="0" presId="urn:microsoft.com/office/officeart/2005/8/layout/vProcess5"/>
    <dgm:cxn modelId="{9F04061B-D85F-42C5-AA75-82E6C7D38E68}" type="presParOf" srcId="{86D8F946-97DF-42F4-AEAE-B50C95B74FAA}" destId="{7E403B99-5A35-4E44-8F58-1E2A5F477238}" srcOrd="3" destOrd="0" presId="urn:microsoft.com/office/officeart/2005/8/layout/vProcess5"/>
    <dgm:cxn modelId="{E4D4AE3E-5C70-49CB-90F7-285A8D2B2C78}" type="presParOf" srcId="{86D8F946-97DF-42F4-AEAE-B50C95B74FAA}" destId="{2EA18E26-53AB-427E-A7DC-42E19A3F1B60}" srcOrd="4" destOrd="0" presId="urn:microsoft.com/office/officeart/2005/8/layout/vProcess5"/>
    <dgm:cxn modelId="{398E7531-B82F-4890-9B07-044928D09DCA}" type="presParOf" srcId="{86D8F946-97DF-42F4-AEAE-B50C95B74FAA}" destId="{AE4F2023-53E2-4F36-AFCD-6D177090750E}" srcOrd="5" destOrd="0" presId="urn:microsoft.com/office/officeart/2005/8/layout/vProcess5"/>
    <dgm:cxn modelId="{E36BA66D-3BC2-4FC7-9393-77F05E9D71BC}" type="presParOf" srcId="{86D8F946-97DF-42F4-AEAE-B50C95B74FAA}" destId="{746C342B-21FF-432C-925A-C4DE5DAA3C9F}" srcOrd="6" destOrd="0" presId="urn:microsoft.com/office/officeart/2005/8/layout/vProcess5"/>
    <dgm:cxn modelId="{F2930015-F02A-463B-AA97-7D5B34705274}" type="presParOf" srcId="{86D8F946-97DF-42F4-AEAE-B50C95B74FAA}" destId="{CA94A841-5423-4372-9E43-5E2BAD61795B}" srcOrd="7" destOrd="0" presId="urn:microsoft.com/office/officeart/2005/8/layout/vProcess5"/>
    <dgm:cxn modelId="{8B493B1C-40BF-4E29-9FC3-C334FB6F135F}" type="presParOf" srcId="{86D8F946-97DF-42F4-AEAE-B50C95B74FAA}" destId="{0CF132EA-F2FD-4830-9DE1-55E1F152A093}" srcOrd="8" destOrd="0" presId="urn:microsoft.com/office/officeart/2005/8/layout/vProcess5"/>
    <dgm:cxn modelId="{315BDE85-C45A-4996-B919-29858FF5759E}" type="presParOf" srcId="{86D8F946-97DF-42F4-AEAE-B50C95B74FAA}" destId="{3942DED4-634A-47C9-BB00-99BA8D2F4CA7}" srcOrd="9" destOrd="0" presId="urn:microsoft.com/office/officeart/2005/8/layout/vProcess5"/>
    <dgm:cxn modelId="{4EB1BDD0-1B83-48F3-87C4-3360BA051507}" type="presParOf" srcId="{86D8F946-97DF-42F4-AEAE-B50C95B74FAA}" destId="{1C64BFD2-4A3B-4A42-A4C7-F205B612B28F}" srcOrd="10" destOrd="0" presId="urn:microsoft.com/office/officeart/2005/8/layout/vProcess5"/>
    <dgm:cxn modelId="{F3AFE62F-8FBF-4CEC-BC7E-5E9CE7D73E45}" type="presParOf" srcId="{86D8F946-97DF-42F4-AEAE-B50C95B74FAA}" destId="{C19FE931-6E3D-4AAC-897B-86BBE093AA39}" srcOrd="11" destOrd="0" presId="urn:microsoft.com/office/officeart/2005/8/layout/vProcess5"/>
    <dgm:cxn modelId="{06717247-E020-411A-80A8-1A386CE4E078}" type="presParOf" srcId="{86D8F946-97DF-42F4-AEAE-B50C95B74FAA}" destId="{6F83222C-8A3C-4803-8C8B-537C4A92397C}" srcOrd="12" destOrd="0" presId="urn:microsoft.com/office/officeart/2005/8/layout/vProcess5"/>
    <dgm:cxn modelId="{81F7D88D-C17A-46E0-9998-5D65B30FDBDF}" type="presParOf" srcId="{86D8F946-97DF-42F4-AEAE-B50C95B74FAA}" destId="{996EDC78-FAFB-4D83-9D2D-1E507500FD98}" srcOrd="13" destOrd="0" presId="urn:microsoft.com/office/officeart/2005/8/layout/vProcess5"/>
    <dgm:cxn modelId="{021C60B2-B916-4B48-ABC3-78EDA628817B}" type="presParOf" srcId="{86D8F946-97DF-42F4-AEAE-B50C95B74FAA}" destId="{417313F0-57AF-4DE5-AF84-DCE09B49ACA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6D9BF-5AF2-4BB2-ACE2-9E75FE00A4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E7EA19A-2948-48E7-BD45-86837138F514}">
      <dgm:prSet phldrT="[文字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Set register to notify shutdown</a:t>
          </a:r>
          <a:endParaRPr lang="zh-TW" altLang="en-US" dirty="0"/>
        </a:p>
      </dgm:t>
    </dgm:pt>
    <dgm:pt modelId="{4D0F695F-CDB8-4FF5-9B6E-81BFCF19720D}" type="par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4C334464-3042-443A-9209-D2162465074D}" type="sib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B7035F75-109F-42C4-9249-7CAAC1426DCC}">
      <dgm:prSet phldrT="[文字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Wait complete</a:t>
          </a:r>
          <a:endParaRPr lang="zh-TW" altLang="en-US" dirty="0"/>
        </a:p>
      </dgm:t>
    </dgm:pt>
    <dgm:pt modelId="{43715973-17CA-4211-8144-161D15CCA678}" type="par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DD70C249-2002-4AE2-AB3A-7F7A2500A88C}" type="sib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4A4B0D95-ABED-458A-8FC0-26BBDFC22802}">
      <dgm:prSet phldrT="[文字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Release Host resources</a:t>
          </a:r>
          <a:endParaRPr lang="zh-TW" altLang="en-US" dirty="0"/>
        </a:p>
      </dgm:t>
    </dgm:pt>
    <dgm:pt modelId="{607982FB-65FF-48CC-8406-8A1BAA394913}" type="parTrans" cxnId="{B91B4D52-B887-40BB-A3D3-39A324395822}">
      <dgm:prSet/>
      <dgm:spPr/>
      <dgm:t>
        <a:bodyPr/>
        <a:lstStyle/>
        <a:p>
          <a:endParaRPr lang="zh-TW" altLang="en-US"/>
        </a:p>
      </dgm:t>
    </dgm:pt>
    <dgm:pt modelId="{72BA66B2-B7C3-4341-96B4-FFFC1135EB7C}" type="sibTrans" cxnId="{B91B4D52-B887-40BB-A3D3-39A324395822}">
      <dgm:prSet/>
      <dgm:spPr/>
      <dgm:t>
        <a:bodyPr/>
        <a:lstStyle/>
        <a:p>
          <a:endParaRPr lang="zh-TW" altLang="en-US"/>
        </a:p>
      </dgm:t>
    </dgm:pt>
    <dgm:pt modelId="{AB9C7FA0-D862-4828-8AEB-109FA3752C3C}" type="pres">
      <dgm:prSet presAssocID="{A386D9BF-5AF2-4BB2-ACE2-9E75FE00A403}" presName="outerComposite" presStyleCnt="0">
        <dgm:presLayoutVars>
          <dgm:chMax val="5"/>
          <dgm:dir/>
          <dgm:resizeHandles val="exact"/>
        </dgm:presLayoutVars>
      </dgm:prSet>
      <dgm:spPr/>
    </dgm:pt>
    <dgm:pt modelId="{DE41C8F7-0D1D-439E-A6D6-A54480A6EF45}" type="pres">
      <dgm:prSet presAssocID="{A386D9BF-5AF2-4BB2-ACE2-9E75FE00A403}" presName="dummyMaxCanvas" presStyleCnt="0">
        <dgm:presLayoutVars/>
      </dgm:prSet>
      <dgm:spPr/>
    </dgm:pt>
    <dgm:pt modelId="{610175AC-756E-41EA-A658-1F3D11B6A416}" type="pres">
      <dgm:prSet presAssocID="{A386D9BF-5AF2-4BB2-ACE2-9E75FE00A403}" presName="ThreeNodes_1" presStyleLbl="node1" presStyleIdx="0" presStyleCnt="3">
        <dgm:presLayoutVars>
          <dgm:bulletEnabled val="1"/>
        </dgm:presLayoutVars>
      </dgm:prSet>
      <dgm:spPr/>
    </dgm:pt>
    <dgm:pt modelId="{5FC40E8D-4926-49BA-A3D5-F0DAE9A03496}" type="pres">
      <dgm:prSet presAssocID="{A386D9BF-5AF2-4BB2-ACE2-9E75FE00A403}" presName="ThreeNodes_2" presStyleLbl="node1" presStyleIdx="1" presStyleCnt="3">
        <dgm:presLayoutVars>
          <dgm:bulletEnabled val="1"/>
        </dgm:presLayoutVars>
      </dgm:prSet>
      <dgm:spPr/>
    </dgm:pt>
    <dgm:pt modelId="{B62EE5C8-FF7B-405A-AD8A-2ADA6EDCFDE1}" type="pres">
      <dgm:prSet presAssocID="{A386D9BF-5AF2-4BB2-ACE2-9E75FE00A403}" presName="ThreeNodes_3" presStyleLbl="node1" presStyleIdx="2" presStyleCnt="3">
        <dgm:presLayoutVars>
          <dgm:bulletEnabled val="1"/>
        </dgm:presLayoutVars>
      </dgm:prSet>
      <dgm:spPr/>
    </dgm:pt>
    <dgm:pt modelId="{E14A5974-3ACC-4623-B1AC-EBD37311096F}" type="pres">
      <dgm:prSet presAssocID="{A386D9BF-5AF2-4BB2-ACE2-9E75FE00A403}" presName="ThreeConn_1-2" presStyleLbl="fgAccFollowNode1" presStyleIdx="0" presStyleCnt="2">
        <dgm:presLayoutVars>
          <dgm:bulletEnabled val="1"/>
        </dgm:presLayoutVars>
      </dgm:prSet>
      <dgm:spPr/>
    </dgm:pt>
    <dgm:pt modelId="{3165DC32-2991-47C1-BF3D-3F3AB925B253}" type="pres">
      <dgm:prSet presAssocID="{A386D9BF-5AF2-4BB2-ACE2-9E75FE00A403}" presName="ThreeConn_2-3" presStyleLbl="fgAccFollowNode1" presStyleIdx="1" presStyleCnt="2">
        <dgm:presLayoutVars>
          <dgm:bulletEnabled val="1"/>
        </dgm:presLayoutVars>
      </dgm:prSet>
      <dgm:spPr/>
    </dgm:pt>
    <dgm:pt modelId="{6439C9C9-12E2-4EA6-AB1A-339E3E2B740B}" type="pres">
      <dgm:prSet presAssocID="{A386D9BF-5AF2-4BB2-ACE2-9E75FE00A403}" presName="ThreeNodes_1_text" presStyleLbl="node1" presStyleIdx="2" presStyleCnt="3">
        <dgm:presLayoutVars>
          <dgm:bulletEnabled val="1"/>
        </dgm:presLayoutVars>
      </dgm:prSet>
      <dgm:spPr/>
    </dgm:pt>
    <dgm:pt modelId="{C4875E8B-210E-45D3-8902-77CB75A19362}" type="pres">
      <dgm:prSet presAssocID="{A386D9BF-5AF2-4BB2-ACE2-9E75FE00A403}" presName="ThreeNodes_2_text" presStyleLbl="node1" presStyleIdx="2" presStyleCnt="3">
        <dgm:presLayoutVars>
          <dgm:bulletEnabled val="1"/>
        </dgm:presLayoutVars>
      </dgm:prSet>
      <dgm:spPr/>
    </dgm:pt>
    <dgm:pt modelId="{F14FAEF0-BDD6-476D-8153-223141D69582}" type="pres">
      <dgm:prSet presAssocID="{A386D9BF-5AF2-4BB2-ACE2-9E75FE00A40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C54F40E-35ED-4CE2-94F8-00F8D384D917}" type="presOf" srcId="{4C334464-3042-443A-9209-D2162465074D}" destId="{E14A5974-3ACC-4623-B1AC-EBD37311096F}" srcOrd="0" destOrd="0" presId="urn:microsoft.com/office/officeart/2005/8/layout/vProcess5"/>
    <dgm:cxn modelId="{F48FE33E-B9ED-4B23-B935-F29812F0A09F}" type="presOf" srcId="{B7035F75-109F-42C4-9249-7CAAC1426DCC}" destId="{C4875E8B-210E-45D3-8902-77CB75A19362}" srcOrd="1" destOrd="0" presId="urn:microsoft.com/office/officeart/2005/8/layout/vProcess5"/>
    <dgm:cxn modelId="{A8846243-E5BF-46E4-BF6C-398D885905DB}" type="presOf" srcId="{9E7EA19A-2948-48E7-BD45-86837138F514}" destId="{610175AC-756E-41EA-A658-1F3D11B6A416}" srcOrd="0" destOrd="0" presId="urn:microsoft.com/office/officeart/2005/8/layout/vProcess5"/>
    <dgm:cxn modelId="{B91B4D52-B887-40BB-A3D3-39A324395822}" srcId="{A386D9BF-5AF2-4BB2-ACE2-9E75FE00A403}" destId="{4A4B0D95-ABED-458A-8FC0-26BBDFC22802}" srcOrd="2" destOrd="0" parTransId="{607982FB-65FF-48CC-8406-8A1BAA394913}" sibTransId="{72BA66B2-B7C3-4341-96B4-FFFC1135EB7C}"/>
    <dgm:cxn modelId="{07230F57-5E66-46F2-A4B3-82DA4E8C3C90}" type="presOf" srcId="{DD70C249-2002-4AE2-AB3A-7F7A2500A88C}" destId="{3165DC32-2991-47C1-BF3D-3F3AB925B253}" srcOrd="0" destOrd="0" presId="urn:microsoft.com/office/officeart/2005/8/layout/vProcess5"/>
    <dgm:cxn modelId="{329C3E78-BEF1-4DCE-89EB-38B92A44D58F}" type="presOf" srcId="{4A4B0D95-ABED-458A-8FC0-26BBDFC22802}" destId="{B62EE5C8-FF7B-405A-AD8A-2ADA6EDCFDE1}" srcOrd="0" destOrd="0" presId="urn:microsoft.com/office/officeart/2005/8/layout/vProcess5"/>
    <dgm:cxn modelId="{942DE57A-5FB8-4134-A351-F6FC5A432B78}" type="presOf" srcId="{B7035F75-109F-42C4-9249-7CAAC1426DCC}" destId="{5FC40E8D-4926-49BA-A3D5-F0DAE9A03496}" srcOrd="0" destOrd="0" presId="urn:microsoft.com/office/officeart/2005/8/layout/vProcess5"/>
    <dgm:cxn modelId="{1A25D0AC-67B7-437A-9DB5-FE431E4B6662}" type="presOf" srcId="{4A4B0D95-ABED-458A-8FC0-26BBDFC22802}" destId="{F14FAEF0-BDD6-476D-8153-223141D69582}" srcOrd="1" destOrd="0" presId="urn:microsoft.com/office/officeart/2005/8/layout/vProcess5"/>
    <dgm:cxn modelId="{817A2BAF-3F92-4A3A-884C-5444B5E852B1}" type="presOf" srcId="{9E7EA19A-2948-48E7-BD45-86837138F514}" destId="{6439C9C9-12E2-4EA6-AB1A-339E3E2B740B}" srcOrd="1" destOrd="0" presId="urn:microsoft.com/office/officeart/2005/8/layout/vProcess5"/>
    <dgm:cxn modelId="{A9D9C7B0-4FCD-459E-9661-346AF1625331}" srcId="{A386D9BF-5AF2-4BB2-ACE2-9E75FE00A403}" destId="{B7035F75-109F-42C4-9249-7CAAC1426DCC}" srcOrd="1" destOrd="0" parTransId="{43715973-17CA-4211-8144-161D15CCA678}" sibTransId="{DD70C249-2002-4AE2-AB3A-7F7A2500A88C}"/>
    <dgm:cxn modelId="{F2E739C9-D104-43B8-96CE-1A1CBED74962}" srcId="{A386D9BF-5AF2-4BB2-ACE2-9E75FE00A403}" destId="{9E7EA19A-2948-48E7-BD45-86837138F514}" srcOrd="0" destOrd="0" parTransId="{4D0F695F-CDB8-4FF5-9B6E-81BFCF19720D}" sibTransId="{4C334464-3042-443A-9209-D2162465074D}"/>
    <dgm:cxn modelId="{E19911F2-BD69-4389-ADCD-A8B9A6D093DC}" type="presOf" srcId="{A386D9BF-5AF2-4BB2-ACE2-9E75FE00A403}" destId="{AB9C7FA0-D862-4828-8AEB-109FA3752C3C}" srcOrd="0" destOrd="0" presId="urn:microsoft.com/office/officeart/2005/8/layout/vProcess5"/>
    <dgm:cxn modelId="{D6E76219-72E2-4C0C-8079-CBEC125AE851}" type="presParOf" srcId="{AB9C7FA0-D862-4828-8AEB-109FA3752C3C}" destId="{DE41C8F7-0D1D-439E-A6D6-A54480A6EF45}" srcOrd="0" destOrd="0" presId="urn:microsoft.com/office/officeart/2005/8/layout/vProcess5"/>
    <dgm:cxn modelId="{AF66C2E4-8CAB-4D37-B154-7FCEC552471B}" type="presParOf" srcId="{AB9C7FA0-D862-4828-8AEB-109FA3752C3C}" destId="{610175AC-756E-41EA-A658-1F3D11B6A416}" srcOrd="1" destOrd="0" presId="urn:microsoft.com/office/officeart/2005/8/layout/vProcess5"/>
    <dgm:cxn modelId="{A0C4D471-2A55-4B85-BDBE-6EB6B81651B2}" type="presParOf" srcId="{AB9C7FA0-D862-4828-8AEB-109FA3752C3C}" destId="{5FC40E8D-4926-49BA-A3D5-F0DAE9A03496}" srcOrd="2" destOrd="0" presId="urn:microsoft.com/office/officeart/2005/8/layout/vProcess5"/>
    <dgm:cxn modelId="{87876C69-1E8F-4A61-AA8D-4A891EA2B14B}" type="presParOf" srcId="{AB9C7FA0-D862-4828-8AEB-109FA3752C3C}" destId="{B62EE5C8-FF7B-405A-AD8A-2ADA6EDCFDE1}" srcOrd="3" destOrd="0" presId="urn:microsoft.com/office/officeart/2005/8/layout/vProcess5"/>
    <dgm:cxn modelId="{EBB9DD33-8D88-4D39-B3E6-9E236A4A6618}" type="presParOf" srcId="{AB9C7FA0-D862-4828-8AEB-109FA3752C3C}" destId="{E14A5974-3ACC-4623-B1AC-EBD37311096F}" srcOrd="4" destOrd="0" presId="urn:microsoft.com/office/officeart/2005/8/layout/vProcess5"/>
    <dgm:cxn modelId="{933D7175-6167-4E0C-81B0-586CF41265B0}" type="presParOf" srcId="{AB9C7FA0-D862-4828-8AEB-109FA3752C3C}" destId="{3165DC32-2991-47C1-BF3D-3F3AB925B253}" srcOrd="5" destOrd="0" presId="urn:microsoft.com/office/officeart/2005/8/layout/vProcess5"/>
    <dgm:cxn modelId="{35C8D3F3-C6C1-4C6F-B373-5D35DB7BB609}" type="presParOf" srcId="{AB9C7FA0-D862-4828-8AEB-109FA3752C3C}" destId="{6439C9C9-12E2-4EA6-AB1A-339E3E2B740B}" srcOrd="6" destOrd="0" presId="urn:microsoft.com/office/officeart/2005/8/layout/vProcess5"/>
    <dgm:cxn modelId="{8477F3BF-482F-4F17-8D0F-C82EE8D9AC36}" type="presParOf" srcId="{AB9C7FA0-D862-4828-8AEB-109FA3752C3C}" destId="{C4875E8B-210E-45D3-8902-77CB75A19362}" srcOrd="7" destOrd="0" presId="urn:microsoft.com/office/officeart/2005/8/layout/vProcess5"/>
    <dgm:cxn modelId="{6E7706E7-9AE8-49E1-B460-CF1E666AB5D0}" type="presParOf" srcId="{AB9C7FA0-D862-4828-8AEB-109FA3752C3C}" destId="{F14FAEF0-BDD6-476D-8153-223141D6958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86D9BF-5AF2-4BB2-ACE2-9E75FE00A40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E7EA19A-2948-48E7-BD45-86837138F514}">
      <dgm:prSet phldrT="[文字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Set register to disable device</a:t>
          </a:r>
          <a:endParaRPr lang="zh-TW" altLang="en-US" dirty="0"/>
        </a:p>
      </dgm:t>
    </dgm:pt>
    <dgm:pt modelId="{4D0F695F-CDB8-4FF5-9B6E-81BFCF19720D}" type="par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4C334464-3042-443A-9209-D2162465074D}" type="sibTrans" cxnId="{F2E739C9-D104-43B8-96CE-1A1CBED74962}">
      <dgm:prSet/>
      <dgm:spPr/>
      <dgm:t>
        <a:bodyPr/>
        <a:lstStyle/>
        <a:p>
          <a:endParaRPr lang="zh-TW" altLang="en-US"/>
        </a:p>
      </dgm:t>
    </dgm:pt>
    <dgm:pt modelId="{B7035F75-109F-42C4-9249-7CAAC1426DCC}">
      <dgm:prSet phldrT="[文字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/>
            <a:t>Wait complete</a:t>
          </a:r>
          <a:endParaRPr lang="zh-TW" altLang="en-US" dirty="0"/>
        </a:p>
      </dgm:t>
    </dgm:pt>
    <dgm:pt modelId="{43715973-17CA-4211-8144-161D15CCA678}" type="par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DD70C249-2002-4AE2-AB3A-7F7A2500A88C}" type="sibTrans" cxnId="{A9D9C7B0-4FCD-459E-9661-346AF1625331}">
      <dgm:prSet/>
      <dgm:spPr/>
      <dgm:t>
        <a:bodyPr/>
        <a:lstStyle/>
        <a:p>
          <a:endParaRPr lang="zh-TW" altLang="en-US"/>
        </a:p>
      </dgm:t>
    </dgm:pt>
    <dgm:pt modelId="{AB9C7FA0-D862-4828-8AEB-109FA3752C3C}" type="pres">
      <dgm:prSet presAssocID="{A386D9BF-5AF2-4BB2-ACE2-9E75FE00A403}" presName="outerComposite" presStyleCnt="0">
        <dgm:presLayoutVars>
          <dgm:chMax val="5"/>
          <dgm:dir/>
          <dgm:resizeHandles val="exact"/>
        </dgm:presLayoutVars>
      </dgm:prSet>
      <dgm:spPr/>
    </dgm:pt>
    <dgm:pt modelId="{DE41C8F7-0D1D-439E-A6D6-A54480A6EF45}" type="pres">
      <dgm:prSet presAssocID="{A386D9BF-5AF2-4BB2-ACE2-9E75FE00A403}" presName="dummyMaxCanvas" presStyleCnt="0">
        <dgm:presLayoutVars/>
      </dgm:prSet>
      <dgm:spPr/>
    </dgm:pt>
    <dgm:pt modelId="{BFADB3B9-C086-4016-8D3A-32C8B8D32E0F}" type="pres">
      <dgm:prSet presAssocID="{A386D9BF-5AF2-4BB2-ACE2-9E75FE00A403}" presName="TwoNodes_1" presStyleLbl="node1" presStyleIdx="0" presStyleCnt="2">
        <dgm:presLayoutVars>
          <dgm:bulletEnabled val="1"/>
        </dgm:presLayoutVars>
      </dgm:prSet>
      <dgm:spPr/>
    </dgm:pt>
    <dgm:pt modelId="{9159BC35-6271-407D-8FF1-224732E92EC0}" type="pres">
      <dgm:prSet presAssocID="{A386D9BF-5AF2-4BB2-ACE2-9E75FE00A403}" presName="TwoNodes_2" presStyleLbl="node1" presStyleIdx="1" presStyleCnt="2">
        <dgm:presLayoutVars>
          <dgm:bulletEnabled val="1"/>
        </dgm:presLayoutVars>
      </dgm:prSet>
      <dgm:spPr/>
    </dgm:pt>
    <dgm:pt modelId="{4FF88B0D-589D-4781-A090-39A10EF6B300}" type="pres">
      <dgm:prSet presAssocID="{A386D9BF-5AF2-4BB2-ACE2-9E75FE00A403}" presName="TwoConn_1-2" presStyleLbl="fgAccFollowNode1" presStyleIdx="0" presStyleCnt="1">
        <dgm:presLayoutVars>
          <dgm:bulletEnabled val="1"/>
        </dgm:presLayoutVars>
      </dgm:prSet>
      <dgm:spPr/>
    </dgm:pt>
    <dgm:pt modelId="{CA3AEE49-3C25-44B9-ACAF-42AA2E1BB395}" type="pres">
      <dgm:prSet presAssocID="{A386D9BF-5AF2-4BB2-ACE2-9E75FE00A403}" presName="TwoNodes_1_text" presStyleLbl="node1" presStyleIdx="1" presStyleCnt="2">
        <dgm:presLayoutVars>
          <dgm:bulletEnabled val="1"/>
        </dgm:presLayoutVars>
      </dgm:prSet>
      <dgm:spPr/>
    </dgm:pt>
    <dgm:pt modelId="{E97DDEC1-6D9B-4FEF-B051-1E51894B1657}" type="pres">
      <dgm:prSet presAssocID="{A386D9BF-5AF2-4BB2-ACE2-9E75FE00A40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81D3063-961D-4B9F-9CFB-399256AE2070}" type="presOf" srcId="{9E7EA19A-2948-48E7-BD45-86837138F514}" destId="{BFADB3B9-C086-4016-8D3A-32C8B8D32E0F}" srcOrd="0" destOrd="0" presId="urn:microsoft.com/office/officeart/2005/8/layout/vProcess5"/>
    <dgm:cxn modelId="{D8E5C788-B819-4C55-99CC-B50519B37023}" type="presOf" srcId="{4C334464-3042-443A-9209-D2162465074D}" destId="{4FF88B0D-589D-4781-A090-39A10EF6B300}" srcOrd="0" destOrd="0" presId="urn:microsoft.com/office/officeart/2005/8/layout/vProcess5"/>
    <dgm:cxn modelId="{A9D9C7B0-4FCD-459E-9661-346AF1625331}" srcId="{A386D9BF-5AF2-4BB2-ACE2-9E75FE00A403}" destId="{B7035F75-109F-42C4-9249-7CAAC1426DCC}" srcOrd="1" destOrd="0" parTransId="{43715973-17CA-4211-8144-161D15CCA678}" sibTransId="{DD70C249-2002-4AE2-AB3A-7F7A2500A88C}"/>
    <dgm:cxn modelId="{F2E739C9-D104-43B8-96CE-1A1CBED74962}" srcId="{A386D9BF-5AF2-4BB2-ACE2-9E75FE00A403}" destId="{9E7EA19A-2948-48E7-BD45-86837138F514}" srcOrd="0" destOrd="0" parTransId="{4D0F695F-CDB8-4FF5-9B6E-81BFCF19720D}" sibTransId="{4C334464-3042-443A-9209-D2162465074D}"/>
    <dgm:cxn modelId="{BDD6C6D7-711F-4FC2-8106-7318A13E3AD0}" type="presOf" srcId="{B7035F75-109F-42C4-9249-7CAAC1426DCC}" destId="{9159BC35-6271-407D-8FF1-224732E92EC0}" srcOrd="0" destOrd="0" presId="urn:microsoft.com/office/officeart/2005/8/layout/vProcess5"/>
    <dgm:cxn modelId="{91D5EDDA-57B0-4B73-BACA-41209A0014F2}" type="presOf" srcId="{B7035F75-109F-42C4-9249-7CAAC1426DCC}" destId="{E97DDEC1-6D9B-4FEF-B051-1E51894B1657}" srcOrd="1" destOrd="0" presId="urn:microsoft.com/office/officeart/2005/8/layout/vProcess5"/>
    <dgm:cxn modelId="{E1EC6AF1-44FD-4039-BA93-86D2A4D3A05E}" type="presOf" srcId="{9E7EA19A-2948-48E7-BD45-86837138F514}" destId="{CA3AEE49-3C25-44B9-ACAF-42AA2E1BB395}" srcOrd="1" destOrd="0" presId="urn:microsoft.com/office/officeart/2005/8/layout/vProcess5"/>
    <dgm:cxn modelId="{E19911F2-BD69-4389-ADCD-A8B9A6D093DC}" type="presOf" srcId="{A386D9BF-5AF2-4BB2-ACE2-9E75FE00A403}" destId="{AB9C7FA0-D862-4828-8AEB-109FA3752C3C}" srcOrd="0" destOrd="0" presId="urn:microsoft.com/office/officeart/2005/8/layout/vProcess5"/>
    <dgm:cxn modelId="{D6E76219-72E2-4C0C-8079-CBEC125AE851}" type="presParOf" srcId="{AB9C7FA0-D862-4828-8AEB-109FA3752C3C}" destId="{DE41C8F7-0D1D-439E-A6D6-A54480A6EF45}" srcOrd="0" destOrd="0" presId="urn:microsoft.com/office/officeart/2005/8/layout/vProcess5"/>
    <dgm:cxn modelId="{0FCC426C-F2D2-40D7-A319-CBA56C976BA9}" type="presParOf" srcId="{AB9C7FA0-D862-4828-8AEB-109FA3752C3C}" destId="{BFADB3B9-C086-4016-8D3A-32C8B8D32E0F}" srcOrd="1" destOrd="0" presId="urn:microsoft.com/office/officeart/2005/8/layout/vProcess5"/>
    <dgm:cxn modelId="{E5F6C8F1-5B9E-4840-8CF6-EA21BACB5B10}" type="presParOf" srcId="{AB9C7FA0-D862-4828-8AEB-109FA3752C3C}" destId="{9159BC35-6271-407D-8FF1-224732E92EC0}" srcOrd="2" destOrd="0" presId="urn:microsoft.com/office/officeart/2005/8/layout/vProcess5"/>
    <dgm:cxn modelId="{EC096CB0-5333-46EF-8AA1-8775FF78BA34}" type="presParOf" srcId="{AB9C7FA0-D862-4828-8AEB-109FA3752C3C}" destId="{4FF88B0D-589D-4781-A090-39A10EF6B300}" srcOrd="3" destOrd="0" presId="urn:microsoft.com/office/officeart/2005/8/layout/vProcess5"/>
    <dgm:cxn modelId="{90463510-482C-4D3F-8C3A-66494D8DF280}" type="presParOf" srcId="{AB9C7FA0-D862-4828-8AEB-109FA3752C3C}" destId="{CA3AEE49-3C25-44B9-ACAF-42AA2E1BB395}" srcOrd="4" destOrd="0" presId="urn:microsoft.com/office/officeart/2005/8/layout/vProcess5"/>
    <dgm:cxn modelId="{41B4EE12-E676-4D9F-ACED-6F8CAB51BA44}" type="presParOf" srcId="{AB9C7FA0-D862-4828-8AEB-109FA3752C3C}" destId="{E97DDEC1-6D9B-4FEF-B051-1E51894B165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FBF06-B2C9-411F-BA37-F0452C4FBB47}">
      <dsp:nvSpPr>
        <dsp:cNvPr id="0" name=""/>
        <dsp:cNvSpPr/>
      </dsp:nvSpPr>
      <dsp:spPr>
        <a:xfrm>
          <a:off x="0" y="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Init PCI/PCIe bus resources</a:t>
          </a:r>
          <a:endParaRPr lang="zh-TW" altLang="en-US" sz="2400" kern="1200" dirty="0"/>
        </a:p>
      </dsp:txBody>
      <dsp:txXfrm>
        <a:off x="22775" y="22775"/>
        <a:ext cx="3505130" cy="732050"/>
      </dsp:txXfrm>
    </dsp:sp>
    <dsp:sp modelId="{DF28F9BD-007E-4B90-A781-21481ED45CF3}">
      <dsp:nvSpPr>
        <dsp:cNvPr id="0" name=""/>
        <dsp:cNvSpPr/>
      </dsp:nvSpPr>
      <dsp:spPr>
        <a:xfrm>
          <a:off x="331200" y="8856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Disable device state </a:t>
          </a:r>
          <a:endParaRPr lang="zh-TW" altLang="en-US" sz="2400" kern="1200" dirty="0"/>
        </a:p>
      </dsp:txBody>
      <dsp:txXfrm>
        <a:off x="353975" y="908375"/>
        <a:ext cx="3553009" cy="732049"/>
      </dsp:txXfrm>
    </dsp:sp>
    <dsp:sp modelId="{36073795-3BA9-4F96-AA1C-7F0330C7E44E}">
      <dsp:nvSpPr>
        <dsp:cNvPr id="0" name=""/>
        <dsp:cNvSpPr/>
      </dsp:nvSpPr>
      <dsp:spPr>
        <a:xfrm>
          <a:off x="662399" y="17712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Setup Admin </a:t>
          </a:r>
          <a:r>
            <a:rPr lang="en-US" altLang="zh-TW" sz="2400" kern="1200" dirty="0" err="1"/>
            <a:t>QueuePair</a:t>
          </a:r>
          <a:endParaRPr lang="zh-TW" altLang="en-US" sz="2400" kern="1200" dirty="0"/>
        </a:p>
      </dsp:txBody>
      <dsp:txXfrm>
        <a:off x="685174" y="1793975"/>
        <a:ext cx="3553010" cy="732049"/>
      </dsp:txXfrm>
    </dsp:sp>
    <dsp:sp modelId="{95A0F44C-BCAD-48DC-84C2-0386032A952C}">
      <dsp:nvSpPr>
        <dsp:cNvPr id="0" name=""/>
        <dsp:cNvSpPr/>
      </dsp:nvSpPr>
      <dsp:spPr>
        <a:xfrm>
          <a:off x="993600" y="26568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Setup necessary configs</a:t>
          </a:r>
          <a:endParaRPr lang="zh-TW" altLang="en-US" sz="2400" kern="1200" dirty="0"/>
        </a:p>
      </dsp:txBody>
      <dsp:txXfrm>
        <a:off x="1016375" y="2679575"/>
        <a:ext cx="3553009" cy="732049"/>
      </dsp:txXfrm>
    </dsp:sp>
    <dsp:sp modelId="{8839FD6F-7137-4EE9-9F71-89648F17BE6C}">
      <dsp:nvSpPr>
        <dsp:cNvPr id="0" name=""/>
        <dsp:cNvSpPr/>
      </dsp:nvSpPr>
      <dsp:spPr>
        <a:xfrm>
          <a:off x="1324799" y="35424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Enable device</a:t>
          </a:r>
          <a:endParaRPr lang="zh-TW" altLang="en-US" sz="2400" kern="1200" dirty="0"/>
        </a:p>
      </dsp:txBody>
      <dsp:txXfrm>
        <a:off x="1347574" y="3565175"/>
        <a:ext cx="3553010" cy="732049"/>
      </dsp:txXfrm>
    </dsp:sp>
    <dsp:sp modelId="{CBEE7FAD-DB24-45F2-8257-CEEAEF020690}">
      <dsp:nvSpPr>
        <dsp:cNvPr id="0" name=""/>
        <dsp:cNvSpPr/>
      </dsp:nvSpPr>
      <dsp:spPr>
        <a:xfrm>
          <a:off x="3929760" y="56808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043484" y="568080"/>
        <a:ext cx="277992" cy="380344"/>
      </dsp:txXfrm>
    </dsp:sp>
    <dsp:sp modelId="{BFB2D77C-78E7-4799-8A57-CF7529FBA1C4}">
      <dsp:nvSpPr>
        <dsp:cNvPr id="0" name=""/>
        <dsp:cNvSpPr/>
      </dsp:nvSpPr>
      <dsp:spPr>
        <a:xfrm>
          <a:off x="4260960" y="145368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374684" y="1453680"/>
        <a:ext cx="277992" cy="380344"/>
      </dsp:txXfrm>
    </dsp:sp>
    <dsp:sp modelId="{06965C50-457B-4B11-A387-3801A98C7B89}">
      <dsp:nvSpPr>
        <dsp:cNvPr id="0" name=""/>
        <dsp:cNvSpPr/>
      </dsp:nvSpPr>
      <dsp:spPr>
        <a:xfrm>
          <a:off x="4592159" y="232632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705883" y="2326320"/>
        <a:ext cx="277992" cy="380344"/>
      </dsp:txXfrm>
    </dsp:sp>
    <dsp:sp modelId="{2641F0B9-FFCB-49A9-AAC5-6A7B09A0683F}">
      <dsp:nvSpPr>
        <dsp:cNvPr id="0" name=""/>
        <dsp:cNvSpPr/>
      </dsp:nvSpPr>
      <dsp:spPr>
        <a:xfrm>
          <a:off x="4923360" y="322056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5037084" y="3220560"/>
        <a:ext cx="277992" cy="380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60C0F-D642-4686-8DCB-AD5BBD70A186}">
      <dsp:nvSpPr>
        <dsp:cNvPr id="0" name=""/>
        <dsp:cNvSpPr/>
      </dsp:nvSpPr>
      <dsp:spPr>
        <a:xfrm>
          <a:off x="0" y="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Identify Controllers</a:t>
          </a:r>
          <a:endParaRPr lang="zh-TW" altLang="en-US" sz="2400" kern="1200" dirty="0"/>
        </a:p>
      </dsp:txBody>
      <dsp:txXfrm>
        <a:off x="22775" y="22775"/>
        <a:ext cx="3505130" cy="732050"/>
      </dsp:txXfrm>
    </dsp:sp>
    <dsp:sp modelId="{4745AE6A-C528-446F-9564-D2ED2AADD67C}">
      <dsp:nvSpPr>
        <dsp:cNvPr id="0" name=""/>
        <dsp:cNvSpPr/>
      </dsp:nvSpPr>
      <dsp:spPr>
        <a:xfrm>
          <a:off x="331200" y="8856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Identify Namespaces</a:t>
          </a:r>
          <a:endParaRPr lang="zh-TW" altLang="en-US" sz="2400" kern="1200" dirty="0"/>
        </a:p>
      </dsp:txBody>
      <dsp:txXfrm>
        <a:off x="353975" y="908375"/>
        <a:ext cx="3553009" cy="732049"/>
      </dsp:txXfrm>
    </dsp:sp>
    <dsp:sp modelId="{7E403B99-5A35-4E44-8F58-1E2A5F477238}">
      <dsp:nvSpPr>
        <dsp:cNvPr id="0" name=""/>
        <dsp:cNvSpPr/>
      </dsp:nvSpPr>
      <dsp:spPr>
        <a:xfrm>
          <a:off x="662399" y="17712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Setup </a:t>
          </a:r>
          <a:r>
            <a:rPr lang="en-US" altLang="zh-TW" sz="2400" kern="1200" dirty="0" err="1"/>
            <a:t>AdminQueue</a:t>
          </a:r>
          <a:endParaRPr lang="zh-TW" altLang="en-US" sz="2400" kern="1200" dirty="0"/>
        </a:p>
      </dsp:txBody>
      <dsp:txXfrm>
        <a:off x="685174" y="1793975"/>
        <a:ext cx="3553010" cy="732049"/>
      </dsp:txXfrm>
    </dsp:sp>
    <dsp:sp modelId="{2EA18E26-53AB-427E-A7DC-42E19A3F1B60}">
      <dsp:nvSpPr>
        <dsp:cNvPr id="0" name=""/>
        <dsp:cNvSpPr/>
      </dsp:nvSpPr>
      <dsp:spPr>
        <a:xfrm>
          <a:off x="993600" y="26568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Set Features</a:t>
          </a:r>
          <a:endParaRPr lang="zh-TW" altLang="en-US" sz="2400" kern="1200" dirty="0"/>
        </a:p>
      </dsp:txBody>
      <dsp:txXfrm>
        <a:off x="1016375" y="2679575"/>
        <a:ext cx="3553009" cy="732049"/>
      </dsp:txXfrm>
    </dsp:sp>
    <dsp:sp modelId="{AE4F2023-53E2-4F36-AFCD-6D177090750E}">
      <dsp:nvSpPr>
        <dsp:cNvPr id="0" name=""/>
        <dsp:cNvSpPr/>
      </dsp:nvSpPr>
      <dsp:spPr>
        <a:xfrm>
          <a:off x="1324799" y="3542400"/>
          <a:ext cx="4435200" cy="77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Register I/O </a:t>
          </a:r>
          <a:r>
            <a:rPr lang="en-US" altLang="zh-TW" sz="2400" kern="1200" dirty="0" err="1"/>
            <a:t>QueuePairs</a:t>
          </a:r>
          <a:endParaRPr lang="zh-TW" altLang="en-US" sz="2400" kern="1200" dirty="0"/>
        </a:p>
      </dsp:txBody>
      <dsp:txXfrm>
        <a:off x="1347574" y="3565175"/>
        <a:ext cx="3553010" cy="732049"/>
      </dsp:txXfrm>
    </dsp:sp>
    <dsp:sp modelId="{746C342B-21FF-432C-925A-C4DE5DAA3C9F}">
      <dsp:nvSpPr>
        <dsp:cNvPr id="0" name=""/>
        <dsp:cNvSpPr/>
      </dsp:nvSpPr>
      <dsp:spPr>
        <a:xfrm>
          <a:off x="3929760" y="56808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043484" y="568080"/>
        <a:ext cx="277992" cy="380344"/>
      </dsp:txXfrm>
    </dsp:sp>
    <dsp:sp modelId="{CA94A841-5423-4372-9E43-5E2BAD61795B}">
      <dsp:nvSpPr>
        <dsp:cNvPr id="0" name=""/>
        <dsp:cNvSpPr/>
      </dsp:nvSpPr>
      <dsp:spPr>
        <a:xfrm>
          <a:off x="4260960" y="145368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374684" y="1453680"/>
        <a:ext cx="277992" cy="380344"/>
      </dsp:txXfrm>
    </dsp:sp>
    <dsp:sp modelId="{0CF132EA-F2FD-4830-9DE1-55E1F152A093}">
      <dsp:nvSpPr>
        <dsp:cNvPr id="0" name=""/>
        <dsp:cNvSpPr/>
      </dsp:nvSpPr>
      <dsp:spPr>
        <a:xfrm>
          <a:off x="4592159" y="232632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4705883" y="2326320"/>
        <a:ext cx="277992" cy="380344"/>
      </dsp:txXfrm>
    </dsp:sp>
    <dsp:sp modelId="{3942DED4-634A-47C9-BB00-99BA8D2F4CA7}">
      <dsp:nvSpPr>
        <dsp:cNvPr id="0" name=""/>
        <dsp:cNvSpPr/>
      </dsp:nvSpPr>
      <dsp:spPr>
        <a:xfrm>
          <a:off x="4923360" y="3220560"/>
          <a:ext cx="505440" cy="5054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5037084" y="3220560"/>
        <a:ext cx="277992" cy="380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175AC-756E-41EA-A658-1F3D11B6A416}">
      <dsp:nvSpPr>
        <dsp:cNvPr id="0" name=""/>
        <dsp:cNvSpPr/>
      </dsp:nvSpPr>
      <dsp:spPr>
        <a:xfrm>
          <a:off x="0" y="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Set register to notify shutdown</a:t>
          </a:r>
          <a:endParaRPr lang="zh-TW" altLang="en-US" sz="3400" kern="1200" dirty="0"/>
        </a:p>
      </dsp:txBody>
      <dsp:txXfrm>
        <a:off x="37959" y="37959"/>
        <a:ext cx="3497513" cy="1220082"/>
      </dsp:txXfrm>
    </dsp:sp>
    <dsp:sp modelId="{5FC40E8D-4926-49BA-A3D5-F0DAE9A03496}">
      <dsp:nvSpPr>
        <dsp:cNvPr id="0" name=""/>
        <dsp:cNvSpPr/>
      </dsp:nvSpPr>
      <dsp:spPr>
        <a:xfrm>
          <a:off x="432000" y="151200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Wait complete</a:t>
          </a:r>
          <a:endParaRPr lang="zh-TW" altLang="en-US" sz="3400" kern="1200" dirty="0"/>
        </a:p>
      </dsp:txBody>
      <dsp:txXfrm>
        <a:off x="469959" y="1549959"/>
        <a:ext cx="3545682" cy="1220082"/>
      </dsp:txXfrm>
    </dsp:sp>
    <dsp:sp modelId="{B62EE5C8-FF7B-405A-AD8A-2ADA6EDCFDE1}">
      <dsp:nvSpPr>
        <dsp:cNvPr id="0" name=""/>
        <dsp:cNvSpPr/>
      </dsp:nvSpPr>
      <dsp:spPr>
        <a:xfrm>
          <a:off x="864000" y="302400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Release Host resources</a:t>
          </a:r>
          <a:endParaRPr lang="zh-TW" altLang="en-US" sz="3400" kern="1200" dirty="0"/>
        </a:p>
      </dsp:txBody>
      <dsp:txXfrm>
        <a:off x="901959" y="3061959"/>
        <a:ext cx="3545682" cy="1220082"/>
      </dsp:txXfrm>
    </dsp:sp>
    <dsp:sp modelId="{E14A5974-3ACC-4623-B1AC-EBD37311096F}">
      <dsp:nvSpPr>
        <dsp:cNvPr id="0" name=""/>
        <dsp:cNvSpPr/>
      </dsp:nvSpPr>
      <dsp:spPr>
        <a:xfrm>
          <a:off x="4053600" y="982800"/>
          <a:ext cx="842400" cy="84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600" kern="1200"/>
        </a:p>
      </dsp:txBody>
      <dsp:txXfrm>
        <a:off x="4243140" y="982800"/>
        <a:ext cx="463320" cy="633906"/>
      </dsp:txXfrm>
    </dsp:sp>
    <dsp:sp modelId="{3165DC32-2991-47C1-BF3D-3F3AB925B253}">
      <dsp:nvSpPr>
        <dsp:cNvPr id="0" name=""/>
        <dsp:cNvSpPr/>
      </dsp:nvSpPr>
      <dsp:spPr>
        <a:xfrm>
          <a:off x="4485600" y="2486160"/>
          <a:ext cx="842400" cy="84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600" kern="1200"/>
        </a:p>
      </dsp:txBody>
      <dsp:txXfrm>
        <a:off x="4675140" y="2486160"/>
        <a:ext cx="463320" cy="633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DB3B9-C086-4016-8D3A-32C8B8D32E0F}">
      <dsp:nvSpPr>
        <dsp:cNvPr id="0" name=""/>
        <dsp:cNvSpPr/>
      </dsp:nvSpPr>
      <dsp:spPr>
        <a:xfrm>
          <a:off x="0" y="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Set register to disable device</a:t>
          </a:r>
          <a:endParaRPr lang="zh-TW" altLang="en-US" sz="3400" kern="1200" dirty="0"/>
        </a:p>
      </dsp:txBody>
      <dsp:txXfrm>
        <a:off x="37959" y="37959"/>
        <a:ext cx="3556482" cy="1220082"/>
      </dsp:txXfrm>
    </dsp:sp>
    <dsp:sp modelId="{9159BC35-6271-407D-8FF1-224732E92EC0}">
      <dsp:nvSpPr>
        <dsp:cNvPr id="0" name=""/>
        <dsp:cNvSpPr/>
      </dsp:nvSpPr>
      <dsp:spPr>
        <a:xfrm>
          <a:off x="864000" y="1584000"/>
          <a:ext cx="4896000" cy="1296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400" kern="1200" dirty="0"/>
            <a:t>Wait complete</a:t>
          </a:r>
          <a:endParaRPr lang="zh-TW" altLang="en-US" sz="3400" kern="1200" dirty="0"/>
        </a:p>
      </dsp:txBody>
      <dsp:txXfrm>
        <a:off x="901959" y="1621959"/>
        <a:ext cx="3113681" cy="1220082"/>
      </dsp:txXfrm>
    </dsp:sp>
    <dsp:sp modelId="{4FF88B0D-589D-4781-A090-39A10EF6B300}">
      <dsp:nvSpPr>
        <dsp:cNvPr id="0" name=""/>
        <dsp:cNvSpPr/>
      </dsp:nvSpPr>
      <dsp:spPr>
        <a:xfrm>
          <a:off x="4053600" y="1018799"/>
          <a:ext cx="842400" cy="84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600" kern="1200"/>
        </a:p>
      </dsp:txBody>
      <dsp:txXfrm>
        <a:off x="4243140" y="1018799"/>
        <a:ext cx="463320" cy="63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BA9D9-771C-4D98-956D-DED813A08700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9381C-7048-4516-9E7E-A2773550BB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84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5696-1C4E-40EF-99A6-A8370CE7BA5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60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5FEA9-019B-3B46-6F24-D1F9CFE97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E73BD5-3149-F2C5-965E-3E2E0486F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6F043-EC57-C7D7-C020-6707B81C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2EED54-5E65-C982-5F22-195013B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823E5-56BB-8360-2D6E-6DFD10D1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D8ED6-A528-C0A0-62B8-8AADFEDF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66C72C-D33E-A19E-E9DD-4A48EF61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F1DF96-AE4A-B5C9-BB36-F15CE81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AAA1B-1A9E-F1F0-1F4A-1DA4930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426FE6-228F-4B38-5264-37502E9F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CEA519-E7D3-5CFE-E1DE-9031EF68D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7DD89C-9744-0268-3640-AD177DAA4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E8EDF-948C-541C-35D7-559A441A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BE27B-5C2C-7B1D-4065-7EA63C30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B21AC-66AE-6D4C-A7F3-2A68353B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07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D5441-17CB-6D37-D6B8-F7460411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2FBFB-83FE-3430-5326-0DCFBAE3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5EF36-F892-4F2A-D8DA-216011AE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C02BE-0956-0714-BBC7-C138DAA2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682B6-97D9-8CFC-010E-6DD8E553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7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D2F40-1233-52F5-2A3B-95AD840C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683768-9D17-80E6-24EA-06A1A99A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4EBFA-14BD-0BCE-1871-DAE25DAE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B8758-1844-5DE5-2026-36AE99C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D2245-994E-7BD0-3008-ED69043D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52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09230-55E5-F204-EC2C-C4FA652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23EE8-67D4-F04F-AD12-DDB1ED836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AA272B-52BB-C6E7-69D9-2689BA9F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2C0F3-DCBA-7EBC-23F8-6A20E9E5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E5CB0-952A-5307-9415-403224DC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E56452-C6DD-D17C-BD49-87A83AF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72A61-741E-EC40-FBCE-26B3D404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3385EA-9A1A-0110-1222-78CDC974A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80A367-77FB-1CB6-D632-A297B937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994872-9AFC-6D84-81E5-F82B12F8D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BE4B3A-8FC1-8F77-C2A5-A403C0CF4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D5ED44-7546-8D97-28A3-B6E60AF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4480E2-92C0-71F7-D83D-62B85204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32AE78-21C5-42EC-93A6-2DA7EAD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9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CFEF8-6D75-E7C7-9844-AD5D86E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FBC2C4-5FB1-04AD-9E21-30B86D4E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F6B9BA-8CCA-DB5A-C058-51766689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4D8A57-6739-420B-92DB-492E0F76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7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85A970-8838-93C2-0D94-5A5D55C3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6F1B79-CB06-118B-2451-D0C40B10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C5EEFD-4451-934F-68E0-F9CE1BA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4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99400-D378-6263-8D5E-76328629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8F630-F925-F435-E392-DCE2A314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2F2DC9-8D4B-3528-0547-2B8552A2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5DC881-4F02-AD10-90E2-1944046C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5BEE2C-5ABE-A5BA-DEC2-7F97AAFA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53B031-894E-A296-24F2-974A3656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41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2ACF1-8C67-C9DE-5703-DDF67A3A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9A1E2E-B893-7E61-A92C-C5CBF6151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FA7FD0-D9C8-D9C2-9C6E-BDD1AA9A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11964A-D25F-B5BD-ECFF-0D97B9F9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E3FD7-F900-A79C-07B2-D4DD19D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975D0C-9E8B-9E39-B9DE-D745AC56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0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D2BA60-DAC8-67E4-C37C-234AE514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BE79D-221D-36C4-3C7C-2C6A224D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93B20-7F8C-5EB1-1731-65C3CAC39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2775-2485-43BF-8EBD-295176C8D13C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B4437-673F-4D55-A1C6-D3AA331D7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0499C-FE24-99C2-111B-1A15CFD2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E47C-C3C0-4D82-9D49-E595F3A7B4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45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windows-driver-docs/blob/staging/windows-driver-docs-pr/storage/stornvme-scsi-translation-support.md" TargetMode="External"/><Relationship Id="rId2" Type="http://schemas.openxmlformats.org/officeDocument/2006/relationships/hyperlink" Target="https://nvmexpress.org/wp-content/uploads/NVM_Express_Revision_1.3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m.wikipedia.org/zh-hant/NVM_Express" TargetMode="External"/><Relationship Id="rId2" Type="http://schemas.openxmlformats.org/officeDocument/2006/relationships/hyperlink" Target="http://www.ssdfans.com/?p=8076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C2A2D-764E-B377-8760-52E8D4CED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SPCNVMe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E30034-4810-9EAA-05F3-BBB64BDFC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Roy Wang</a:t>
            </a:r>
          </a:p>
          <a:p>
            <a:r>
              <a:rPr lang="en-US" altLang="zh-TW" dirty="0"/>
              <a:t>a.k.a. </a:t>
            </a:r>
            <a:r>
              <a:rPr lang="en-US" altLang="zh-TW" dirty="0" err="1"/>
              <a:t>SmokingPC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98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C6364-F296-93B3-9578-FBF37E4A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4E27C-A454-7677-A2A2-8B142732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There is NO lock can be used between Host and Device.</a:t>
            </a:r>
          </a:p>
          <a:p>
            <a:r>
              <a:rPr lang="en-US" altLang="zh-TW" dirty="0"/>
              <a:t>Memory of Queues are share memory between Host and Device.</a:t>
            </a:r>
          </a:p>
          <a:p>
            <a:r>
              <a:rPr lang="en-US" altLang="zh-TW" dirty="0"/>
              <a:t>For share memory locking, </a:t>
            </a:r>
            <a:r>
              <a:rPr lang="en-US" altLang="zh-TW" dirty="0" err="1"/>
              <a:t>NVMe</a:t>
            </a:r>
            <a:r>
              <a:rPr lang="en-US" altLang="zh-TW" dirty="0"/>
              <a:t> implements these Queues as </a:t>
            </a:r>
            <a:r>
              <a:rPr lang="en-US" altLang="zh-TW" dirty="0" err="1"/>
              <a:t>RingBuffer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There are 2 types of Queue :</a:t>
            </a:r>
          </a:p>
          <a:p>
            <a:pPr lvl="1"/>
            <a:r>
              <a:rPr lang="en-US" altLang="zh-TW" dirty="0" err="1"/>
              <a:t>Submittion</a:t>
            </a:r>
            <a:r>
              <a:rPr lang="en-US" altLang="zh-TW" dirty="0"/>
              <a:t> Queue : Host sends commands to Device.</a:t>
            </a:r>
          </a:p>
          <a:p>
            <a:pPr lvl="2"/>
            <a:r>
              <a:rPr lang="en-US" altLang="zh-TW" dirty="0"/>
              <a:t>struct NVME_COMMAND array</a:t>
            </a:r>
          </a:p>
          <a:p>
            <a:pPr lvl="1"/>
            <a:r>
              <a:rPr lang="en-US" altLang="zh-TW" dirty="0"/>
              <a:t>Completion Queue : Device return the </a:t>
            </a:r>
            <a:r>
              <a:rPr lang="en-US" altLang="zh-TW" dirty="0" err="1"/>
              <a:t>cmd</a:t>
            </a:r>
            <a:r>
              <a:rPr lang="en-US" altLang="zh-TW" dirty="0"/>
              <a:t> result back to Host.</a:t>
            </a:r>
          </a:p>
          <a:p>
            <a:pPr lvl="2"/>
            <a:r>
              <a:rPr lang="en-US" altLang="zh-TW" dirty="0"/>
              <a:t>struct NVME_COMPLETION_ENTRY array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1 </a:t>
            </a:r>
            <a:r>
              <a:rPr lang="en-US" altLang="zh-TW" dirty="0" err="1">
                <a:solidFill>
                  <a:srgbClr val="FF0000"/>
                </a:solidFill>
              </a:rPr>
              <a:t>SubQueue</a:t>
            </a:r>
            <a:r>
              <a:rPr lang="en-US" altLang="zh-TW" dirty="0">
                <a:solidFill>
                  <a:srgbClr val="FF0000"/>
                </a:solidFill>
              </a:rPr>
              <a:t> + 1 </a:t>
            </a:r>
            <a:r>
              <a:rPr lang="en-US" altLang="zh-TW" dirty="0" err="1">
                <a:solidFill>
                  <a:srgbClr val="FF0000"/>
                </a:solidFill>
              </a:rPr>
              <a:t>CplQueue</a:t>
            </a:r>
            <a:r>
              <a:rPr lang="en-US" altLang="zh-TW" dirty="0">
                <a:solidFill>
                  <a:srgbClr val="FF0000"/>
                </a:solidFill>
              </a:rPr>
              <a:t> == 1 </a:t>
            </a:r>
            <a:r>
              <a:rPr lang="en-US" altLang="zh-TW" dirty="0" err="1">
                <a:solidFill>
                  <a:srgbClr val="FF0000"/>
                </a:solidFill>
              </a:rPr>
              <a:t>QueuePair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4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C6364-F296-93B3-9578-FBF37E4A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4E27C-A454-7677-A2A2-8B142732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dirty="0" err="1"/>
              <a:t>NVMe</a:t>
            </a:r>
            <a:r>
              <a:rPr lang="en-US" altLang="zh-TW" dirty="0"/>
              <a:t> device has one (and only one) Admin </a:t>
            </a:r>
            <a:r>
              <a:rPr lang="en-US" altLang="zh-TW" dirty="0" err="1"/>
              <a:t>QueuePair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To do I/O on </a:t>
            </a:r>
            <a:r>
              <a:rPr lang="en-US" altLang="zh-TW" dirty="0" err="1"/>
              <a:t>NVMe</a:t>
            </a:r>
            <a:r>
              <a:rPr lang="en-US" altLang="zh-TW" dirty="0"/>
              <a:t>, there should be one I/O </a:t>
            </a:r>
            <a:r>
              <a:rPr lang="en-US" altLang="zh-TW" dirty="0" err="1"/>
              <a:t>QueuePair</a:t>
            </a:r>
            <a:r>
              <a:rPr lang="en-US" altLang="zh-TW" dirty="0"/>
              <a:t> at least.</a:t>
            </a:r>
          </a:p>
          <a:p>
            <a:pPr lvl="1"/>
            <a:r>
              <a:rPr lang="en-US" altLang="zh-TW" dirty="0"/>
              <a:t>Spec defines max I/O queue is 65536</a:t>
            </a:r>
          </a:p>
          <a:p>
            <a:pPr lvl="1"/>
            <a:r>
              <a:rPr lang="en-US" altLang="zh-TW" dirty="0"/>
              <a:t>Actual supported max I/O queue depends on vendor design.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Some device requires </a:t>
            </a:r>
            <a:r>
              <a:rPr lang="en-US" altLang="zh-TW" dirty="0" err="1"/>
              <a:t>SubQ</a:t>
            </a:r>
            <a:r>
              <a:rPr lang="en-US" altLang="zh-TW" dirty="0"/>
              <a:t> and </a:t>
            </a:r>
            <a:r>
              <a:rPr lang="en-US" altLang="zh-TW" dirty="0" err="1"/>
              <a:t>CplQ</a:t>
            </a:r>
            <a:r>
              <a:rPr lang="en-US" altLang="zh-TW" dirty="0"/>
              <a:t> of same </a:t>
            </a:r>
            <a:r>
              <a:rPr lang="en-US" altLang="zh-TW" dirty="0" err="1"/>
              <a:t>QueuePair</a:t>
            </a:r>
            <a:r>
              <a:rPr lang="en-US" altLang="zh-TW" dirty="0"/>
              <a:t> using  continuous physical memory</a:t>
            </a:r>
          </a:p>
          <a:p>
            <a:pPr lvl="1"/>
            <a:r>
              <a:rPr lang="en-US" altLang="zh-TW" dirty="0"/>
              <a:t>So in </a:t>
            </a:r>
            <a:r>
              <a:rPr lang="en-US" altLang="zh-TW" dirty="0" err="1"/>
              <a:t>SpcNVMe</a:t>
            </a:r>
            <a:r>
              <a:rPr lang="en-US" altLang="zh-TW" dirty="0"/>
              <a:t>, I always allocate them on continuous physical pages.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92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FF97B-94AD-2EB1-C568-9AB36BE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1B7E1-9EDC-1506-3BB5-2E54EB7B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QueueSize</a:t>
            </a:r>
            <a:r>
              <a:rPr lang="en-US" altLang="zh-TW" dirty="0"/>
              <a:t> is “How many entries a Queue has?”</a:t>
            </a:r>
          </a:p>
          <a:p>
            <a:pPr lvl="1"/>
            <a:r>
              <a:rPr lang="en-US" altLang="zh-TW" dirty="0"/>
              <a:t>Host must register queue size before use them</a:t>
            </a:r>
          </a:p>
          <a:p>
            <a:pPr lvl="1"/>
            <a:r>
              <a:rPr lang="en-US" altLang="zh-TW" dirty="0" err="1"/>
              <a:t>SubQ</a:t>
            </a:r>
            <a:r>
              <a:rPr lang="en-US" altLang="zh-TW" dirty="0"/>
              <a:t> size can be different from </a:t>
            </a:r>
            <a:r>
              <a:rPr lang="en-US" altLang="zh-TW" dirty="0" err="1"/>
              <a:t>CplQ</a:t>
            </a:r>
            <a:r>
              <a:rPr lang="en-US" altLang="zh-TW" dirty="0"/>
              <a:t> size. Of course, it’s better that set same size for them.</a:t>
            </a:r>
          </a:p>
        </p:txBody>
      </p:sp>
    </p:spTree>
    <p:extLst>
      <p:ext uri="{BB962C8B-B14F-4D97-AF65-F5344CB8AC3E}">
        <p14:creationId xmlns:p14="http://schemas.microsoft.com/office/powerpoint/2010/main" val="64428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FF97B-94AD-2EB1-C568-9AB36BE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 Region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1B7E1-9EDC-1506-3BB5-2E54EB7B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Use </a:t>
            </a:r>
            <a:r>
              <a:rPr lang="en-US" altLang="zh-TW" dirty="0" err="1"/>
              <a:t>QueuePair</a:t>
            </a:r>
            <a:r>
              <a:rPr lang="en-US" altLang="zh-TW" dirty="0"/>
              <a:t> for communication</a:t>
            </a:r>
          </a:p>
          <a:p>
            <a:pPr lvl="1"/>
            <a:r>
              <a:rPr lang="en-US" altLang="zh-TW" dirty="0"/>
              <a:t>Host submit commands to device via </a:t>
            </a:r>
            <a:r>
              <a:rPr lang="en-US" altLang="zh-TW" dirty="0" err="1"/>
              <a:t>SubmissionQueue</a:t>
            </a:r>
            <a:r>
              <a:rPr lang="en-US" altLang="zh-TW" dirty="0"/>
              <a:t> (</a:t>
            </a:r>
            <a:r>
              <a:rPr lang="en-US" altLang="zh-TW" dirty="0" err="1"/>
              <a:t>SubQueue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Host retrieve command result from device via </a:t>
            </a:r>
            <a:r>
              <a:rPr lang="en-US" altLang="zh-TW" dirty="0" err="1"/>
              <a:t>CompletionQueue</a:t>
            </a:r>
            <a:r>
              <a:rPr lang="en-US" altLang="zh-TW" dirty="0"/>
              <a:t> (</a:t>
            </a:r>
            <a:r>
              <a:rPr lang="en-US" altLang="zh-TW" dirty="0" err="1"/>
              <a:t>CplQueue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1 </a:t>
            </a:r>
            <a:r>
              <a:rPr lang="en-US" altLang="zh-TW" dirty="0" err="1"/>
              <a:t>SubQueue</a:t>
            </a:r>
            <a:r>
              <a:rPr lang="en-US" altLang="zh-TW" dirty="0"/>
              <a:t> + 1 </a:t>
            </a:r>
            <a:r>
              <a:rPr lang="en-US" altLang="zh-TW" dirty="0" err="1"/>
              <a:t>CplQueue</a:t>
            </a:r>
            <a:r>
              <a:rPr lang="en-US" altLang="zh-TW" dirty="0"/>
              <a:t> == 1 </a:t>
            </a:r>
            <a:r>
              <a:rPr lang="en-US" altLang="zh-TW" dirty="0" err="1"/>
              <a:t>QueuePair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913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BFCC5-F688-96FD-6E88-DF690D18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PCIe Device BAR0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9DA4D2-3C7B-DEA5-61D0-47B82A9F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device is like other PCI/PCIe devices, there is Bar0 to be mapped during </a:t>
            </a:r>
            <a:r>
              <a:rPr lang="en-US" altLang="zh-TW" dirty="0" err="1"/>
              <a:t>StartupDevice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StorPortGetBusData</a:t>
            </a:r>
            <a:r>
              <a:rPr lang="en-US" altLang="zh-TW" dirty="0"/>
              <a:t>() can get PCI_COMMON_CONFIG data buffer.</a:t>
            </a:r>
          </a:p>
          <a:p>
            <a:pPr lvl="1"/>
            <a:r>
              <a:rPr lang="en-US" altLang="zh-TW" dirty="0" err="1"/>
              <a:t>Storport</a:t>
            </a:r>
            <a:r>
              <a:rPr lang="en-US" altLang="zh-TW" dirty="0"/>
              <a:t> will do it and parse this buffer BEFORE </a:t>
            </a:r>
            <a:r>
              <a:rPr lang="en-US" altLang="zh-TW" dirty="0" err="1"/>
              <a:t>HwFindAdapter</a:t>
            </a:r>
            <a:endParaRPr lang="en-US" altLang="zh-TW" dirty="0"/>
          </a:p>
          <a:p>
            <a:pPr lvl="2"/>
            <a:r>
              <a:rPr lang="en-US" altLang="zh-TW" dirty="0" err="1"/>
              <a:t>HwFindAdapter</a:t>
            </a:r>
            <a:r>
              <a:rPr lang="en-US" altLang="zh-TW" dirty="0"/>
              <a:t>() pass it to miniport in PPORT_CONFIGURATION_INFORMATION::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AccessRanges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CtrlRegister</a:t>
            </a:r>
            <a:r>
              <a:rPr lang="en-US" altLang="zh-TW" dirty="0"/>
              <a:t> region comes from BAR0 in this parsing result.</a:t>
            </a:r>
          </a:p>
          <a:p>
            <a:pPr lvl="2"/>
            <a:r>
              <a:rPr lang="en-US" altLang="zh-TW" dirty="0"/>
              <a:t>Doorbells page address is CtrlRegister+0x1000 </a:t>
            </a:r>
          </a:p>
          <a:p>
            <a:pPr lvl="2"/>
            <a:r>
              <a:rPr lang="en-US" altLang="zh-TW" dirty="0"/>
              <a:t>BAR0 is usually 4 PAGES long.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DO NOT touch CtrlRegister+0x2000 and CtrlRegister+0x3000, unless you know what you’re doing. Corruption on that two pages will cause MSIX interrupt failure.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8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B78149-12FB-2E3C-24CF-0E009FBC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PCIe Device BAR0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5ABBECB-A899-6B5C-70F0-AFD331ED90EA}"/>
              </a:ext>
            </a:extLst>
          </p:cNvPr>
          <p:cNvGrpSpPr/>
          <p:nvPr/>
        </p:nvGrpSpPr>
        <p:grpSpPr>
          <a:xfrm>
            <a:off x="1590718" y="2039809"/>
            <a:ext cx="9763082" cy="3660775"/>
            <a:chOff x="1590718" y="2039809"/>
            <a:chExt cx="9763082" cy="366077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1708744F-C90A-F581-250F-3F2B1BD188A3}"/>
                </a:ext>
              </a:extLst>
            </p:cNvPr>
            <p:cNvGrpSpPr/>
            <p:nvPr/>
          </p:nvGrpSpPr>
          <p:grpSpPr>
            <a:xfrm>
              <a:off x="3396000" y="2039809"/>
              <a:ext cx="5400000" cy="3600000"/>
              <a:chOff x="3396000" y="1940955"/>
              <a:chExt cx="5400000" cy="360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D6CF7FE-4185-B1FB-9DCC-35DF5BDF9CB9}"/>
                  </a:ext>
                </a:extLst>
              </p:cNvPr>
              <p:cNvSpPr/>
              <p:nvPr/>
            </p:nvSpPr>
            <p:spPr>
              <a:xfrm>
                <a:off x="3396000" y="19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CtrlRegister</a:t>
                </a:r>
                <a:r>
                  <a:rPr lang="en-US" altLang="zh-TW" dirty="0"/>
                  <a:t> 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0EFB5A1-6793-24EB-4F1C-6B8821A9D98F}"/>
                  </a:ext>
                </a:extLst>
              </p:cNvPr>
              <p:cNvSpPr/>
              <p:nvPr/>
            </p:nvSpPr>
            <p:spPr>
              <a:xfrm>
                <a:off x="3396000" y="28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Doorbells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E7C446-5BB3-2323-8DEA-752CEDC1DEE7}"/>
                  </a:ext>
                </a:extLst>
              </p:cNvPr>
              <p:cNvSpPr/>
              <p:nvPr/>
            </p:nvSpPr>
            <p:spPr>
              <a:xfrm>
                <a:off x="3396000" y="37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MSIX Table or MSIX-PBA Table 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7B11A56-C103-B97B-B633-133411D633A9}"/>
                  </a:ext>
                </a:extLst>
              </p:cNvPr>
              <p:cNvSpPr/>
              <p:nvPr/>
            </p:nvSpPr>
            <p:spPr>
              <a:xfrm>
                <a:off x="3396000" y="4640955"/>
                <a:ext cx="5400000" cy="90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MSIX Table or MSIX-PBA Table</a:t>
                </a:r>
              </a:p>
              <a:p>
                <a:pPr algn="ctr"/>
                <a:r>
                  <a:rPr lang="en-US" altLang="zh-TW" dirty="0"/>
                  <a:t>(1 PAGE)</a:t>
                </a:r>
                <a:endParaRPr lang="zh-TW" altLang="en-US" dirty="0"/>
              </a:p>
            </p:txBody>
          </p:sp>
        </p:grp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7008649A-E8E8-90C8-1712-23A3261419C5}"/>
                </a:ext>
              </a:extLst>
            </p:cNvPr>
            <p:cNvCxnSpPr/>
            <p:nvPr/>
          </p:nvCxnSpPr>
          <p:spPr>
            <a:xfrm>
              <a:off x="3097427" y="2039809"/>
              <a:ext cx="0" cy="3660775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D910F80-AFD4-CD6D-6F22-324736A64FC8}"/>
                </a:ext>
              </a:extLst>
            </p:cNvPr>
            <p:cNvSpPr txBox="1"/>
            <p:nvPr/>
          </p:nvSpPr>
          <p:spPr>
            <a:xfrm>
              <a:off x="1590718" y="3223865"/>
              <a:ext cx="1357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BAR-0 Space</a:t>
              </a:r>
            </a:p>
            <a:p>
              <a:r>
                <a:rPr lang="en-US" altLang="zh-TW" dirty="0"/>
                <a:t>(4 PAGES)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9B7A962-2125-700E-894E-D181DD7AA1F9}"/>
                </a:ext>
              </a:extLst>
            </p:cNvPr>
            <p:cNvSpPr txBox="1"/>
            <p:nvPr/>
          </p:nvSpPr>
          <p:spPr>
            <a:xfrm>
              <a:off x="8563232" y="4416643"/>
              <a:ext cx="2790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MSIX and MSIX-PBA tables’ sequence depend on device.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66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0FE34-D79D-DA12-400A-D57E887F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CtrlRegister</a:t>
            </a:r>
            <a:r>
              <a:rPr lang="en-US" altLang="zh-TW" dirty="0"/>
              <a:t> Region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34BC8-C2C3-5AAE-45FE-CECC33D1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err="1"/>
              <a:t>NVMe</a:t>
            </a:r>
            <a:r>
              <a:rPr lang="en-US" altLang="zh-TW" dirty="0"/>
              <a:t> device, there is one “Global” register region.</a:t>
            </a:r>
          </a:p>
          <a:p>
            <a:pPr lvl="1"/>
            <a:r>
              <a:rPr lang="en-US" altLang="zh-TW" dirty="0"/>
              <a:t>struct _NVME_CONTROLLER_REGISTERS in </a:t>
            </a:r>
            <a:r>
              <a:rPr lang="en-US" altLang="zh-TW" dirty="0" err="1"/>
              <a:t>nvme.h</a:t>
            </a:r>
            <a:endParaRPr lang="en-US" altLang="zh-TW" dirty="0"/>
          </a:p>
          <a:p>
            <a:pPr lvl="1"/>
            <a:r>
              <a:rPr lang="en-US" altLang="zh-TW" dirty="0"/>
              <a:t>enable / disable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</a:p>
          <a:p>
            <a:pPr lvl="1"/>
            <a:r>
              <a:rPr lang="en-US" altLang="zh-TW" dirty="0"/>
              <a:t>check status</a:t>
            </a:r>
          </a:p>
          <a:p>
            <a:pPr lvl="1"/>
            <a:r>
              <a:rPr lang="en-US" altLang="zh-TW" dirty="0"/>
              <a:t>setup and register Admin </a:t>
            </a:r>
            <a:r>
              <a:rPr lang="en-US" altLang="zh-TW" dirty="0" err="1"/>
              <a:t>QueuePair</a:t>
            </a:r>
            <a:endParaRPr lang="en-US" altLang="zh-TW" dirty="0"/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capability and version information</a:t>
            </a:r>
          </a:p>
          <a:p>
            <a:pPr lvl="1"/>
            <a:r>
              <a:rPr lang="en-US" altLang="zh-TW" dirty="0"/>
              <a:t>……etc.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43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BEEF6-EBA0-365B-0DAE-AF9421E4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Doorbell and Interrupt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3340B-C34C-BD9C-3756-7DF3554F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does Host tell Device “new command arrived?”</a:t>
            </a:r>
          </a:p>
          <a:p>
            <a:pPr lvl="1"/>
            <a:r>
              <a:rPr lang="en-US" altLang="zh-TW" dirty="0"/>
              <a:t>Host should update corresponding “</a:t>
            </a:r>
            <a:r>
              <a:rPr lang="en-US" altLang="zh-TW" dirty="0" err="1"/>
              <a:t>SubQ</a:t>
            </a:r>
            <a:r>
              <a:rPr lang="en-US" altLang="zh-TW" dirty="0"/>
              <a:t> Doorbell”.</a:t>
            </a:r>
          </a:p>
          <a:p>
            <a:r>
              <a:rPr lang="en-US" altLang="zh-TW" dirty="0"/>
              <a:t>How does Device tell Host “new completion result returned??”</a:t>
            </a:r>
          </a:p>
          <a:p>
            <a:r>
              <a:rPr lang="en-US" altLang="zh-TW" dirty="0"/>
              <a:t>How does Host tell Device “Host popped some results”</a:t>
            </a:r>
          </a:p>
          <a:p>
            <a:pPr lvl="1"/>
            <a:r>
              <a:rPr lang="en-US" altLang="zh-TW" dirty="0"/>
              <a:t>Device use Interrupt to notify Host.</a:t>
            </a:r>
          </a:p>
          <a:p>
            <a:pPr lvl="1"/>
            <a:r>
              <a:rPr lang="en-US" altLang="zh-TW" dirty="0"/>
              <a:t>Host use “</a:t>
            </a:r>
            <a:r>
              <a:rPr lang="en-US" altLang="zh-TW" dirty="0" err="1"/>
              <a:t>CplQ</a:t>
            </a:r>
            <a:r>
              <a:rPr lang="en-US" altLang="zh-TW" dirty="0"/>
              <a:t> Doorbell” to notify device.</a:t>
            </a:r>
          </a:p>
          <a:p>
            <a:r>
              <a:rPr lang="en-US" altLang="zh-TW" dirty="0" err="1"/>
              <a:t>SubQ</a:t>
            </a:r>
            <a:r>
              <a:rPr lang="en-US" altLang="zh-TW" dirty="0"/>
              <a:t> and </a:t>
            </a:r>
            <a:r>
              <a:rPr lang="en-US" altLang="zh-TW" dirty="0" err="1"/>
              <a:t>CplQ</a:t>
            </a:r>
            <a:r>
              <a:rPr lang="en-US" altLang="zh-TW" dirty="0"/>
              <a:t> are </a:t>
            </a:r>
            <a:r>
              <a:rPr lang="en-US" altLang="zh-TW" dirty="0" err="1"/>
              <a:t>RingBuffer</a:t>
            </a:r>
            <a:r>
              <a:rPr lang="en-US" altLang="zh-TW" dirty="0"/>
              <a:t> implemented, no lock can be used. So it’s necessary to notify each others, to prevent ring overflow and  underflow.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3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01313-5B38-CF39-9F93-19A0B2EB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Doorbell and Interrupt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A17C6-C6A7-882F-3644-A8D553CD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SubQ</a:t>
            </a:r>
            <a:r>
              <a:rPr lang="en-US" altLang="zh-TW" dirty="0"/>
              <a:t> and </a:t>
            </a:r>
            <a:r>
              <a:rPr lang="en-US" altLang="zh-TW" dirty="0" err="1"/>
              <a:t>CplQ</a:t>
            </a:r>
            <a:r>
              <a:rPr lang="en-US" altLang="zh-TW" dirty="0"/>
              <a:t> are implemented by </a:t>
            </a:r>
            <a:r>
              <a:rPr lang="en-US" altLang="zh-TW" dirty="0" err="1"/>
              <a:t>RinBuffer</a:t>
            </a:r>
            <a:endParaRPr lang="en-US" altLang="zh-TW" dirty="0"/>
          </a:p>
          <a:p>
            <a:pPr lvl="1"/>
            <a:r>
              <a:rPr lang="en-US" altLang="zh-TW" dirty="0"/>
              <a:t>Producer and Consumer I/O model</a:t>
            </a:r>
          </a:p>
          <a:p>
            <a:pPr lvl="1"/>
            <a:r>
              <a:rPr lang="en-US" altLang="zh-TW" dirty="0"/>
              <a:t>Producer : Update index  “Tail” and notify consumer</a:t>
            </a:r>
          </a:p>
          <a:p>
            <a:pPr lvl="1"/>
            <a:r>
              <a:rPr lang="en-US" altLang="zh-TW" dirty="0"/>
              <a:t>Consumer : Update index “Head” and notify producer</a:t>
            </a:r>
          </a:p>
          <a:p>
            <a:r>
              <a:rPr lang="en-US" altLang="zh-TW" dirty="0"/>
              <a:t>In </a:t>
            </a:r>
            <a:r>
              <a:rPr lang="en-US" altLang="zh-TW" dirty="0" err="1"/>
              <a:t>Cmd</a:t>
            </a:r>
            <a:r>
              <a:rPr lang="en-US" altLang="zh-TW" dirty="0"/>
              <a:t> Submit, Host is Producer and Device is Consumer.</a:t>
            </a:r>
          </a:p>
          <a:p>
            <a:r>
              <a:rPr lang="en-US" altLang="zh-TW" dirty="0"/>
              <a:t>In Completion, Device is Producer and Host is Consumer.</a:t>
            </a:r>
          </a:p>
          <a:p>
            <a:r>
              <a:rPr lang="en-US" altLang="zh-TW" dirty="0"/>
              <a:t>Doorbells are registers for corresponding queue that notify device something(head or tail) changed.</a:t>
            </a:r>
            <a:endParaRPr lang="zh-TW" altLang="en-US" dirty="0"/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SubQ</a:t>
            </a:r>
            <a:r>
              <a:rPr lang="en-US" altLang="zh-TW" dirty="0"/>
              <a:t>, Host should update doorbell to tell device “new </a:t>
            </a:r>
            <a:r>
              <a:rPr lang="en-US" altLang="zh-TW" dirty="0" err="1"/>
              <a:t>SubQ</a:t>
            </a:r>
            <a:r>
              <a:rPr lang="en-US" altLang="zh-TW" dirty="0"/>
              <a:t> Tail”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CplQ</a:t>
            </a:r>
            <a:r>
              <a:rPr lang="en-US" altLang="zh-TW" dirty="0"/>
              <a:t>, Host should update doorbell  to tell device “new </a:t>
            </a:r>
            <a:r>
              <a:rPr lang="en-US" altLang="zh-TW" dirty="0" err="1"/>
              <a:t>CplQ</a:t>
            </a:r>
            <a:r>
              <a:rPr lang="en-US" altLang="zh-TW" dirty="0"/>
              <a:t> Head”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49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17EB488-837F-4E7C-B89F-E7F442E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Behaviors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34E306-6658-4246-B671-84FED8974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7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77278-4B2F-3AA5-B6E4-3421CA7B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12BD9-06B8-B510-DF25-3A7ECD66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Overview</a:t>
            </a:r>
          </a:p>
          <a:p>
            <a:r>
              <a:rPr lang="en-US" altLang="zh-TW" dirty="0"/>
              <a:t>Important Behavior and Sequence</a:t>
            </a:r>
          </a:p>
          <a:p>
            <a:r>
              <a:rPr lang="en-US" altLang="zh-TW" dirty="0"/>
              <a:t>Admin Queue and I/O Queues</a:t>
            </a:r>
          </a:p>
          <a:p>
            <a:r>
              <a:rPr lang="en-US" altLang="zh-TW" dirty="0"/>
              <a:t>Command and Completion</a:t>
            </a:r>
          </a:p>
          <a:p>
            <a:r>
              <a:rPr lang="en-US" altLang="zh-TW" dirty="0"/>
              <a:t>Command Translation</a:t>
            </a:r>
          </a:p>
          <a:p>
            <a:r>
              <a:rPr lang="en-US" altLang="zh-TW" dirty="0"/>
              <a:t>Appendix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90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 (Startup)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1862424-687D-433F-BB2C-E92DCD6EE208}"/>
              </a:ext>
            </a:extLst>
          </p:cNvPr>
          <p:cNvGrpSpPr/>
          <p:nvPr/>
        </p:nvGrpSpPr>
        <p:grpSpPr>
          <a:xfrm>
            <a:off x="194962" y="1439333"/>
            <a:ext cx="11764802" cy="5355658"/>
            <a:chOff x="194962" y="1439333"/>
            <a:chExt cx="11764802" cy="5355658"/>
          </a:xfrm>
        </p:grpSpPr>
        <p:graphicFrame>
          <p:nvGraphicFramePr>
            <p:cNvPr id="10" name="資料庫圖表 9">
              <a:extLst>
                <a:ext uri="{FF2B5EF4-FFF2-40B4-BE49-F238E27FC236}">
                  <a16:creationId xmlns:a16="http://schemas.microsoft.com/office/drawing/2014/main" id="{A4091D70-0876-33E4-A391-7E5156263A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26422754"/>
                </p:ext>
              </p:extLst>
            </p:nvPr>
          </p:nvGraphicFramePr>
          <p:xfrm>
            <a:off x="194962" y="1439333"/>
            <a:ext cx="5760000" cy="43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1" name="資料庫圖表 10">
              <a:extLst>
                <a:ext uri="{FF2B5EF4-FFF2-40B4-BE49-F238E27FC236}">
                  <a16:creationId xmlns:a16="http://schemas.microsoft.com/office/drawing/2014/main" id="{B26DACD1-A23E-E4AE-B086-126CD70822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0238355"/>
                </p:ext>
              </p:extLst>
            </p:nvPr>
          </p:nvGraphicFramePr>
          <p:xfrm>
            <a:off x="6199764" y="2474991"/>
            <a:ext cx="5760000" cy="43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3" name="接點: 肘形 12">
              <a:extLst>
                <a:ext uri="{FF2B5EF4-FFF2-40B4-BE49-F238E27FC236}">
                  <a16:creationId xmlns:a16="http://schemas.microsoft.com/office/drawing/2014/main" id="{8508BA48-4324-07FA-4C23-325E90F94CC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5954962" y="2474991"/>
              <a:ext cx="3124802" cy="2904405"/>
            </a:xfrm>
            <a:prstGeom prst="bentConnector4">
              <a:avLst>
                <a:gd name="adj1" fmla="val 3917"/>
                <a:gd name="adj2" fmla="val 119928"/>
              </a:avLst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40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Shutdown Device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A29EA36-F56F-7587-50BF-F4370FEAC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490335"/>
              </p:ext>
            </p:extLst>
          </p:nvPr>
        </p:nvGraphicFramePr>
        <p:xfrm>
          <a:off x="3216000" y="1825625"/>
          <a:ext cx="57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399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E24063-0939-43FE-4B60-E29E0D2A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Device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2ED3322-04FE-6C2B-5A82-9ED1C8562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51281"/>
              </p:ext>
            </p:extLst>
          </p:nvPr>
        </p:nvGraphicFramePr>
        <p:xfrm>
          <a:off x="3216000" y="2545472"/>
          <a:ext cx="576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97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Reset Device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1BD7072-EA13-1B36-0237-21F7008FB21E}"/>
              </a:ext>
            </a:extLst>
          </p:cNvPr>
          <p:cNvGrpSpPr/>
          <p:nvPr/>
        </p:nvGrpSpPr>
        <p:grpSpPr>
          <a:xfrm>
            <a:off x="3936000" y="2247091"/>
            <a:ext cx="4320000" cy="3443818"/>
            <a:chOff x="3936000" y="2247091"/>
            <a:chExt cx="4320000" cy="344381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4F76988-4F87-4FE8-8944-95464D4C1090}"/>
                </a:ext>
              </a:extLst>
            </p:cNvPr>
            <p:cNvSpPr/>
            <p:nvPr/>
          </p:nvSpPr>
          <p:spPr>
            <a:xfrm>
              <a:off x="3936000" y="2247091"/>
              <a:ext cx="4320000" cy="10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Disable Device</a:t>
              </a:r>
              <a:endParaRPr lang="zh-TW" altLang="en-US" sz="3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015D65D-0A28-65ED-A734-B0FA2828838C}"/>
                </a:ext>
              </a:extLst>
            </p:cNvPr>
            <p:cNvSpPr/>
            <p:nvPr/>
          </p:nvSpPr>
          <p:spPr>
            <a:xfrm>
              <a:off x="3936000" y="4610909"/>
              <a:ext cx="4320000" cy="108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Init Device</a:t>
              </a:r>
              <a:endParaRPr lang="zh-TW" altLang="en-US" sz="3200" dirty="0"/>
            </a:p>
          </p:txBody>
        </p:sp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B18754F9-FB0E-3517-6644-A9F00CA97D02}"/>
                </a:ext>
              </a:extLst>
            </p:cNvPr>
            <p:cNvSpPr/>
            <p:nvPr/>
          </p:nvSpPr>
          <p:spPr>
            <a:xfrm>
              <a:off x="5692302" y="3530910"/>
              <a:ext cx="807396" cy="9448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45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Queue Register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6F0371E-3259-0EEB-9081-002B8E102B7A}"/>
              </a:ext>
            </a:extLst>
          </p:cNvPr>
          <p:cNvGrpSpPr/>
          <p:nvPr/>
        </p:nvGrpSpPr>
        <p:grpSpPr>
          <a:xfrm>
            <a:off x="3936000" y="2247091"/>
            <a:ext cx="4320000" cy="3443818"/>
            <a:chOff x="3936000" y="2247091"/>
            <a:chExt cx="4320000" cy="344381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312106-6669-389E-4D00-677AD46DA12F}"/>
                </a:ext>
              </a:extLst>
            </p:cNvPr>
            <p:cNvSpPr/>
            <p:nvPr/>
          </p:nvSpPr>
          <p:spPr>
            <a:xfrm>
              <a:off x="3936000" y="2247091"/>
              <a:ext cx="4320000" cy="10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Register </a:t>
              </a:r>
              <a:r>
                <a:rPr lang="en-US" altLang="zh-TW" sz="3200" dirty="0" err="1"/>
                <a:t>CplQ</a:t>
              </a:r>
              <a:r>
                <a:rPr lang="en-US" altLang="zh-TW" sz="3200" dirty="0"/>
                <a:t>[n]</a:t>
              </a:r>
              <a:endParaRPr lang="zh-TW" altLang="en-US" sz="32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653167E-AB36-8E36-A878-355A5978A645}"/>
                </a:ext>
              </a:extLst>
            </p:cNvPr>
            <p:cNvSpPr/>
            <p:nvPr/>
          </p:nvSpPr>
          <p:spPr>
            <a:xfrm>
              <a:off x="3936000" y="4610909"/>
              <a:ext cx="4320000" cy="108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/>
                <a:t>Register </a:t>
              </a:r>
              <a:r>
                <a:rPr lang="en-US" altLang="zh-TW" sz="3200" dirty="0" err="1"/>
                <a:t>SubQ</a:t>
              </a:r>
              <a:r>
                <a:rPr lang="en-US" altLang="zh-TW" sz="3200" dirty="0"/>
                <a:t>[n]</a:t>
              </a:r>
              <a:endParaRPr lang="zh-TW" altLang="en-US" sz="3200" dirty="0"/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539395E0-092B-2842-3BA4-693DC3160AF8}"/>
                </a:ext>
              </a:extLst>
            </p:cNvPr>
            <p:cNvSpPr/>
            <p:nvPr/>
          </p:nvSpPr>
          <p:spPr>
            <a:xfrm>
              <a:off x="5692302" y="3530910"/>
              <a:ext cx="807396" cy="94483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F81009AB-BEC8-F0C7-A8AC-4675F61E02E2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3936000" y="2787091"/>
            <a:ext cx="12700" cy="2363818"/>
          </a:xfrm>
          <a:prstGeom prst="bentConnector3">
            <a:avLst>
              <a:gd name="adj1" fmla="val 11987236"/>
            </a:avLst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A76AF34-028D-9A55-1459-A9C54BEB3B5F}"/>
              </a:ext>
            </a:extLst>
          </p:cNvPr>
          <p:cNvSpPr txBox="1"/>
          <p:nvPr/>
        </p:nvSpPr>
        <p:spPr>
          <a:xfrm>
            <a:off x="1046170" y="3530910"/>
            <a:ext cx="2681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Loop until all desired </a:t>
            </a:r>
            <a:r>
              <a:rPr lang="en-US" altLang="zh-TW" sz="2000" dirty="0" err="1"/>
              <a:t>QueuePairs</a:t>
            </a:r>
            <a:r>
              <a:rPr lang="en-US" altLang="zh-TW" sz="2000" dirty="0"/>
              <a:t> has been registered.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428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Identify Namespaces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5331" cy="4351338"/>
          </a:xfrm>
        </p:spPr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1.3 and 1.0 are different in this behavior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0A66301-43F7-D607-6474-9517EB613310}"/>
              </a:ext>
            </a:extLst>
          </p:cNvPr>
          <p:cNvGrpSpPr/>
          <p:nvPr/>
        </p:nvGrpSpPr>
        <p:grpSpPr>
          <a:xfrm>
            <a:off x="4193781" y="1914889"/>
            <a:ext cx="4320000" cy="4270214"/>
            <a:chOff x="4193781" y="1914889"/>
            <a:chExt cx="4320000" cy="42702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5D0B999-7ECF-8C52-9F21-81F34E0D084D}"/>
                </a:ext>
              </a:extLst>
            </p:cNvPr>
            <p:cNvSpPr/>
            <p:nvPr/>
          </p:nvSpPr>
          <p:spPr>
            <a:xfrm>
              <a:off x="4193781" y="1914889"/>
              <a:ext cx="4320000" cy="10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Query all active namespaces</a:t>
              </a:r>
              <a:endParaRPr lang="zh-TW" altLang="en-US" sz="24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048840-4687-EA76-82D5-376C05515882}"/>
                </a:ext>
              </a:extLst>
            </p:cNvPr>
            <p:cNvSpPr/>
            <p:nvPr/>
          </p:nvSpPr>
          <p:spPr>
            <a:xfrm>
              <a:off x="4193781" y="3509996"/>
              <a:ext cx="4320000" cy="10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Iterate returned namespace ids</a:t>
              </a:r>
              <a:endParaRPr lang="zh-TW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9CDAFE5-76E5-61DB-6207-DB3F8B7C10C2}"/>
                </a:ext>
              </a:extLst>
            </p:cNvPr>
            <p:cNvSpPr/>
            <p:nvPr/>
          </p:nvSpPr>
          <p:spPr>
            <a:xfrm>
              <a:off x="4193781" y="5105103"/>
              <a:ext cx="4320000" cy="108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Query each namespace information by </a:t>
              </a:r>
              <a:r>
                <a:rPr lang="en-US" altLang="zh-TW" sz="2400" dirty="0" err="1"/>
                <a:t>adm</a:t>
              </a:r>
              <a:r>
                <a:rPr lang="en-US" altLang="zh-TW" sz="2400" dirty="0"/>
                <a:t> </a:t>
              </a:r>
              <a:r>
                <a:rPr lang="en-US" altLang="zh-TW" sz="2400" dirty="0" err="1"/>
                <a:t>cmd</a:t>
              </a:r>
              <a:endParaRPr lang="zh-TW" altLang="en-US" sz="2400" dirty="0"/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680C32C5-1065-1B33-A1D5-4A090E292394}"/>
                </a:ext>
              </a:extLst>
            </p:cNvPr>
            <p:cNvSpPr/>
            <p:nvPr/>
          </p:nvSpPr>
          <p:spPr>
            <a:xfrm>
              <a:off x="6040873" y="3129826"/>
              <a:ext cx="515566" cy="539885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619435D4-AC27-3560-BA69-2051B77506E6}"/>
                </a:ext>
              </a:extLst>
            </p:cNvPr>
            <p:cNvSpPr/>
            <p:nvPr/>
          </p:nvSpPr>
          <p:spPr>
            <a:xfrm>
              <a:off x="6040873" y="4724933"/>
              <a:ext cx="515566" cy="539885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88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Identify Namespaces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VMWare simulated virtual </a:t>
            </a:r>
            <a:r>
              <a:rPr lang="en-US" altLang="zh-TW" dirty="0" err="1"/>
              <a:t>nvme</a:t>
            </a:r>
            <a:r>
              <a:rPr lang="en-US" altLang="zh-TW" dirty="0"/>
              <a:t> device only support </a:t>
            </a:r>
            <a:r>
              <a:rPr lang="en-US" altLang="zh-TW" dirty="0" err="1"/>
              <a:t>NVMe</a:t>
            </a:r>
            <a:r>
              <a:rPr lang="en-US" altLang="zh-TW" dirty="0"/>
              <a:t> v1.0 spec.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v1.0 doesn’t support “Query All Active Namespace” command.</a:t>
            </a:r>
          </a:p>
          <a:p>
            <a:pPr lvl="1"/>
            <a:r>
              <a:rPr lang="en-US" altLang="zh-TW" dirty="0"/>
              <a:t>Only query Namespace ID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756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F913D-59B8-7B13-EA99-C40C1FEF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DEB95-E09B-3099-082B-F278FED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60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08BE99-58FD-4D5D-9AA4-65A64F5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D13A04-9C11-47DC-B7E1-8E69EA7F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Communication with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43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85BB7CA-6397-4B9A-9539-366D0089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DD020F-E3D8-4D11-9F02-A2BF43BA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FD5F988-6666-9F7F-E0ED-CAA83D8D77BB}"/>
              </a:ext>
            </a:extLst>
          </p:cNvPr>
          <p:cNvGrpSpPr/>
          <p:nvPr/>
        </p:nvGrpSpPr>
        <p:grpSpPr>
          <a:xfrm>
            <a:off x="3936000" y="2027660"/>
            <a:ext cx="4320000" cy="3817044"/>
            <a:chOff x="3936000" y="2027660"/>
            <a:chExt cx="4320000" cy="38170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686140-89F4-4F90-A674-3B67B1B6CC4F}"/>
                </a:ext>
              </a:extLst>
            </p:cNvPr>
            <p:cNvSpPr/>
            <p:nvPr/>
          </p:nvSpPr>
          <p:spPr>
            <a:xfrm>
              <a:off x="3936000" y="5124704"/>
              <a:ext cx="4320000" cy="720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E59471-ACB8-45E6-9E06-2044543FDA0F}"/>
                </a:ext>
              </a:extLst>
            </p:cNvPr>
            <p:cNvSpPr/>
            <p:nvPr/>
          </p:nvSpPr>
          <p:spPr>
            <a:xfrm>
              <a:off x="6456000" y="3145259"/>
              <a:ext cx="1800000" cy="14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Submittion</a:t>
              </a:r>
              <a:r>
                <a:rPr lang="en-US" altLang="zh-TW" dirty="0"/>
                <a:t> Queue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B330FD-D329-4B29-911F-D7A7A4225E09}"/>
                </a:ext>
              </a:extLst>
            </p:cNvPr>
            <p:cNvSpPr/>
            <p:nvPr/>
          </p:nvSpPr>
          <p:spPr>
            <a:xfrm>
              <a:off x="3936001" y="3145259"/>
              <a:ext cx="1800000" cy="14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Completion Queue</a:t>
              </a:r>
              <a:endParaRPr lang="zh-TW" altLang="en-US" dirty="0"/>
            </a:p>
          </p:txBody>
        </p:sp>
        <p:sp>
          <p:nvSpPr>
            <p:cNvPr id="9" name="箭號: 向下 8">
              <a:extLst>
                <a:ext uri="{FF2B5EF4-FFF2-40B4-BE49-F238E27FC236}">
                  <a16:creationId xmlns:a16="http://schemas.microsoft.com/office/drawing/2014/main" id="{179642EC-D510-455F-82A9-8AED41E60404}"/>
                </a:ext>
              </a:extLst>
            </p:cNvPr>
            <p:cNvSpPr/>
            <p:nvPr/>
          </p:nvSpPr>
          <p:spPr>
            <a:xfrm>
              <a:off x="6990240" y="2029830"/>
              <a:ext cx="731520" cy="106476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8D89488-31A0-4902-9D29-15A4A0D257FD}"/>
                </a:ext>
              </a:extLst>
            </p:cNvPr>
            <p:cNvSpPr txBox="1"/>
            <p:nvPr/>
          </p:nvSpPr>
          <p:spPr>
            <a:xfrm>
              <a:off x="6861335" y="2300776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Request</a:t>
              </a:r>
              <a:endParaRPr lang="zh-TW" altLang="en-US" dirty="0"/>
            </a:p>
          </p:txBody>
        </p:sp>
        <p:sp>
          <p:nvSpPr>
            <p:cNvPr id="11" name="箭號: 向下 10">
              <a:extLst>
                <a:ext uri="{FF2B5EF4-FFF2-40B4-BE49-F238E27FC236}">
                  <a16:creationId xmlns:a16="http://schemas.microsoft.com/office/drawing/2014/main" id="{456F3645-A5B7-4AB0-97DB-28A5D55495F5}"/>
                </a:ext>
              </a:extLst>
            </p:cNvPr>
            <p:cNvSpPr/>
            <p:nvPr/>
          </p:nvSpPr>
          <p:spPr>
            <a:xfrm flipV="1">
              <a:off x="4470241" y="2027660"/>
              <a:ext cx="731520" cy="106476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C02CD59-28AB-4C20-ACBF-634B0794A565}"/>
                </a:ext>
              </a:extLst>
            </p:cNvPr>
            <p:cNvSpPr txBox="1"/>
            <p:nvPr/>
          </p:nvSpPr>
          <p:spPr>
            <a:xfrm>
              <a:off x="4295243" y="248544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Response</a:t>
              </a:r>
              <a:endParaRPr lang="zh-TW" altLang="en-US" dirty="0"/>
            </a:p>
          </p:txBody>
        </p:sp>
        <p:sp>
          <p:nvSpPr>
            <p:cNvPr id="13" name="箭號: 向下 12">
              <a:extLst>
                <a:ext uri="{FF2B5EF4-FFF2-40B4-BE49-F238E27FC236}">
                  <a16:creationId xmlns:a16="http://schemas.microsoft.com/office/drawing/2014/main" id="{1E1B7B98-0CCB-4C01-9F7F-1D15D42C29DB}"/>
                </a:ext>
              </a:extLst>
            </p:cNvPr>
            <p:cNvSpPr/>
            <p:nvPr/>
          </p:nvSpPr>
          <p:spPr>
            <a:xfrm>
              <a:off x="6990240" y="4635920"/>
              <a:ext cx="731520" cy="42232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066C193D-0CE9-445A-B111-5AE904F0F298}"/>
                </a:ext>
              </a:extLst>
            </p:cNvPr>
            <p:cNvSpPr/>
            <p:nvPr/>
          </p:nvSpPr>
          <p:spPr>
            <a:xfrm flipV="1">
              <a:off x="4470241" y="4638089"/>
              <a:ext cx="731520" cy="422320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79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SPCNVMe</a:t>
            </a:r>
            <a:r>
              <a:rPr lang="en-US" altLang="zh-TW" dirty="0"/>
              <a:t>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err="1"/>
              <a:t>OpenSource</a:t>
            </a:r>
            <a:r>
              <a:rPr lang="en-US" altLang="zh-TW" dirty="0"/>
              <a:t> PCIe </a:t>
            </a:r>
            <a:r>
              <a:rPr lang="en-US" altLang="zh-TW" dirty="0" err="1"/>
              <a:t>NVMe</a:t>
            </a:r>
            <a:r>
              <a:rPr lang="en-US" altLang="zh-TW" dirty="0"/>
              <a:t> driver for Windows Platform</a:t>
            </a:r>
          </a:p>
          <a:p>
            <a:r>
              <a:rPr lang="en-US" altLang="zh-TW" dirty="0"/>
              <a:t>Implemented by </a:t>
            </a:r>
            <a:r>
              <a:rPr lang="en-US" altLang="zh-TW" dirty="0" err="1"/>
              <a:t>Storport</a:t>
            </a:r>
            <a:r>
              <a:rPr lang="en-US" altLang="zh-TW" dirty="0"/>
              <a:t> Miniport framework</a:t>
            </a:r>
          </a:p>
          <a:p>
            <a:r>
              <a:rPr lang="en-US" altLang="zh-TW" dirty="0"/>
              <a:t>Supported only Win 8+</a:t>
            </a:r>
          </a:p>
          <a:p>
            <a:pPr lvl="1"/>
            <a:r>
              <a:rPr lang="en-US" altLang="zh-TW" dirty="0"/>
              <a:t>Maybe I will make it support Win7 when I have free time.... :p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Some information are assembly reversed from windows built-in stornvme.sys.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3622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3DE31-7707-4B7B-9B84-481CA96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Queue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ACA4D-14DE-4121-AA24-8B9A15FC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All queues are kind of ring buffer structure with doorbell notification .</a:t>
            </a:r>
          </a:p>
          <a:p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</a:p>
          <a:p>
            <a:pPr lvl="1"/>
            <a:r>
              <a:rPr lang="en-US" altLang="zh-TW" dirty="0"/>
              <a:t>Submit NVME_COMMAND to NVME device</a:t>
            </a:r>
          </a:p>
          <a:p>
            <a:pPr lvl="1"/>
            <a:r>
              <a:rPr lang="en-US" altLang="zh-TW" dirty="0"/>
              <a:t>After submit, update doorbell to notification device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Completion Queue</a:t>
            </a:r>
          </a:p>
          <a:p>
            <a:pPr lvl="1"/>
            <a:r>
              <a:rPr lang="en-US" altLang="zh-TW" dirty="0"/>
              <a:t>Retrieve command result from NVME device</a:t>
            </a:r>
          </a:p>
          <a:p>
            <a:pPr lvl="1"/>
            <a:r>
              <a:rPr lang="en-US" altLang="zh-TW" dirty="0"/>
              <a:t>Device trigger interrupt</a:t>
            </a:r>
            <a:r>
              <a:rPr lang="zh-TW" altLang="en-US" dirty="0"/>
              <a:t> </a:t>
            </a:r>
            <a:r>
              <a:rPr lang="en-US" altLang="zh-TW" dirty="0"/>
              <a:t>back to driver for notification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1 </a:t>
            </a:r>
            <a:r>
              <a:rPr lang="en-US" altLang="zh-TW" dirty="0" err="1"/>
              <a:t>SubQ</a:t>
            </a:r>
            <a:r>
              <a:rPr lang="en-US" altLang="zh-TW" dirty="0"/>
              <a:t> + 1 </a:t>
            </a:r>
            <a:r>
              <a:rPr lang="en-US" altLang="zh-TW" dirty="0" err="1"/>
              <a:t>CplQ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a </a:t>
            </a:r>
            <a:r>
              <a:rPr lang="en-US" altLang="zh-TW" dirty="0" err="1">
                <a:sym typeface="Wingdings" panose="05000000000000000000" pitchFamily="2" charset="2"/>
              </a:rPr>
              <a:t>QueuePair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968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875E9-AD81-4F57-AE9B-9695FC1E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Buffer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61F770-AC75-49CD-BE48-6B3B8C53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Producer / Consumer model</a:t>
            </a:r>
          </a:p>
          <a:p>
            <a:endParaRPr lang="en-US" altLang="zh-TW" dirty="0"/>
          </a:p>
          <a:p>
            <a:r>
              <a:rPr lang="en-US" altLang="zh-TW" dirty="0" err="1"/>
              <a:t>QHead</a:t>
            </a:r>
            <a:r>
              <a:rPr lang="en-US" altLang="zh-TW" dirty="0"/>
              <a:t> and </a:t>
            </a:r>
            <a:r>
              <a:rPr lang="en-US" altLang="zh-TW" dirty="0" err="1"/>
              <a:t>QTail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endParaRPr lang="en-US" altLang="zh-TW" dirty="0"/>
          </a:p>
          <a:p>
            <a:pPr lvl="1"/>
            <a:r>
              <a:rPr lang="en-US" altLang="zh-TW" dirty="0"/>
              <a:t>Producer updates </a:t>
            </a:r>
            <a:r>
              <a:rPr lang="en-US" altLang="zh-TW" dirty="0" err="1"/>
              <a:t>QTail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(write)</a:t>
            </a:r>
          </a:p>
          <a:p>
            <a:pPr lvl="1"/>
            <a:r>
              <a:rPr lang="en-US" altLang="zh-TW" dirty="0"/>
              <a:t>Consumer updates </a:t>
            </a:r>
            <a:r>
              <a:rPr lang="en-US" altLang="zh-TW" dirty="0" err="1"/>
              <a:t>QHead</a:t>
            </a:r>
            <a:r>
              <a:rPr lang="en-US" altLang="zh-TW" dirty="0"/>
              <a:t> </a:t>
            </a:r>
            <a:r>
              <a:rPr lang="en-US" altLang="zh-TW" dirty="0" err="1"/>
              <a:t>ptr</a:t>
            </a:r>
            <a:r>
              <a:rPr lang="en-US" altLang="zh-TW" dirty="0"/>
              <a:t> (read)</a:t>
            </a:r>
          </a:p>
          <a:p>
            <a:pPr lvl="1"/>
            <a:r>
              <a:rPr lang="en-US" altLang="zh-TW" dirty="0"/>
              <a:t>If Head == Tail, queue is full. </a:t>
            </a:r>
          </a:p>
          <a:p>
            <a:pPr lvl="2"/>
            <a:r>
              <a:rPr lang="en-US" altLang="zh-TW" dirty="0"/>
              <a:t>Stop pushing entries into queue.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401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59B1B-AA94-4B2F-8140-5487173A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Ring Buffer concept</a:t>
            </a:r>
            <a:endParaRPr lang="zh-TW" altLang="en-US" dirty="0"/>
          </a:p>
        </p:txBody>
      </p:sp>
      <p:pic>
        <p:nvPicPr>
          <p:cNvPr id="1028" name="Picture 4" descr="Implementing a Queue using a circular array">
            <a:extLst>
              <a:ext uri="{FF2B5EF4-FFF2-40B4-BE49-F238E27FC236}">
                <a16:creationId xmlns:a16="http://schemas.microsoft.com/office/drawing/2014/main" id="{16D5CDC1-42AF-45F2-9B41-044EF8EA3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11727"/>
            <a:ext cx="6581774" cy="49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38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890C9-EBB7-41E9-BD92-EB952348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</a:t>
            </a:r>
            <a:r>
              <a:rPr lang="en-US" altLang="zh-TW" dirty="0" err="1"/>
              <a:t>Submittion</a:t>
            </a:r>
            <a:r>
              <a:rPr lang="en-US" altLang="zh-TW" dirty="0"/>
              <a:t>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00311-BA0E-4721-A01F-A7A76837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command put into this queue by sequence</a:t>
            </a:r>
          </a:p>
          <a:p>
            <a:r>
              <a:rPr lang="en-US" altLang="zh-TW" dirty="0"/>
              <a:t>Using NVME_COMMAND structure as entry</a:t>
            </a:r>
          </a:p>
          <a:p>
            <a:r>
              <a:rPr lang="en-US" altLang="zh-TW" dirty="0" err="1"/>
              <a:t>SubQHead</a:t>
            </a:r>
            <a:r>
              <a:rPr lang="en-US" altLang="zh-TW" dirty="0"/>
              <a:t> and </a:t>
            </a:r>
            <a:r>
              <a:rPr lang="en-US" altLang="zh-TW" dirty="0" err="1"/>
              <a:t>SubQTail</a:t>
            </a:r>
            <a:r>
              <a:rPr lang="en-US" altLang="zh-TW" dirty="0"/>
              <a:t> cursor</a:t>
            </a:r>
          </a:p>
          <a:p>
            <a:pPr lvl="1"/>
            <a:r>
              <a:rPr lang="en-US" altLang="zh-TW" dirty="0"/>
              <a:t>Sender update </a:t>
            </a:r>
            <a:r>
              <a:rPr lang="en-US" altLang="zh-TW" dirty="0" err="1"/>
              <a:t>SubQTail</a:t>
            </a:r>
            <a:r>
              <a:rPr lang="en-US" altLang="zh-TW" dirty="0"/>
              <a:t> to indicate “where is latest submitted entry”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device update </a:t>
            </a:r>
            <a:r>
              <a:rPr lang="en-US" altLang="zh-TW" dirty="0" err="1"/>
              <a:t>SubQHead</a:t>
            </a:r>
            <a:r>
              <a:rPr lang="en-US" altLang="zh-TW" dirty="0"/>
              <a:t> to indicate “where is latest consumed entry”.</a:t>
            </a:r>
          </a:p>
          <a:p>
            <a:pPr lvl="1"/>
            <a:r>
              <a:rPr lang="en-US" altLang="zh-TW" dirty="0" err="1"/>
              <a:t>SubQHead</a:t>
            </a:r>
            <a:r>
              <a:rPr lang="en-US" altLang="zh-TW" dirty="0"/>
              <a:t> comes from </a:t>
            </a:r>
            <a:r>
              <a:rPr lang="en-US" altLang="zh-TW" dirty="0" err="1"/>
              <a:t>CplQ</a:t>
            </a:r>
            <a:r>
              <a:rPr lang="en-US" altLang="zh-TW" dirty="0"/>
              <a:t> Entry</a:t>
            </a:r>
          </a:p>
          <a:p>
            <a:pPr lvl="2"/>
            <a:r>
              <a:rPr lang="en-US" altLang="zh-TW" dirty="0"/>
              <a:t>Each </a:t>
            </a:r>
            <a:r>
              <a:rPr lang="en-US" altLang="zh-TW" dirty="0" err="1"/>
              <a:t>CplQ</a:t>
            </a:r>
            <a:r>
              <a:rPr lang="en-US" altLang="zh-TW" dirty="0"/>
              <a:t> entry tells Host “when this completion go back, where is latest consumed NVME_COMMAND entry in device”.</a:t>
            </a:r>
          </a:p>
        </p:txBody>
      </p:sp>
    </p:spTree>
    <p:extLst>
      <p:ext uri="{BB962C8B-B14F-4D97-AF65-F5344CB8AC3E}">
        <p14:creationId xmlns:p14="http://schemas.microsoft.com/office/powerpoint/2010/main" val="73429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transmit data with command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transmit data with commands, sender have to prepare some physical pages to store data </a:t>
            </a:r>
          </a:p>
          <a:p>
            <a:pPr lvl="1"/>
            <a:r>
              <a:rPr lang="en-US" altLang="zh-TW" dirty="0"/>
              <a:t>Sender should set PRP field to store these data</a:t>
            </a:r>
          </a:p>
          <a:p>
            <a:pPr lvl="1"/>
            <a:r>
              <a:rPr lang="en-US" altLang="zh-TW" dirty="0"/>
              <a:t>You can treat it as “buffer of command”, like calling API.</a:t>
            </a:r>
          </a:p>
          <a:p>
            <a:r>
              <a:rPr lang="en-US" altLang="zh-TW" dirty="0"/>
              <a:t>Host should prepare these pages to read from/write to </a:t>
            </a:r>
            <a:r>
              <a:rPr lang="en-US" altLang="zh-TW" dirty="0" err="1"/>
              <a:t>NVMe</a:t>
            </a:r>
            <a:r>
              <a:rPr lang="en-US" altLang="zh-TW" dirty="0"/>
              <a:t> device.</a:t>
            </a:r>
          </a:p>
          <a:p>
            <a:r>
              <a:rPr lang="en-US" altLang="zh-TW" dirty="0"/>
              <a:t>Physical Region Page (PRP)</a:t>
            </a:r>
          </a:p>
          <a:p>
            <a:r>
              <a:rPr lang="en-US" altLang="zh-TW" dirty="0"/>
              <a:t>Scatter Gather List (SGL)</a:t>
            </a:r>
          </a:p>
          <a:p>
            <a:pPr lvl="1"/>
            <a:r>
              <a:rPr lang="en-US" altLang="zh-TW" dirty="0" err="1"/>
              <a:t>SpcNVMe</a:t>
            </a:r>
            <a:r>
              <a:rPr lang="en-US" altLang="zh-TW" dirty="0"/>
              <a:t> doesn’t use this way.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89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30F79721-1184-4C45-979B-7556EE4C4D8B}"/>
              </a:ext>
            </a:extLst>
          </p:cNvPr>
          <p:cNvGrpSpPr/>
          <p:nvPr/>
        </p:nvGrpSpPr>
        <p:grpSpPr>
          <a:xfrm>
            <a:off x="1762539" y="2160104"/>
            <a:ext cx="8322549" cy="3772453"/>
            <a:chOff x="1762539" y="2160104"/>
            <a:chExt cx="8322549" cy="3772453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523F69F-C7EF-4E2B-BF42-D08B81A3B59E}"/>
                </a:ext>
              </a:extLst>
            </p:cNvPr>
            <p:cNvGrpSpPr/>
            <p:nvPr/>
          </p:nvGrpSpPr>
          <p:grpSpPr>
            <a:xfrm>
              <a:off x="1762539" y="2160104"/>
              <a:ext cx="3043583" cy="3772453"/>
              <a:chOff x="1762539" y="2160104"/>
              <a:chExt cx="3043583" cy="377245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B484980-94E3-4C08-9A19-CC3BFC599E88}"/>
                  </a:ext>
                </a:extLst>
              </p:cNvPr>
              <p:cNvSpPr/>
              <p:nvPr/>
            </p:nvSpPr>
            <p:spPr>
              <a:xfrm>
                <a:off x="1762539" y="2160104"/>
                <a:ext cx="3043583" cy="37724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dirty="0" err="1"/>
                  <a:t>SubmitQueue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7EB405-1CF1-4DCF-BEC2-C96092462458}"/>
                  </a:ext>
                </a:extLst>
              </p:cNvPr>
              <p:cNvSpPr/>
              <p:nvPr/>
            </p:nvSpPr>
            <p:spPr>
              <a:xfrm>
                <a:off x="2384330" y="264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SubQ-0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56E593-E0E2-4A6C-AA4B-BA9A03CC5229}"/>
                  </a:ext>
                </a:extLst>
              </p:cNvPr>
              <p:cNvSpPr/>
              <p:nvPr/>
            </p:nvSpPr>
            <p:spPr>
              <a:xfrm>
                <a:off x="2384330" y="300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SubQ-1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C0D861-F3BA-43C5-983A-97256EC7A30B}"/>
                  </a:ext>
                </a:extLst>
              </p:cNvPr>
              <p:cNvSpPr/>
              <p:nvPr/>
            </p:nvSpPr>
            <p:spPr>
              <a:xfrm>
                <a:off x="2384330" y="3363967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SubQ-2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E2DFE8A-E45A-4716-8EBC-49B64FAAEEFA}"/>
                  </a:ext>
                </a:extLst>
              </p:cNvPr>
              <p:cNvSpPr/>
              <p:nvPr/>
            </p:nvSpPr>
            <p:spPr>
              <a:xfrm>
                <a:off x="2384330" y="372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SubQ-3</a:t>
                </a:r>
                <a:endParaRPr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2D3A85B-C0CD-438B-80C0-767E704C3604}"/>
                  </a:ext>
                </a:extLst>
              </p:cNvPr>
              <p:cNvSpPr/>
              <p:nvPr/>
            </p:nvSpPr>
            <p:spPr>
              <a:xfrm>
                <a:off x="2384330" y="408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CE159B6-625E-4ED6-9228-82DF86C5C198}"/>
                  </a:ext>
                </a:extLst>
              </p:cNvPr>
              <p:cNvSpPr/>
              <p:nvPr/>
            </p:nvSpPr>
            <p:spPr>
              <a:xfrm>
                <a:off x="2384330" y="444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C90A88-785C-452C-8E6A-6F93E7E64F0D}"/>
                  </a:ext>
                </a:extLst>
              </p:cNvPr>
              <p:cNvSpPr/>
              <p:nvPr/>
            </p:nvSpPr>
            <p:spPr>
              <a:xfrm>
                <a:off x="2384330" y="481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78386D-FB93-49E1-8997-549A2E5F17D6}"/>
                  </a:ext>
                </a:extLst>
              </p:cNvPr>
              <p:cNvSpPr/>
              <p:nvPr/>
            </p:nvSpPr>
            <p:spPr>
              <a:xfrm>
                <a:off x="2384330" y="517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SubQ</a:t>
                </a:r>
                <a:r>
                  <a:rPr lang="en-US" altLang="zh-TW" dirty="0"/>
                  <a:t>-N</a:t>
                </a:r>
                <a:endParaRPr lang="zh-TW" altLang="en-US" dirty="0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6D73160-9B9B-4858-B9D6-045BAFB2A55C}"/>
                </a:ext>
              </a:extLst>
            </p:cNvPr>
            <p:cNvGrpSpPr/>
            <p:nvPr/>
          </p:nvGrpSpPr>
          <p:grpSpPr>
            <a:xfrm>
              <a:off x="7041505" y="2160104"/>
              <a:ext cx="3043583" cy="3772453"/>
              <a:chOff x="7041505" y="2160104"/>
              <a:chExt cx="3043583" cy="37724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02E83DE-9D38-4BF0-9E8F-18EF749AC51E}"/>
                  </a:ext>
                </a:extLst>
              </p:cNvPr>
              <p:cNvSpPr/>
              <p:nvPr/>
            </p:nvSpPr>
            <p:spPr>
              <a:xfrm>
                <a:off x="7041505" y="2160104"/>
                <a:ext cx="3043583" cy="37724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dirty="0" err="1"/>
                  <a:t>CompletionQueue</a:t>
                </a:r>
                <a:endParaRPr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A7E1A0-A064-4E8D-8E1C-6B05308B638D}"/>
                  </a:ext>
                </a:extLst>
              </p:cNvPr>
              <p:cNvSpPr/>
              <p:nvPr/>
            </p:nvSpPr>
            <p:spPr>
              <a:xfrm>
                <a:off x="7667530" y="264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CplQ-0</a:t>
                </a:r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3E95C5B-68D6-43F3-96AC-9E247F83BA07}"/>
                  </a:ext>
                </a:extLst>
              </p:cNvPr>
              <p:cNvSpPr/>
              <p:nvPr/>
            </p:nvSpPr>
            <p:spPr>
              <a:xfrm>
                <a:off x="7667530" y="30016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CplQ-1</a:t>
                </a:r>
                <a:endParaRPr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6B50C74-9C97-4EDF-8E2C-56F09D2B1C3E}"/>
                  </a:ext>
                </a:extLst>
              </p:cNvPr>
              <p:cNvSpPr/>
              <p:nvPr/>
            </p:nvSpPr>
            <p:spPr>
              <a:xfrm>
                <a:off x="7667530" y="3363967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CplQ-2</a:t>
                </a:r>
                <a:endParaRPr lang="zh-TW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75A662-0BEF-4277-A863-608638C09FCC}"/>
                  </a:ext>
                </a:extLst>
              </p:cNvPr>
              <p:cNvSpPr/>
              <p:nvPr/>
            </p:nvSpPr>
            <p:spPr>
              <a:xfrm>
                <a:off x="7667530" y="372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CplQ-3</a:t>
                </a:r>
                <a:endParaRPr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7509156-CB26-4BB6-AA76-EC7CC5E0FF7B}"/>
                  </a:ext>
                </a:extLst>
              </p:cNvPr>
              <p:cNvSpPr/>
              <p:nvPr/>
            </p:nvSpPr>
            <p:spPr>
              <a:xfrm>
                <a:off x="7667530" y="408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82D9A6-2884-43F5-AF95-D7A9D1BF8E1F}"/>
                  </a:ext>
                </a:extLst>
              </p:cNvPr>
              <p:cNvSpPr/>
              <p:nvPr/>
            </p:nvSpPr>
            <p:spPr>
              <a:xfrm>
                <a:off x="7667530" y="44482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350435A-9E1B-4CCA-90BD-AAC1AAE5DA49}"/>
                  </a:ext>
                </a:extLst>
              </p:cNvPr>
              <p:cNvSpPr/>
              <p:nvPr/>
            </p:nvSpPr>
            <p:spPr>
              <a:xfrm>
                <a:off x="7667530" y="481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D71C117-2380-4110-BB75-7CD2016AA3F3}"/>
                  </a:ext>
                </a:extLst>
              </p:cNvPr>
              <p:cNvSpPr/>
              <p:nvPr/>
            </p:nvSpPr>
            <p:spPr>
              <a:xfrm>
                <a:off x="7667530" y="5174800"/>
                <a:ext cx="1800000" cy="36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CplQ</a:t>
                </a:r>
                <a:r>
                  <a:rPr lang="en-US" altLang="zh-TW" dirty="0"/>
                  <a:t>-N</a:t>
                </a:r>
                <a:endParaRPr lang="zh-TW" altLang="en-US" dirty="0"/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9DE0EB57-C1CD-444B-AB0C-8E2BB2CEED4B}"/>
                </a:ext>
              </a:extLst>
            </p:cNvPr>
            <p:cNvCxnSpPr>
              <a:cxnSpLocks/>
              <a:stCxn id="30" idx="1"/>
              <a:endCxn id="6" idx="3"/>
            </p:cNvCxnSpPr>
            <p:nvPr/>
          </p:nvCxnSpPr>
          <p:spPr>
            <a:xfrm flipH="1">
              <a:off x="4184330" y="2816934"/>
              <a:ext cx="1194385" cy="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75E4D823-F5FA-4C7F-A15A-E1298C254B17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>
            <a:xfrm>
              <a:off x="6385722" y="2816934"/>
              <a:ext cx="1281808" cy="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6DAD2D2-90E7-4E06-9E92-22955583DBE4}"/>
                </a:ext>
              </a:extLst>
            </p:cNvPr>
            <p:cNvSpPr txBox="1"/>
            <p:nvPr/>
          </p:nvSpPr>
          <p:spPr>
            <a:xfrm>
              <a:off x="5378715" y="2632268"/>
              <a:ext cx="1007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Admin Q</a:t>
              </a:r>
              <a:endParaRPr lang="zh-TW" altLang="en-US" dirty="0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AA0D47E5-577D-47E1-9F8B-5274181F26B2}"/>
                </a:ext>
              </a:extLst>
            </p:cNvPr>
            <p:cNvCxnSpPr>
              <a:cxnSpLocks/>
              <a:stCxn id="37" idx="1"/>
              <a:endCxn id="7" idx="3"/>
            </p:cNvCxnSpPr>
            <p:nvPr/>
          </p:nvCxnSpPr>
          <p:spPr>
            <a:xfrm flipH="1">
              <a:off x="4184330" y="3174635"/>
              <a:ext cx="1032326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15334E3E-6CF7-4A57-A47A-EE22AE3882A2}"/>
                </a:ext>
              </a:extLst>
            </p:cNvPr>
            <p:cNvCxnSpPr>
              <a:cxnSpLocks/>
              <a:stCxn id="37" idx="3"/>
              <a:endCxn id="15" idx="1"/>
            </p:cNvCxnSpPr>
            <p:nvPr/>
          </p:nvCxnSpPr>
          <p:spPr>
            <a:xfrm>
              <a:off x="6547777" y="3174635"/>
              <a:ext cx="1119753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8ADE9ED-4032-4197-8606-E44F63D0DA29}"/>
                </a:ext>
              </a:extLst>
            </p:cNvPr>
            <p:cNvSpPr txBox="1"/>
            <p:nvPr/>
          </p:nvSpPr>
          <p:spPr>
            <a:xfrm>
              <a:off x="5216656" y="2989969"/>
              <a:ext cx="1331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1</a:t>
              </a:r>
              <a:endParaRPr lang="zh-TW" altLang="en-US" dirty="0"/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491A892-2DF7-4581-8CD4-601DEC69A32F}"/>
                </a:ext>
              </a:extLst>
            </p:cNvPr>
            <p:cNvCxnSpPr>
              <a:cxnSpLocks/>
              <a:stCxn id="40" idx="1"/>
              <a:endCxn id="8" idx="3"/>
            </p:cNvCxnSpPr>
            <p:nvPr/>
          </p:nvCxnSpPr>
          <p:spPr>
            <a:xfrm flipH="1">
              <a:off x="4184330" y="3534635"/>
              <a:ext cx="1031447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5C500F9E-08F3-4897-92B4-367A21CAFB61}"/>
                </a:ext>
              </a:extLst>
            </p:cNvPr>
            <p:cNvCxnSpPr>
              <a:cxnSpLocks/>
              <a:stCxn id="40" idx="3"/>
              <a:endCxn id="16" idx="1"/>
            </p:cNvCxnSpPr>
            <p:nvPr/>
          </p:nvCxnSpPr>
          <p:spPr>
            <a:xfrm>
              <a:off x="6547777" y="3534635"/>
              <a:ext cx="1119753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2CEC38F-5D78-4139-A7D6-03CD813D9BC8}"/>
                </a:ext>
              </a:extLst>
            </p:cNvPr>
            <p:cNvSpPr txBox="1"/>
            <p:nvPr/>
          </p:nvSpPr>
          <p:spPr>
            <a:xfrm>
              <a:off x="5215777" y="3349969"/>
              <a:ext cx="13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2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84DF99F4-D601-4D0B-9E29-CBFFED85E730}"/>
                </a:ext>
              </a:extLst>
            </p:cNvPr>
            <p:cNvCxnSpPr>
              <a:cxnSpLocks/>
              <a:stCxn id="43" idx="1"/>
              <a:endCxn id="13" idx="3"/>
            </p:cNvCxnSpPr>
            <p:nvPr/>
          </p:nvCxnSpPr>
          <p:spPr>
            <a:xfrm flipH="1">
              <a:off x="4184330" y="5343933"/>
              <a:ext cx="974333" cy="1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7489A335-5422-4140-B439-230BA672D0C6}"/>
                </a:ext>
              </a:extLst>
            </p:cNvPr>
            <p:cNvCxnSpPr>
              <a:cxnSpLocks/>
              <a:stCxn id="43" idx="3"/>
              <a:endCxn id="21" idx="1"/>
            </p:cNvCxnSpPr>
            <p:nvPr/>
          </p:nvCxnSpPr>
          <p:spPr>
            <a:xfrm>
              <a:off x="6604890" y="5343933"/>
              <a:ext cx="1062640" cy="1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5539E39-4271-49F8-951A-846976D9CD34}"/>
                </a:ext>
              </a:extLst>
            </p:cNvPr>
            <p:cNvSpPr txBox="1"/>
            <p:nvPr/>
          </p:nvSpPr>
          <p:spPr>
            <a:xfrm>
              <a:off x="5158663" y="5159267"/>
              <a:ext cx="1446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I/O Queue 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65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Admin Queue and I/O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dirty="0" err="1"/>
              <a:t>QueuePair</a:t>
            </a:r>
            <a:r>
              <a:rPr lang="en-US" altLang="zh-TW" dirty="0"/>
              <a:t> has 1 </a:t>
            </a:r>
            <a:r>
              <a:rPr lang="en-US" altLang="zh-TW" dirty="0" err="1"/>
              <a:t>SubmitQueue</a:t>
            </a:r>
            <a:r>
              <a:rPr lang="en-US" altLang="zh-TW" dirty="0"/>
              <a:t> and 1 </a:t>
            </a:r>
            <a:r>
              <a:rPr lang="en-US" altLang="zh-TW" dirty="0" err="1"/>
              <a:t>CompletionQueue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Each </a:t>
            </a:r>
            <a:r>
              <a:rPr lang="en-US" altLang="zh-TW" dirty="0" err="1"/>
              <a:t>NVMe</a:t>
            </a:r>
            <a:r>
              <a:rPr lang="en-US" altLang="zh-TW" dirty="0"/>
              <a:t> device has 1 Admin </a:t>
            </a:r>
            <a:r>
              <a:rPr lang="en-US" altLang="zh-TW" dirty="0" err="1"/>
              <a:t>QueuePair</a:t>
            </a:r>
            <a:r>
              <a:rPr lang="en-US" altLang="zh-TW" dirty="0"/>
              <a:t> and N I/O </a:t>
            </a:r>
            <a:r>
              <a:rPr lang="en-US" altLang="zh-TW" dirty="0" err="1"/>
              <a:t>QueuePairs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Admin </a:t>
            </a:r>
            <a:r>
              <a:rPr lang="en-US" altLang="zh-TW" dirty="0" err="1"/>
              <a:t>QueuePair</a:t>
            </a:r>
            <a:r>
              <a:rPr lang="en-US" altLang="zh-TW" dirty="0"/>
              <a:t> for admin command.</a:t>
            </a:r>
          </a:p>
          <a:p>
            <a:pPr lvl="1"/>
            <a:r>
              <a:rPr lang="en-US" altLang="zh-TW" dirty="0"/>
              <a:t>I/O </a:t>
            </a:r>
            <a:r>
              <a:rPr lang="en-US" altLang="zh-TW" dirty="0" err="1"/>
              <a:t>QueuePairs</a:t>
            </a:r>
            <a:r>
              <a:rPr lang="en-US" altLang="zh-TW" dirty="0"/>
              <a:t> for I/O requests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implementation, it’s usually treat </a:t>
            </a:r>
            <a:r>
              <a:rPr lang="en-US" altLang="zh-TW" dirty="0" err="1"/>
              <a:t>AdminQpair</a:t>
            </a:r>
            <a:r>
              <a:rPr lang="en-US" altLang="zh-TW" dirty="0"/>
              <a:t> as QueuePair-0, I/O </a:t>
            </a:r>
            <a:r>
              <a:rPr lang="en-US" altLang="zh-TW" dirty="0" err="1"/>
              <a:t>QPair</a:t>
            </a:r>
            <a:r>
              <a:rPr lang="en-US" altLang="zh-TW" dirty="0"/>
              <a:t> as QueuePair-1 ~ </a:t>
            </a:r>
            <a:r>
              <a:rPr lang="en-US" altLang="zh-TW" dirty="0" err="1"/>
              <a:t>QueuePair</a:t>
            </a:r>
            <a:r>
              <a:rPr lang="en-US" altLang="zh-TW" dirty="0"/>
              <a:t>-N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232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99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08BE99-58FD-4D5D-9AA4-65A64F5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and Completion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D13A04-9C11-47DC-B7E1-8E69EA7F1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601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Total 64 Bytes, defined in </a:t>
            </a:r>
            <a:r>
              <a:rPr lang="en-US" altLang="zh-TW" dirty="0" err="1"/>
              <a:t>nvme.h</a:t>
            </a:r>
            <a:r>
              <a:rPr lang="en-US" altLang="zh-TW" dirty="0"/>
              <a:t> struct _NVME_COMMAND</a:t>
            </a:r>
          </a:p>
          <a:p>
            <a:pPr lvl="1"/>
            <a:r>
              <a:rPr lang="en-US" altLang="zh-TW" dirty="0" err="1"/>
              <a:t>NVMe</a:t>
            </a:r>
            <a:r>
              <a:rPr lang="en-US" altLang="zh-TW" dirty="0"/>
              <a:t> spec 1.3 Figure11</a:t>
            </a:r>
          </a:p>
          <a:p>
            <a:pPr lvl="1"/>
            <a:r>
              <a:rPr lang="en-US" altLang="zh-TW" dirty="0"/>
              <a:t>CDW0 : 4 bytes</a:t>
            </a:r>
          </a:p>
          <a:p>
            <a:pPr lvl="1"/>
            <a:r>
              <a:rPr lang="en-US" altLang="zh-TW" dirty="0"/>
              <a:t>NSID : 4 bytes</a:t>
            </a:r>
          </a:p>
          <a:p>
            <a:pPr lvl="1"/>
            <a:r>
              <a:rPr lang="en-US" altLang="zh-TW" dirty="0"/>
              <a:t>MPTR : 8 bytes</a:t>
            </a:r>
          </a:p>
          <a:p>
            <a:pPr lvl="1"/>
            <a:r>
              <a:rPr lang="en-US" altLang="zh-TW" dirty="0"/>
              <a:t>DPTR (PRP1 and PRP2) : 16 bytes</a:t>
            </a:r>
          </a:p>
          <a:p>
            <a:pPr lvl="1"/>
            <a:r>
              <a:rPr lang="en-US" altLang="zh-TW" dirty="0"/>
              <a:t>CDW10 ~ CDW15 : 4 bytes for each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186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5730C-490C-A780-8DC7-224F89F8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can </a:t>
            </a:r>
            <a:r>
              <a:rPr lang="en-US" altLang="zh-TW" dirty="0" err="1"/>
              <a:t>SPCNVMe</a:t>
            </a:r>
            <a:r>
              <a:rPr lang="en-US" altLang="zh-TW" dirty="0"/>
              <a:t> do?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D1366-35AE-F0D3-1B8C-78C86A4F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 implemented this driver with :</a:t>
            </a:r>
          </a:p>
          <a:p>
            <a:pPr lvl="1"/>
            <a:r>
              <a:rPr lang="en-US" altLang="zh-TW" dirty="0"/>
              <a:t>Normal storage features</a:t>
            </a:r>
          </a:p>
          <a:p>
            <a:pPr lvl="1"/>
            <a:r>
              <a:rPr lang="en-US" altLang="zh-TW" dirty="0"/>
              <a:t>Firmware download, query, and activate</a:t>
            </a:r>
          </a:p>
          <a:p>
            <a:pPr lvl="1"/>
            <a:r>
              <a:rPr lang="en-US" altLang="zh-TW" dirty="0"/>
              <a:t>SED(self encrypted disk) </a:t>
            </a:r>
            <a:r>
              <a:rPr lang="en-US" altLang="zh-TW" dirty="0" err="1"/>
              <a:t>cmds</a:t>
            </a:r>
            <a:endParaRPr lang="en-US" altLang="zh-TW" dirty="0"/>
          </a:p>
          <a:p>
            <a:pPr lvl="1"/>
            <a:r>
              <a:rPr lang="en-US" altLang="zh-TW" dirty="0"/>
              <a:t>Windows storage system </a:t>
            </a:r>
            <a:r>
              <a:rPr lang="en-US" altLang="zh-TW" dirty="0" err="1"/>
              <a:t>cmds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482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F409FE-5A7F-7CA8-621E-20652222B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8331"/>
            <a:ext cx="6358348" cy="517876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343687D-CA6D-7691-8489-D62A9E04507A}"/>
              </a:ext>
            </a:extLst>
          </p:cNvPr>
          <p:cNvSpPr txBox="1"/>
          <p:nvPr/>
        </p:nvSpPr>
        <p:spPr>
          <a:xfrm>
            <a:off x="7412761" y="2387350"/>
            <a:ext cx="286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OpCode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Fuse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PSDT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CID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077A9DC-20EC-CBBB-8010-1DAB4A23A406}"/>
              </a:ext>
            </a:extLst>
          </p:cNvPr>
          <p:cNvCxnSpPr>
            <a:stCxn id="6" idx="1"/>
          </p:cNvCxnSpPr>
          <p:nvPr/>
        </p:nvCxnSpPr>
        <p:spPr>
          <a:xfrm flipH="1">
            <a:off x="4400550" y="2572016"/>
            <a:ext cx="3012211" cy="856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B9EA10-98A9-1876-88FA-59A04B85DEA6}"/>
              </a:ext>
            </a:extLst>
          </p:cNvPr>
          <p:cNvSpPr txBox="1"/>
          <p:nvPr/>
        </p:nvSpPr>
        <p:spPr>
          <a:xfrm>
            <a:off x="7412761" y="290817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Namespace ID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6AC1F3A-2E01-3749-6742-DDA31C97AC2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44512" y="3092841"/>
            <a:ext cx="2968249" cy="545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333FA7-DAE4-303E-5732-EF6574461AB3}"/>
              </a:ext>
            </a:extLst>
          </p:cNvPr>
          <p:cNvSpPr txBox="1"/>
          <p:nvPr/>
        </p:nvSpPr>
        <p:spPr>
          <a:xfrm>
            <a:off x="7412761" y="3580493"/>
            <a:ext cx="63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PRPs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330F3E6-D3E0-A16D-A6E6-ACAF3E29267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39004" y="3765159"/>
            <a:ext cx="3073757" cy="6705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FB4F428-6D3F-2050-8104-EE12912748C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39004" y="3765159"/>
            <a:ext cx="3073757" cy="880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5493C8-AB75-446B-F087-1E0C739EB951}"/>
              </a:ext>
            </a:extLst>
          </p:cNvPr>
          <p:cNvSpPr txBox="1"/>
          <p:nvPr/>
        </p:nvSpPr>
        <p:spPr>
          <a:xfrm>
            <a:off x="7453052" y="5611830"/>
            <a:ext cx="390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Structures for corresponding command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615030A-E1FE-AD9D-FE81-B196A341526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556488" y="5796496"/>
            <a:ext cx="3896564" cy="209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81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CDW0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10</a:t>
            </a:r>
          </a:p>
          <a:p>
            <a:pPr lvl="1"/>
            <a:r>
              <a:rPr lang="en-US" altLang="zh-TW" dirty="0" err="1"/>
              <a:t>OpCode</a:t>
            </a:r>
            <a:r>
              <a:rPr lang="en-US" altLang="zh-TW" dirty="0"/>
              <a:t> : </a:t>
            </a:r>
            <a:r>
              <a:rPr lang="en-US" altLang="zh-TW" dirty="0" err="1"/>
              <a:t>cmd</a:t>
            </a:r>
            <a:r>
              <a:rPr lang="en-US" altLang="zh-TW" dirty="0"/>
              <a:t> code. Admin and I/O command has different </a:t>
            </a:r>
            <a:r>
              <a:rPr lang="en-US" altLang="zh-TW" dirty="0" err="1"/>
              <a:t>OpCode</a:t>
            </a:r>
            <a:endParaRPr lang="en-US" altLang="zh-TW" dirty="0"/>
          </a:p>
          <a:p>
            <a:pPr lvl="2"/>
            <a:r>
              <a:rPr lang="en-US" altLang="zh-TW" dirty="0"/>
              <a:t>E.g. NVME_ADMIN_COMMAND_IDENTIFY == 6</a:t>
            </a:r>
          </a:p>
          <a:p>
            <a:pPr lvl="1"/>
            <a:r>
              <a:rPr lang="en-US" altLang="zh-TW" dirty="0"/>
              <a:t>FUSE : fused operation</a:t>
            </a:r>
          </a:p>
          <a:p>
            <a:pPr lvl="1"/>
            <a:r>
              <a:rPr lang="en-US" altLang="zh-TW" dirty="0"/>
              <a:t>CID : command id, should be unique in entire device currently processing</a:t>
            </a:r>
          </a:p>
          <a:p>
            <a:pPr lvl="1"/>
            <a:r>
              <a:rPr lang="en-US" altLang="zh-TW" dirty="0"/>
              <a:t>PSDT :</a:t>
            </a:r>
            <a:r>
              <a:rPr lang="zh-TW" altLang="en-US" dirty="0"/>
              <a:t> </a:t>
            </a:r>
            <a:r>
              <a:rPr lang="en-US" altLang="zh-TW" dirty="0"/>
              <a:t>select DPTR or MPTR to transfer data. Default 00 == DPTR (use PRP)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081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BBE01-F13D-34EE-5C42-1122F44F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NSID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40A70-EB7D-F09D-C74D-E375A6E2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11</a:t>
            </a:r>
          </a:p>
          <a:p>
            <a:pPr lvl="1"/>
            <a:r>
              <a:rPr lang="en-US" altLang="zh-TW" dirty="0"/>
              <a:t>Select Namespace ID that this command applies to.</a:t>
            </a:r>
          </a:p>
          <a:p>
            <a:pPr lvl="1"/>
            <a:r>
              <a:rPr lang="en-US" altLang="zh-TW" dirty="0"/>
              <a:t>1-based index id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dirty="0" err="1"/>
              <a:t>cmd</a:t>
            </a:r>
            <a:r>
              <a:rPr lang="en-US" altLang="zh-TW" dirty="0"/>
              <a:t> doesn’t need NSID, set this field to 0</a:t>
            </a:r>
          </a:p>
          <a:p>
            <a:pPr lvl="1"/>
            <a:r>
              <a:rPr lang="en-US" altLang="zh-TW" dirty="0"/>
              <a:t>If apply this command to all namespaces, set this field to 0xFFFFFFFF</a:t>
            </a:r>
          </a:p>
          <a:p>
            <a:pPr lvl="1"/>
            <a:r>
              <a:rPr lang="en-US" altLang="zh-TW" dirty="0"/>
              <a:t>Wrong NSID will cause </a:t>
            </a:r>
            <a:r>
              <a:rPr lang="en-US" altLang="zh-TW" dirty="0" err="1"/>
              <a:t>cmd</a:t>
            </a:r>
            <a:r>
              <a:rPr lang="en-US" altLang="zh-TW" dirty="0"/>
              <a:t> failed.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260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MPTR and DPTR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 to </a:t>
            </a:r>
            <a:r>
              <a:rPr lang="en-US" altLang="zh-TW" dirty="0" err="1"/>
              <a:t>NVMe</a:t>
            </a:r>
            <a:r>
              <a:rPr lang="en-US" altLang="zh-TW" dirty="0"/>
              <a:t> 1.3 Figure 11</a:t>
            </a:r>
          </a:p>
          <a:p>
            <a:pPr lvl="1"/>
            <a:r>
              <a:rPr lang="en-US" altLang="zh-TW" dirty="0"/>
              <a:t>MPTR is reserved for </a:t>
            </a:r>
            <a:r>
              <a:rPr lang="en-US" altLang="zh-TW" dirty="0" err="1"/>
              <a:t>NVMe</a:t>
            </a:r>
            <a:r>
              <a:rPr lang="en-US" altLang="zh-TW" dirty="0"/>
              <a:t> over Fabric (so I didn’t use)</a:t>
            </a:r>
          </a:p>
          <a:p>
            <a:pPr lvl="1"/>
            <a:r>
              <a:rPr lang="en-US" altLang="zh-TW" dirty="0"/>
              <a:t>DPTR is common way to pass data buffer with </a:t>
            </a:r>
            <a:r>
              <a:rPr lang="en-US" altLang="zh-TW" dirty="0" err="1"/>
              <a:t>NVMe</a:t>
            </a:r>
            <a:r>
              <a:rPr lang="en-US" altLang="zh-TW" dirty="0"/>
              <a:t> command.</a:t>
            </a:r>
          </a:p>
          <a:p>
            <a:pPr lvl="2"/>
            <a:r>
              <a:rPr lang="en-US" altLang="zh-TW" dirty="0"/>
              <a:t>I only use PRP, no SGL.</a:t>
            </a:r>
          </a:p>
          <a:p>
            <a:pPr lvl="1"/>
            <a:r>
              <a:rPr lang="en-US" altLang="zh-TW" dirty="0"/>
              <a:t>PRP contains </a:t>
            </a:r>
            <a:r>
              <a:rPr lang="en-US" altLang="zh-TW" dirty="0" err="1"/>
              <a:t>PhysicalAddress</a:t>
            </a:r>
            <a:r>
              <a:rPr lang="en-US" altLang="zh-TW" dirty="0"/>
              <a:t> of data buffer.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191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547B39C-88B5-F269-1C47-86E5A37C44BF}"/>
              </a:ext>
            </a:extLst>
          </p:cNvPr>
          <p:cNvGrpSpPr/>
          <p:nvPr/>
        </p:nvGrpSpPr>
        <p:grpSpPr>
          <a:xfrm>
            <a:off x="838200" y="1612867"/>
            <a:ext cx="10261825" cy="4982485"/>
            <a:chOff x="517187" y="1690688"/>
            <a:chExt cx="10261825" cy="498248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D0CE74-74C4-0FCA-AC5F-666A9B0B4660}"/>
                </a:ext>
              </a:extLst>
            </p:cNvPr>
            <p:cNvSpPr/>
            <p:nvPr/>
          </p:nvSpPr>
          <p:spPr>
            <a:xfrm>
              <a:off x="517187" y="1690688"/>
              <a:ext cx="2712396" cy="33482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 = 0xffff80a000001730</a:t>
              </a:r>
            </a:p>
            <a:p>
              <a:pPr algn="ctr"/>
              <a:r>
                <a:rPr lang="en-US" altLang="zh-TW" dirty="0"/>
                <a:t>Length = 0xC00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4E75D4D-8983-EC27-E44D-1FE8FF254EF7}"/>
                </a:ext>
              </a:extLst>
            </p:cNvPr>
            <p:cNvSpPr/>
            <p:nvPr/>
          </p:nvSpPr>
          <p:spPr>
            <a:xfrm>
              <a:off x="3103123" y="1690688"/>
              <a:ext cx="2130358" cy="22762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baseline="30000" dirty="0"/>
                <a:t>st</a:t>
              </a:r>
              <a:r>
                <a:rPr lang="en-US" altLang="zh-TW" dirty="0"/>
                <a:t> Page PA = 0x0000000005942730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C0B970-5841-AFB2-628E-FF051DAC0FD1}"/>
                </a:ext>
              </a:extLst>
            </p:cNvPr>
            <p:cNvSpPr/>
            <p:nvPr/>
          </p:nvSpPr>
          <p:spPr>
            <a:xfrm>
              <a:off x="3103123" y="3966960"/>
              <a:ext cx="2130358" cy="27062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Page PA = 0x0000000005943000</a:t>
              </a:r>
              <a:endParaRPr lang="zh-TW" altLang="en-US" dirty="0"/>
            </a:p>
          </p:txBody>
        </p:sp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8742E860-E721-883C-BD8E-39B01794C6A5}"/>
                </a:ext>
              </a:extLst>
            </p:cNvPr>
            <p:cNvSpPr/>
            <p:nvPr/>
          </p:nvSpPr>
          <p:spPr>
            <a:xfrm>
              <a:off x="5496128" y="2811294"/>
              <a:ext cx="1245140" cy="9630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1495C3F-8983-3278-0DA0-C72988D25912}"/>
                </a:ext>
              </a:extLst>
            </p:cNvPr>
            <p:cNvSpPr/>
            <p:nvPr/>
          </p:nvSpPr>
          <p:spPr>
            <a:xfrm>
              <a:off x="7179012" y="2392813"/>
              <a:ext cx="360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PRP1 = 0x0000000005942730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A6310E-9BB2-6AE5-BA11-D67627D3179A}"/>
                </a:ext>
              </a:extLst>
            </p:cNvPr>
            <p:cNvSpPr/>
            <p:nvPr/>
          </p:nvSpPr>
          <p:spPr>
            <a:xfrm>
              <a:off x="7179012" y="3429000"/>
              <a:ext cx="360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PRP2 = 0x0000000005943000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471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all condition, PRP1 should be </a:t>
            </a:r>
            <a:r>
              <a:rPr lang="en-US" altLang="zh-TW" dirty="0">
                <a:highlight>
                  <a:srgbClr val="FFFF00"/>
                </a:highlight>
              </a:rPr>
              <a:t>DWORD</a:t>
            </a:r>
            <a:r>
              <a:rPr lang="en-US" altLang="zh-TW" dirty="0"/>
              <a:t> aligned at least. PRP2 should be </a:t>
            </a:r>
            <a:r>
              <a:rPr lang="en-US" altLang="zh-TW" dirty="0">
                <a:highlight>
                  <a:srgbClr val="FFFF00"/>
                </a:highlight>
              </a:rPr>
              <a:t>page aligned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All following address means “</a:t>
            </a:r>
            <a:r>
              <a:rPr lang="en-US" altLang="zh-TW" dirty="0" err="1"/>
              <a:t>PhysicalAddress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If buffer doesn’t across page boundary, PRP1 == address of buffer start, and PRP2 == 0</a:t>
            </a:r>
          </a:p>
          <a:p>
            <a:pPr lvl="1"/>
            <a:r>
              <a:rPr lang="en-US" altLang="zh-TW" dirty="0"/>
              <a:t>If buffer across one page boundary, PRP1 ==  address of buffer start, and PRP2 == next page start address</a:t>
            </a:r>
          </a:p>
          <a:p>
            <a:pPr lvl="2"/>
            <a:r>
              <a:rPr lang="en-US" altLang="zh-TW" dirty="0"/>
              <a:t>E.g. buffer </a:t>
            </a:r>
            <a:r>
              <a:rPr lang="en-US" altLang="zh-TW" dirty="0" err="1"/>
              <a:t>va</a:t>
            </a:r>
            <a:r>
              <a:rPr lang="en-US" altLang="zh-TW" dirty="0"/>
              <a:t>= 0xffff80a000001730, pa = 0x0000000005942730 length 0xC00. PRP1 == 0x0000000005942730 and PRP2 == 0x0000000005943000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8915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D6AB5-9F0C-E315-4BF6-D37068B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062263F-26A5-CECD-59FE-1AA9D76656D3}"/>
              </a:ext>
            </a:extLst>
          </p:cNvPr>
          <p:cNvGrpSpPr/>
          <p:nvPr/>
        </p:nvGrpSpPr>
        <p:grpSpPr>
          <a:xfrm>
            <a:off x="647308" y="1690688"/>
            <a:ext cx="10972098" cy="4772544"/>
            <a:chOff x="647308" y="1690688"/>
            <a:chExt cx="10972098" cy="47725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D45182-E243-501E-1EED-660DFF890654}"/>
                </a:ext>
              </a:extLst>
            </p:cNvPr>
            <p:cNvSpPr/>
            <p:nvPr/>
          </p:nvSpPr>
          <p:spPr>
            <a:xfrm>
              <a:off x="647308" y="1690688"/>
              <a:ext cx="2712396" cy="33482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VA = 0xffff80a000001730</a:t>
              </a:r>
            </a:p>
            <a:p>
              <a:pPr algn="ctr"/>
              <a:r>
                <a:rPr lang="en-US" altLang="zh-TW" dirty="0"/>
                <a:t>Length = 0x1A00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990349-11E9-1C94-1A0B-38C43B5ADBAC}"/>
                </a:ext>
              </a:extLst>
            </p:cNvPr>
            <p:cNvSpPr/>
            <p:nvPr/>
          </p:nvSpPr>
          <p:spPr>
            <a:xfrm>
              <a:off x="3233244" y="1690688"/>
              <a:ext cx="2160000" cy="14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baseline="30000" dirty="0"/>
                <a:t>st</a:t>
              </a:r>
              <a:r>
                <a:rPr lang="en-US" altLang="zh-TW" dirty="0"/>
                <a:t> Page PA = 0x0000000005942730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8CA92F-3387-B19B-C60E-72D033C8BBC9}"/>
                </a:ext>
              </a:extLst>
            </p:cNvPr>
            <p:cNvSpPr/>
            <p:nvPr/>
          </p:nvSpPr>
          <p:spPr>
            <a:xfrm>
              <a:off x="3233244" y="3130688"/>
              <a:ext cx="2160000" cy="14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r>
                <a:rPr lang="en-US" altLang="zh-TW" baseline="30000" dirty="0"/>
                <a:t>nd</a:t>
              </a:r>
              <a:r>
                <a:rPr lang="en-US" altLang="zh-TW" dirty="0"/>
                <a:t> Page PA = 0x0000000005943000</a:t>
              </a:r>
              <a:endParaRPr lang="zh-TW" altLang="en-US" dirty="0"/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F12B7E94-9B27-C10A-EE4B-50DA2833CD30}"/>
                </a:ext>
              </a:extLst>
            </p:cNvPr>
            <p:cNvSpPr/>
            <p:nvPr/>
          </p:nvSpPr>
          <p:spPr>
            <a:xfrm>
              <a:off x="5577611" y="3130688"/>
              <a:ext cx="1245140" cy="963038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8BCDC5-4EA4-4E74-F5EE-8609AABAD14C}"/>
                </a:ext>
              </a:extLst>
            </p:cNvPr>
            <p:cNvSpPr/>
            <p:nvPr/>
          </p:nvSpPr>
          <p:spPr>
            <a:xfrm>
              <a:off x="6822751" y="1960688"/>
              <a:ext cx="288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PRP1 = 0x0000000005942730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C915B4-362B-3DD1-1F9B-93B2A3AFD18F}"/>
                </a:ext>
              </a:extLst>
            </p:cNvPr>
            <p:cNvSpPr/>
            <p:nvPr/>
          </p:nvSpPr>
          <p:spPr>
            <a:xfrm>
              <a:off x="6822751" y="2992629"/>
              <a:ext cx="2880000" cy="90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PRP2 = 0x0000000006007000</a:t>
              </a:r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4496B7-5EA4-3608-DD87-EBC592305F91}"/>
                </a:ext>
              </a:extLst>
            </p:cNvPr>
            <p:cNvSpPr/>
            <p:nvPr/>
          </p:nvSpPr>
          <p:spPr>
            <a:xfrm>
              <a:off x="3233244" y="4570688"/>
              <a:ext cx="2160000" cy="14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r>
                <a:rPr lang="en-US" altLang="zh-TW" baseline="30000" dirty="0"/>
                <a:t>rd</a:t>
              </a:r>
              <a:r>
                <a:rPr lang="en-US" altLang="zh-TW" dirty="0"/>
                <a:t> Page PA = 0x0000000005944000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5C6BE0-97B8-DDB4-9BE9-D264218C8F8F}"/>
                </a:ext>
              </a:extLst>
            </p:cNvPr>
            <p:cNvSpPr/>
            <p:nvPr/>
          </p:nvSpPr>
          <p:spPr>
            <a:xfrm>
              <a:off x="8739406" y="4024570"/>
              <a:ext cx="2880000" cy="2438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/>
                <a:t>[Content of PRP2 page]</a:t>
              </a:r>
            </a:p>
            <a:p>
              <a:pPr algn="ctr"/>
              <a:r>
                <a:rPr lang="en-US" altLang="zh-TW" dirty="0"/>
                <a:t>PHYSICAL_ADDRESS array</a:t>
              </a:r>
              <a:endParaRPr lang="zh-TW" altLang="en-US" dirty="0"/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31332F7A-C0BD-2EF9-DFC1-0D860E6505B1}"/>
                </a:ext>
              </a:extLst>
            </p:cNvPr>
            <p:cNvCxnSpPr>
              <a:stCxn id="10" idx="2"/>
              <a:endCxn id="12" idx="1"/>
            </p:cNvCxnSpPr>
            <p:nvPr/>
          </p:nvCxnSpPr>
          <p:spPr>
            <a:xfrm rot="16200000" flipH="1">
              <a:off x="7825442" y="4329937"/>
              <a:ext cx="1351272" cy="476655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EE9A54-B858-84BD-FEA8-F78FDFB2715D}"/>
                </a:ext>
              </a:extLst>
            </p:cNvPr>
            <p:cNvSpPr/>
            <p:nvPr/>
          </p:nvSpPr>
          <p:spPr>
            <a:xfrm>
              <a:off x="8886463" y="4731690"/>
              <a:ext cx="2585884" cy="412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0x0000000005943000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ACD1FAD-2618-49F6-77F3-F82C31365DC0}"/>
                </a:ext>
              </a:extLst>
            </p:cNvPr>
            <p:cNvSpPr/>
            <p:nvPr/>
          </p:nvSpPr>
          <p:spPr>
            <a:xfrm>
              <a:off x="8886463" y="5243901"/>
              <a:ext cx="2585884" cy="4129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0x0000000005944000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462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NVME Command – PRP (DPTR) 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If buffer across 2 or more page boundary, PRP1 is buffer start address, PRP2 is another allocated new PAGE(1 page only). In this page stores address array of following buffer address.</a:t>
            </a:r>
          </a:p>
          <a:p>
            <a:pPr lvl="2"/>
            <a:r>
              <a:rPr lang="en-US" altLang="zh-TW" dirty="0" err="1"/>
              <a:t>assum</a:t>
            </a:r>
            <a:r>
              <a:rPr lang="en-US" altLang="zh-TW" dirty="0"/>
              <a:t> a buffer </a:t>
            </a:r>
            <a:r>
              <a:rPr lang="en-US" altLang="zh-TW" dirty="0" err="1"/>
              <a:t>va</a:t>
            </a:r>
            <a:r>
              <a:rPr lang="en-US" altLang="zh-TW" dirty="0"/>
              <a:t>=0xffff80a000001730, pa=0x0000000005942730, length=0x1A00. 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PRP1 == 0x0000000005942730</a:t>
            </a:r>
          </a:p>
          <a:p>
            <a:pPr lvl="2"/>
            <a:r>
              <a:rPr lang="en-US" altLang="zh-TW" dirty="0"/>
              <a:t>PRP2 == another page allocated by Host (assume it is 0x0000000006007000, named PHYSICAL_ADDRESS *prp2_list pointer points to this page). </a:t>
            </a:r>
          </a:p>
          <a:p>
            <a:pPr lvl="2"/>
            <a:r>
              <a:rPr lang="en-US" altLang="zh-TW" dirty="0"/>
              <a:t>prp2_list[0]==0x0000000005943000, prp2_list[1]== 0x0000000005944000</a:t>
            </a:r>
            <a:endParaRPr lang="zh-TW" altLang="en-US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The page of PHYSICAL_ADDRESS array can be only 1 PAGE long. </a:t>
            </a:r>
            <a:r>
              <a:rPr lang="en-US" altLang="zh-TW" dirty="0" err="1"/>
              <a:t>Unsed</a:t>
            </a:r>
            <a:r>
              <a:rPr lang="en-US" altLang="zh-TW" dirty="0"/>
              <a:t> elements should be filled by 0 to avoid unexpected issue.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877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01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F7993E-90D9-4121-8ABB-193ED256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</a:t>
            </a:r>
            <a:r>
              <a:rPr lang="en-US" altLang="zh-TW" dirty="0"/>
              <a:t>Translation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C43A67-4728-421E-9965-03B66287D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06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ADF06BF-988B-4B88-B932-A6EEAF2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and Concept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4EE589F-F9B3-490B-886C-236427096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120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Cmd</a:t>
            </a:r>
            <a:r>
              <a:rPr lang="en-US" altLang="zh-TW" dirty="0"/>
              <a:t> Translation?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windows I/O model, storage system are managed and accessed by several different group of commands</a:t>
            </a:r>
          </a:p>
          <a:p>
            <a:pPr lvl="1"/>
            <a:r>
              <a:rPr lang="en-US" altLang="zh-TW" dirty="0"/>
              <a:t>SCSI </a:t>
            </a:r>
            <a:r>
              <a:rPr lang="en-US" altLang="zh-TW" dirty="0" err="1"/>
              <a:t>cmd</a:t>
            </a:r>
            <a:r>
              <a:rPr lang="en-US" altLang="zh-TW" dirty="0"/>
              <a:t> for most </a:t>
            </a:r>
            <a:r>
              <a:rPr lang="en-US" altLang="zh-TW" dirty="0" err="1"/>
              <a:t>requsts</a:t>
            </a:r>
            <a:endParaRPr lang="en-US" altLang="zh-TW" dirty="0"/>
          </a:p>
          <a:p>
            <a:pPr lvl="1"/>
            <a:r>
              <a:rPr lang="en-US" altLang="zh-TW" dirty="0"/>
              <a:t>SCSI miniport </a:t>
            </a:r>
            <a:r>
              <a:rPr lang="en-US" altLang="zh-TW" dirty="0" err="1"/>
              <a:t>cmd</a:t>
            </a:r>
            <a:r>
              <a:rPr lang="en-US" altLang="zh-TW" dirty="0"/>
              <a:t> for Firmware related requests</a:t>
            </a:r>
          </a:p>
          <a:p>
            <a:endParaRPr lang="en-US" altLang="zh-TW" dirty="0"/>
          </a:p>
          <a:p>
            <a:r>
              <a:rPr lang="en-US" altLang="zh-TW" dirty="0"/>
              <a:t>Some SCSI commands are abandoned in Windows.</a:t>
            </a:r>
          </a:p>
          <a:p>
            <a:pPr lvl="1"/>
            <a:r>
              <a:rPr lang="en-US" altLang="zh-TW" dirty="0"/>
              <a:t>No need to implement all SCSI command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798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SCSI Translation Table (Admin </a:t>
            </a:r>
            <a:r>
              <a:rPr lang="en-US" altLang="zh-TW" dirty="0" err="1"/>
              <a:t>Cmd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78AC969-7E39-9A37-CE9D-0A544A407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164383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35421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882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SCSI 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NVMe</a:t>
                      </a:r>
                      <a:r>
                        <a:rPr lang="en-US" altLang="zh-TW" dirty="0"/>
                        <a:t> Command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Unit/Sanitize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NVM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Inquiry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Sense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Features, Get Log Page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7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Sense 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Identify, Get Features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7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 Capacity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Identify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0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 Data Buffer(16)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Log Page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2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Report LUNs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Identify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2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Protocol In / Security Protocol 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Receive / Security Send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82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/ Stop Unit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(Adm)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Features, Get Features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3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8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0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89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25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SCSI Translation Table (I/O </a:t>
            </a:r>
            <a:r>
              <a:rPr lang="en-US" altLang="zh-TW" dirty="0" err="1"/>
              <a:t>Cmd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94F491-F9CC-5884-4705-69DCE9020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6635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35421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882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SCSI 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NVMe</a:t>
                      </a:r>
                      <a:r>
                        <a:rPr lang="en-US" altLang="zh-TW" dirty="0"/>
                        <a:t> Command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9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Verify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Verify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9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 Cache 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Flush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0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Unmap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Dataset Management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5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0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0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80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32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 Commands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94F491-F9CC-5884-4705-69DCE9020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297282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35421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882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Miniport IOCTL 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NVMe</a:t>
                      </a:r>
                      <a:r>
                        <a:rPr lang="en-US" altLang="zh-TW" dirty="0"/>
                        <a:t> Command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4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FIRMWARE_FUNCTION_GET_INFO (</a:t>
                      </a:r>
                      <a:r>
                        <a:rPr lang="en-US" altLang="zh-TW" dirty="0"/>
                        <a:t>Firmware Query)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Get Log Page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9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FIRMWARE_FUNCTION_DOWNLOAD </a:t>
                      </a:r>
                      <a:r>
                        <a:rPr lang="en-US" altLang="zh-TW" dirty="0"/>
                        <a:t>(Firmware Download)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Firmware Image Download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8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FIRMWARE_FUNCTION_ACTIVATE (</a:t>
                      </a:r>
                      <a:r>
                        <a:rPr lang="en-US" altLang="zh-TW" dirty="0"/>
                        <a:t>Firmware Active)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Firmware Commit (Firmware Active in </a:t>
                      </a:r>
                      <a:r>
                        <a:rPr lang="en-US" altLang="zh-TW" dirty="0" err="1"/>
                        <a:t>NVMe</a:t>
                      </a:r>
                      <a:r>
                        <a:rPr lang="en-US" altLang="zh-TW" dirty="0"/>
                        <a:t> v1.0)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9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0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5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0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0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73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6F950-3471-456F-B75A-981FB35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Firmware Command Translation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D7088-FD26-4E35-ACB4-34AA1202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Firmware related feature are implemented by SRB_IO_CONTROL structure and IOCTL_SCSI_MINIPORT_FIRMWARE command</a:t>
            </a:r>
          </a:p>
          <a:p>
            <a:pPr lvl="1"/>
            <a:r>
              <a:rPr lang="en-US" altLang="zh-TW" dirty="0" err="1"/>
              <a:t>Cmd</a:t>
            </a:r>
            <a:r>
              <a:rPr lang="en-US" altLang="zh-TW" dirty="0"/>
              <a:t> target to disk device, disk.sys forward it to </a:t>
            </a:r>
            <a:r>
              <a:rPr lang="en-US" altLang="zh-TW" dirty="0" err="1"/>
              <a:t>NVMe</a:t>
            </a:r>
            <a:r>
              <a:rPr lang="en-US" altLang="zh-TW" dirty="0"/>
              <a:t> driver</a:t>
            </a:r>
          </a:p>
          <a:p>
            <a:endParaRPr lang="en-US" altLang="zh-TW" dirty="0"/>
          </a:p>
          <a:p>
            <a:r>
              <a:rPr lang="en-US" altLang="zh-TW" dirty="0"/>
              <a:t>Another way to implement Firmware related feature is SCSI command WRITE BUFFER</a:t>
            </a:r>
          </a:p>
          <a:p>
            <a:pPr lvl="1"/>
            <a:r>
              <a:rPr lang="en-US" altLang="zh-TW" dirty="0" err="1"/>
              <a:t>Cmd</a:t>
            </a:r>
            <a:r>
              <a:rPr lang="en-US" altLang="zh-TW" dirty="0"/>
              <a:t> also target to disk device, and disk.sys also forward it to </a:t>
            </a:r>
            <a:r>
              <a:rPr lang="en-US" altLang="zh-TW" dirty="0" err="1"/>
              <a:t>NVMe</a:t>
            </a:r>
            <a:r>
              <a:rPr lang="en-US" altLang="zh-TW" dirty="0"/>
              <a:t> driver.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Microsoft recommended way is IOCTL_SCSI_MINIPORT_FIRMWARE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07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CEF3764-ADC2-48C1-414B-FDDAD73A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3A1310-EDB8-6F52-24D4-86C98BF72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18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0E947-D66A-B808-BA25-849ACD9A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Index and 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6D6DB-96BA-392C-227C-3861CE99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Spec, You should mention about Index and ID number base</a:t>
            </a:r>
          </a:p>
          <a:p>
            <a:pPr lvl="1"/>
            <a:r>
              <a:rPr lang="en-US" altLang="zh-TW" dirty="0"/>
              <a:t>Global </a:t>
            </a:r>
            <a:r>
              <a:rPr lang="en-US" altLang="zh-TW" dirty="0" err="1"/>
              <a:t>QueuePair</a:t>
            </a:r>
            <a:r>
              <a:rPr lang="en-US" altLang="zh-TW" dirty="0"/>
              <a:t> ID is 0-Based number.</a:t>
            </a:r>
          </a:p>
          <a:p>
            <a:pPr lvl="2"/>
            <a:r>
              <a:rPr lang="en-US" altLang="zh-TW" dirty="0"/>
              <a:t>Admin </a:t>
            </a:r>
            <a:r>
              <a:rPr lang="en-US" altLang="zh-TW" dirty="0" err="1"/>
              <a:t>QueuePair</a:t>
            </a:r>
            <a:r>
              <a:rPr lang="en-US" altLang="zh-TW" dirty="0"/>
              <a:t> treat as </a:t>
            </a:r>
            <a:r>
              <a:rPr lang="en-US" altLang="zh-TW" dirty="0" err="1"/>
              <a:t>QueuePair</a:t>
            </a:r>
            <a:r>
              <a:rPr lang="en-US" altLang="zh-TW" dirty="0"/>
              <a:t> [0]</a:t>
            </a:r>
          </a:p>
          <a:p>
            <a:pPr lvl="2"/>
            <a:r>
              <a:rPr lang="en-US" altLang="zh-TW" dirty="0"/>
              <a:t>I/O </a:t>
            </a:r>
            <a:r>
              <a:rPr lang="en-US" altLang="zh-TW" dirty="0" err="1"/>
              <a:t>QueuePair</a:t>
            </a:r>
            <a:r>
              <a:rPr lang="en-US" altLang="zh-TW" dirty="0"/>
              <a:t> ID is 1-based. It’s because Admin </a:t>
            </a:r>
            <a:r>
              <a:rPr lang="en-US" altLang="zh-TW" dirty="0" err="1"/>
              <a:t>QueuePair</a:t>
            </a:r>
            <a:r>
              <a:rPr lang="en-US" altLang="zh-TW" dirty="0"/>
              <a:t> exist. </a:t>
            </a:r>
          </a:p>
          <a:p>
            <a:pPr lvl="3"/>
            <a:r>
              <a:rPr lang="en-US" altLang="zh-TW" dirty="0"/>
              <a:t>I/O </a:t>
            </a:r>
            <a:r>
              <a:rPr lang="en-US" altLang="zh-TW" dirty="0" err="1"/>
              <a:t>QueuePair</a:t>
            </a:r>
            <a:r>
              <a:rPr lang="en-US" altLang="zh-TW" dirty="0"/>
              <a:t> 1 == </a:t>
            </a:r>
            <a:r>
              <a:rPr lang="en-US" altLang="zh-TW" dirty="0" err="1"/>
              <a:t>QueuePair</a:t>
            </a:r>
            <a:r>
              <a:rPr lang="en-US" altLang="zh-TW" dirty="0"/>
              <a:t>[1], I/O </a:t>
            </a:r>
            <a:r>
              <a:rPr lang="en-US" altLang="zh-TW" dirty="0" err="1"/>
              <a:t>QueuePair</a:t>
            </a:r>
            <a:r>
              <a:rPr lang="en-US" altLang="zh-TW" dirty="0"/>
              <a:t> 2 == </a:t>
            </a:r>
            <a:r>
              <a:rPr lang="en-US" altLang="zh-TW" dirty="0" err="1"/>
              <a:t>QueuePair</a:t>
            </a:r>
            <a:r>
              <a:rPr lang="en-US" altLang="zh-TW" dirty="0"/>
              <a:t>[2]……and so on</a:t>
            </a:r>
          </a:p>
          <a:p>
            <a:pPr lvl="1"/>
            <a:r>
              <a:rPr lang="en-US" altLang="zh-TW" dirty="0"/>
              <a:t>Controller ID : 0-Based index number</a:t>
            </a:r>
          </a:p>
          <a:p>
            <a:pPr lvl="1"/>
            <a:r>
              <a:rPr lang="en-US" altLang="zh-TW" dirty="0" err="1"/>
              <a:t>NameSpace</a:t>
            </a:r>
            <a:r>
              <a:rPr lang="en-US" altLang="zh-TW" dirty="0"/>
              <a:t> ID : 1-Based index number</a:t>
            </a:r>
          </a:p>
          <a:p>
            <a:pPr lvl="2"/>
            <a:r>
              <a:rPr lang="en-US" altLang="zh-TW" dirty="0"/>
              <a:t>0 is INVALID_NAMESPACE_ID</a:t>
            </a:r>
          </a:p>
          <a:p>
            <a:pPr lvl="2"/>
            <a:r>
              <a:rPr lang="en-US" altLang="zh-TW" dirty="0"/>
              <a:t>0xFFFFFFFF is NOT_SPECIFIC_NSID</a:t>
            </a:r>
          </a:p>
          <a:p>
            <a:r>
              <a:rPr lang="en-US" altLang="zh-TW" dirty="0"/>
              <a:t>In Read/Write </a:t>
            </a:r>
            <a:r>
              <a:rPr lang="en-US" altLang="zh-TW" dirty="0" err="1"/>
              <a:t>cmds</a:t>
            </a:r>
            <a:r>
              <a:rPr lang="en-US" altLang="zh-TW" dirty="0"/>
              <a:t>, LBA are 0-based</a:t>
            </a:r>
          </a:p>
          <a:p>
            <a:pPr lvl="1"/>
            <a:r>
              <a:rPr lang="en-US" altLang="zh-TW" dirty="0"/>
              <a:t>How do you put “256” into 8bit? 0 is meaningless for such command.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829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7EC03-0ECA-9C0C-FBFC-85E20FD9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“Number of XXX”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52D4E-2878-2A01-EEAF-539CA9BB6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QueueSize</a:t>
            </a:r>
            <a:r>
              <a:rPr lang="en-US" altLang="zh-TW" dirty="0"/>
              <a:t> of Admin </a:t>
            </a:r>
            <a:r>
              <a:rPr lang="en-US" altLang="zh-TW" dirty="0" err="1"/>
              <a:t>QueuePair</a:t>
            </a:r>
            <a:r>
              <a:rPr lang="en-US" altLang="zh-TW" dirty="0"/>
              <a:t> and I/O </a:t>
            </a:r>
            <a:r>
              <a:rPr lang="en-US" altLang="zh-TW" dirty="0" err="1"/>
              <a:t>QueuePair</a:t>
            </a:r>
            <a:endParaRPr lang="en-US" altLang="zh-TW" dirty="0"/>
          </a:p>
          <a:p>
            <a:pPr lvl="1"/>
            <a:r>
              <a:rPr lang="en-US" altLang="zh-TW" dirty="0"/>
              <a:t>ASQS and ACQS in struct NVME_ADMIN_QUEUE_ATTRIBUTES</a:t>
            </a:r>
          </a:p>
          <a:p>
            <a:pPr lvl="1"/>
            <a:r>
              <a:rPr lang="en-US" altLang="zh-TW" dirty="0"/>
              <a:t>QSIZE in register </a:t>
            </a:r>
            <a:r>
              <a:rPr lang="en-US" altLang="zh-TW" dirty="0" err="1"/>
              <a:t>i</a:t>
            </a:r>
            <a:r>
              <a:rPr lang="en-US" altLang="zh-TW" dirty="0"/>
              <a:t>/o queue cmd.</a:t>
            </a:r>
          </a:p>
          <a:p>
            <a:pPr lvl="1"/>
            <a:r>
              <a:rPr lang="en-US" altLang="zh-TW" dirty="0"/>
              <a:t>all of them are 0-Based number</a:t>
            </a:r>
          </a:p>
          <a:p>
            <a:endParaRPr lang="en-US" altLang="zh-TW" dirty="0"/>
          </a:p>
          <a:p>
            <a:r>
              <a:rPr lang="en-US" altLang="zh-TW" dirty="0"/>
              <a:t>NLB of Read/Write </a:t>
            </a:r>
            <a:r>
              <a:rPr lang="en-US" altLang="zh-TW" dirty="0" err="1"/>
              <a:t>cmd</a:t>
            </a:r>
            <a:r>
              <a:rPr lang="en-US" altLang="zh-TW" dirty="0"/>
              <a:t> : 0-Based number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Why 0-Based? Same as Read/Write </a:t>
            </a:r>
            <a:r>
              <a:rPr lang="en-US" altLang="zh-TW" dirty="0" err="1"/>
              <a:t>cmd’s</a:t>
            </a:r>
            <a:r>
              <a:rPr lang="en-US" altLang="zh-TW" dirty="0"/>
              <a:t> LBA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78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4351338"/>
          </a:xfrm>
        </p:spPr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 err="1"/>
              <a:t>NVMe</a:t>
            </a:r>
            <a:r>
              <a:rPr lang="en-US" altLang="zh-TW" dirty="0"/>
              <a:t> device has controller and namespaces</a:t>
            </a:r>
          </a:p>
          <a:p>
            <a:pPr lvl="1"/>
            <a:r>
              <a:rPr lang="en-US" altLang="zh-TW" dirty="0"/>
              <a:t>Actually </a:t>
            </a:r>
            <a:r>
              <a:rPr lang="en-US" altLang="zh-TW" dirty="0" err="1"/>
              <a:t>NVMe</a:t>
            </a:r>
            <a:r>
              <a:rPr lang="en-US" altLang="zh-TW" dirty="0"/>
              <a:t> support multiple controller but </a:t>
            </a:r>
            <a:r>
              <a:rPr lang="en-US" altLang="zh-TW" dirty="0" err="1"/>
              <a:t>SpcNVMe</a:t>
            </a:r>
            <a:r>
              <a:rPr lang="en-US" altLang="zh-TW" dirty="0"/>
              <a:t> doesn’t support it yet.</a:t>
            </a:r>
          </a:p>
          <a:p>
            <a:r>
              <a:rPr lang="en-US" altLang="zh-TW" dirty="0"/>
              <a:t>Each namespace has different format(e.g. block size)</a:t>
            </a:r>
          </a:p>
          <a:p>
            <a:r>
              <a:rPr lang="en-US" altLang="zh-TW" dirty="0"/>
              <a:t>Each namespace can represent one “Disk” in windows view.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DB7BCED-1432-BEB7-79D6-E694BC4C6E56}"/>
              </a:ext>
            </a:extLst>
          </p:cNvPr>
          <p:cNvGrpSpPr/>
          <p:nvPr/>
        </p:nvGrpSpPr>
        <p:grpSpPr>
          <a:xfrm>
            <a:off x="6920988" y="1895306"/>
            <a:ext cx="4320000" cy="4211976"/>
            <a:chOff x="6920988" y="1895306"/>
            <a:chExt cx="4320000" cy="42119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0E1AD8-EA86-BEC4-279C-530CF4F85C1C}"/>
                </a:ext>
              </a:extLst>
            </p:cNvPr>
            <p:cNvSpPr/>
            <p:nvPr/>
          </p:nvSpPr>
          <p:spPr>
            <a:xfrm>
              <a:off x="6920988" y="5306472"/>
              <a:ext cx="4320000" cy="8008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PCIe</a:t>
              </a:r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75C308-7B07-6079-06C0-CA5FAF328938}"/>
                </a:ext>
              </a:extLst>
            </p:cNvPr>
            <p:cNvSpPr/>
            <p:nvPr/>
          </p:nvSpPr>
          <p:spPr>
            <a:xfrm>
              <a:off x="6920988" y="1895306"/>
              <a:ext cx="4320000" cy="34111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55F8CF5-4AB4-A1E6-B155-0EA51A031DF9}"/>
                </a:ext>
              </a:extLst>
            </p:cNvPr>
            <p:cNvSpPr/>
            <p:nvPr/>
          </p:nvSpPr>
          <p:spPr>
            <a:xfrm>
              <a:off x="8100577" y="2884672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Namespace(NS) 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E18334-EFB9-C92F-D431-2141AC3F7900}"/>
                </a:ext>
              </a:extLst>
            </p:cNvPr>
            <p:cNvSpPr/>
            <p:nvPr/>
          </p:nvSpPr>
          <p:spPr>
            <a:xfrm>
              <a:off x="8100577" y="3426584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Namespace(NS) 2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ECAED02-133F-12C3-748A-7BA23D416CCC}"/>
                </a:ext>
              </a:extLst>
            </p:cNvPr>
            <p:cNvSpPr/>
            <p:nvPr/>
          </p:nvSpPr>
          <p:spPr>
            <a:xfrm>
              <a:off x="8100577" y="3971553"/>
              <a:ext cx="2160000" cy="5419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...... NS 3~127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70044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78F0E-8A29-474B-B872-6D9F558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NVMe</a:t>
            </a:r>
            <a:r>
              <a:rPr lang="en-US" altLang="zh-TW" dirty="0"/>
              <a:t> 1.3 spec</a:t>
            </a:r>
          </a:p>
          <a:p>
            <a:pPr lvl="1"/>
            <a:r>
              <a:rPr lang="en-US" altLang="zh-TW" dirty="0">
                <a:hlinkClick r:id="rId2"/>
              </a:rPr>
              <a:t>https://nvmexpress.org/wp-content/uploads/NVM_Express_Revision_1.3.pdf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Windows </a:t>
            </a:r>
            <a:r>
              <a:rPr lang="en-US" altLang="zh-TW" dirty="0" err="1"/>
              <a:t>StorNVMe</a:t>
            </a:r>
            <a:r>
              <a:rPr lang="en-US" altLang="zh-TW" dirty="0"/>
              <a:t> driver SCSI Translation Support</a:t>
            </a:r>
          </a:p>
          <a:p>
            <a:pPr lvl="1"/>
            <a:r>
              <a:rPr lang="en-US" altLang="zh-TW">
                <a:hlinkClick r:id="rId3"/>
              </a:rPr>
              <a:t>https://github.com/MicrosoftDocs/windows-driver-docs/blob/staging/windows-driver-docs-pr/storage/stornvme-scsi-translation-support.md</a:t>
            </a:r>
            <a:endParaRPr lang="en-US" altLang="zh-TW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339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D7246-E8AE-F734-CF16-12109BF4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188B6-E844-51EE-F42C-634E328B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History of SSD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http://www.ssdfans.com/?p=8076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https://zh.m.wikipedia.org/zh-hant/NVM_Express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9859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n Png – Free PNG Images Vector, PSD, Clipart, Templates">
            <a:extLst>
              <a:ext uri="{FF2B5EF4-FFF2-40B4-BE49-F238E27FC236}">
                <a16:creationId xmlns:a16="http://schemas.microsoft.com/office/drawing/2014/main" id="{BBE47B31-2B36-49D5-B349-F096C428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5" y="3429000"/>
            <a:ext cx="52006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9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7498-5F52-49AE-8F70-D644A562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8290BE5-EAE8-2183-1175-F8E9AA331B17}"/>
              </a:ext>
            </a:extLst>
          </p:cNvPr>
          <p:cNvGrpSpPr/>
          <p:nvPr/>
        </p:nvGrpSpPr>
        <p:grpSpPr>
          <a:xfrm>
            <a:off x="3396000" y="1532026"/>
            <a:ext cx="5400000" cy="5052663"/>
            <a:chOff x="3396000" y="1523234"/>
            <a:chExt cx="5400000" cy="5052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75C308-7B07-6079-06C0-CA5FAF328938}"/>
                </a:ext>
              </a:extLst>
            </p:cNvPr>
            <p:cNvSpPr/>
            <p:nvPr/>
          </p:nvSpPr>
          <p:spPr>
            <a:xfrm>
              <a:off x="3396000" y="1523234"/>
              <a:ext cx="5400000" cy="505266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/>
                <a:t>NVMe</a:t>
              </a:r>
              <a:r>
                <a:rPr lang="en-US" altLang="zh-TW" dirty="0"/>
                <a:t> Device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002CC5-F340-5F0E-4C15-8244171F8EC7}"/>
                </a:ext>
              </a:extLst>
            </p:cNvPr>
            <p:cNvSpPr/>
            <p:nvPr/>
          </p:nvSpPr>
          <p:spPr>
            <a:xfrm>
              <a:off x="6310009" y="1926075"/>
              <a:ext cx="2289242" cy="45667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Device Registers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5A6FAD-7B3B-F270-86FE-0CB4AD2C743A}"/>
                </a:ext>
              </a:extLst>
            </p:cNvPr>
            <p:cNvSpPr/>
            <p:nvPr/>
          </p:nvSpPr>
          <p:spPr>
            <a:xfrm>
              <a:off x="3871608" y="1948797"/>
              <a:ext cx="1800000" cy="180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Admin Queue Pair x1</a:t>
              </a:r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E0311E-C2DB-76AF-CDDF-5F3BD476FB6C}"/>
                </a:ext>
              </a:extLst>
            </p:cNvPr>
            <p:cNvSpPr/>
            <p:nvPr/>
          </p:nvSpPr>
          <p:spPr>
            <a:xfrm>
              <a:off x="3871608" y="4006906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86FFBFF-855B-54ED-F90B-0AA430C7450F}"/>
                </a:ext>
              </a:extLst>
            </p:cNvPr>
            <p:cNvSpPr/>
            <p:nvPr/>
          </p:nvSpPr>
          <p:spPr>
            <a:xfrm>
              <a:off x="4020765" y="4156063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83A800-8F9C-5C09-B7A0-442098FCC104}"/>
                </a:ext>
              </a:extLst>
            </p:cNvPr>
            <p:cNvSpPr/>
            <p:nvPr/>
          </p:nvSpPr>
          <p:spPr>
            <a:xfrm>
              <a:off x="4169922" y="4316823"/>
              <a:ext cx="1800000" cy="180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I/O Queue Pairs </a:t>
              </a:r>
              <a:r>
                <a:rPr lang="en-US" altLang="zh-TW" dirty="0" err="1"/>
                <a:t>xN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71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CB61A-0D21-2694-1825-D7936F8C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View of </a:t>
            </a:r>
            <a:r>
              <a:rPr lang="en-US" altLang="zh-TW" dirty="0" err="1"/>
              <a:t>NVMe</a:t>
            </a:r>
            <a:r>
              <a:rPr lang="en-US" altLang="zh-TW" dirty="0"/>
              <a:t>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D71B5-CFB6-DD89-FD25-25E97E2A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2796" cy="4351338"/>
          </a:xfrm>
        </p:spPr>
        <p:txBody>
          <a:bodyPr/>
          <a:lstStyle/>
          <a:p>
            <a:r>
              <a:rPr lang="en-US" altLang="zh-TW" dirty="0"/>
              <a:t>Terms Definition in spec</a:t>
            </a:r>
          </a:p>
          <a:p>
            <a:pPr lvl="1"/>
            <a:r>
              <a:rPr lang="en-US" altLang="zh-TW" dirty="0"/>
              <a:t>Host : OS Layer which your driver running</a:t>
            </a:r>
          </a:p>
          <a:p>
            <a:pPr lvl="1"/>
            <a:r>
              <a:rPr lang="en-US" altLang="zh-TW" dirty="0"/>
              <a:t>Device : Your </a:t>
            </a:r>
            <a:r>
              <a:rPr lang="en-US" altLang="zh-TW" dirty="0" err="1"/>
              <a:t>NVMe</a:t>
            </a:r>
            <a:r>
              <a:rPr lang="en-US" altLang="zh-TW" dirty="0"/>
              <a:t> device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Host control / communicate / submit commands to device, get completion and result from device.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A63A8BB-4017-56D3-A022-28333CDF3232}"/>
              </a:ext>
            </a:extLst>
          </p:cNvPr>
          <p:cNvGrpSpPr/>
          <p:nvPr/>
        </p:nvGrpSpPr>
        <p:grpSpPr>
          <a:xfrm>
            <a:off x="7240465" y="2231898"/>
            <a:ext cx="4320001" cy="2804400"/>
            <a:chOff x="5785338" y="1453778"/>
            <a:chExt cx="4320001" cy="28044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E957D6-DA28-8E91-2F2E-83DF112C6094}"/>
                </a:ext>
              </a:extLst>
            </p:cNvPr>
            <p:cNvSpPr/>
            <p:nvPr/>
          </p:nvSpPr>
          <p:spPr>
            <a:xfrm>
              <a:off x="5785339" y="2998178"/>
              <a:ext cx="4320000" cy="126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TW" dirty="0" err="1"/>
                <a:t>Haradware</a:t>
              </a:r>
              <a:r>
                <a:rPr lang="en-US" altLang="zh-TW" dirty="0"/>
                <a:t> Layer</a:t>
              </a:r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7DEE18-2F9E-C269-859C-CC75AF433F98}"/>
                </a:ext>
              </a:extLst>
            </p:cNvPr>
            <p:cNvSpPr/>
            <p:nvPr/>
          </p:nvSpPr>
          <p:spPr>
            <a:xfrm>
              <a:off x="6503106" y="3121268"/>
              <a:ext cx="288000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NVME Device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2678138-4B7F-41A8-D18A-3894C50B9226}"/>
                </a:ext>
              </a:extLst>
            </p:cNvPr>
            <p:cNvSpPr/>
            <p:nvPr/>
          </p:nvSpPr>
          <p:spPr>
            <a:xfrm>
              <a:off x="5785338" y="1453778"/>
              <a:ext cx="4319999" cy="11663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Host</a:t>
              </a:r>
            </a:p>
            <a:p>
              <a:pPr algn="ctr"/>
              <a:r>
                <a:rPr lang="en-US" altLang="zh-TW" dirty="0"/>
                <a:t>(OS Layer)</a:t>
              </a:r>
              <a:endParaRPr lang="zh-TW" altLang="en-US" dirty="0"/>
            </a:p>
          </p:txBody>
        </p:sp>
        <p:sp>
          <p:nvSpPr>
            <p:cNvPr id="7" name="箭號: 向下 6">
              <a:extLst>
                <a:ext uri="{FF2B5EF4-FFF2-40B4-BE49-F238E27FC236}">
                  <a16:creationId xmlns:a16="http://schemas.microsoft.com/office/drawing/2014/main" id="{DED6D159-61B9-C719-A973-71483ACB79D1}"/>
                </a:ext>
              </a:extLst>
            </p:cNvPr>
            <p:cNvSpPr/>
            <p:nvPr/>
          </p:nvSpPr>
          <p:spPr>
            <a:xfrm>
              <a:off x="8524142" y="2655277"/>
              <a:ext cx="373673" cy="426427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BC48F4CB-555E-9DB3-2332-EB8E08778926}"/>
                </a:ext>
              </a:extLst>
            </p:cNvPr>
            <p:cNvSpPr/>
            <p:nvPr/>
          </p:nvSpPr>
          <p:spPr>
            <a:xfrm rot="10800000">
              <a:off x="7042638" y="2655276"/>
              <a:ext cx="373673" cy="426427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78595-CC03-008B-C0B5-29EAACB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 Model and </a:t>
            </a:r>
            <a:r>
              <a:rPr lang="en-US" altLang="zh-TW" dirty="0" err="1"/>
              <a:t>QueuePairs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0FAE244-3A21-21B7-7070-206BFBCBEF6E}"/>
              </a:ext>
            </a:extLst>
          </p:cNvPr>
          <p:cNvGrpSpPr/>
          <p:nvPr/>
        </p:nvGrpSpPr>
        <p:grpSpPr>
          <a:xfrm>
            <a:off x="1387985" y="1931444"/>
            <a:ext cx="9321978" cy="3913260"/>
            <a:chOff x="1387985" y="1931444"/>
            <a:chExt cx="9321978" cy="391326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C4F34DA-0D25-DAFC-E582-74A046D677D3}"/>
                </a:ext>
              </a:extLst>
            </p:cNvPr>
            <p:cNvGrpSpPr/>
            <p:nvPr/>
          </p:nvGrpSpPr>
          <p:grpSpPr>
            <a:xfrm>
              <a:off x="3936000" y="2027660"/>
              <a:ext cx="4320000" cy="3817044"/>
              <a:chOff x="3936000" y="2027660"/>
              <a:chExt cx="4320000" cy="381704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CA6F8DE-AE65-970B-676C-2D1FF2017321}"/>
                  </a:ext>
                </a:extLst>
              </p:cNvPr>
              <p:cNvSpPr/>
              <p:nvPr/>
            </p:nvSpPr>
            <p:spPr>
              <a:xfrm>
                <a:off x="3936000" y="5124704"/>
                <a:ext cx="4320000" cy="7200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NVMe</a:t>
                </a:r>
                <a:r>
                  <a:rPr lang="en-US" altLang="zh-TW" dirty="0"/>
                  <a:t> Device</a:t>
                </a:r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CEEFFB-F224-BDAA-BD78-96A22E87CD55}"/>
                  </a:ext>
                </a:extLst>
              </p:cNvPr>
              <p:cNvSpPr/>
              <p:nvPr/>
            </p:nvSpPr>
            <p:spPr>
              <a:xfrm>
                <a:off x="6456000" y="3145259"/>
                <a:ext cx="1800000" cy="144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Submittion</a:t>
                </a:r>
                <a:r>
                  <a:rPr lang="en-US" altLang="zh-TW" dirty="0"/>
                  <a:t> Queue</a:t>
                </a:r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E9BFBA-9F89-270E-E828-D4AE88D10B65}"/>
                  </a:ext>
                </a:extLst>
              </p:cNvPr>
              <p:cNvSpPr/>
              <p:nvPr/>
            </p:nvSpPr>
            <p:spPr>
              <a:xfrm>
                <a:off x="3936001" y="3145259"/>
                <a:ext cx="1800000" cy="144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Completion Queue</a:t>
                </a:r>
                <a:endParaRPr lang="zh-TW" altLang="en-US" dirty="0"/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F762C669-8029-F0C7-BF5B-EAF264F22A16}"/>
                  </a:ext>
                </a:extLst>
              </p:cNvPr>
              <p:cNvSpPr/>
              <p:nvPr/>
            </p:nvSpPr>
            <p:spPr>
              <a:xfrm>
                <a:off x="6990240" y="2029830"/>
                <a:ext cx="731520" cy="1064768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5A8BD50-CB97-A973-133F-3EBFC949F8A3}"/>
                  </a:ext>
                </a:extLst>
              </p:cNvPr>
              <p:cNvSpPr txBox="1"/>
              <p:nvPr/>
            </p:nvSpPr>
            <p:spPr>
              <a:xfrm>
                <a:off x="6861335" y="2300776"/>
                <a:ext cx="944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Request</a:t>
                </a:r>
                <a:endParaRPr lang="zh-TW" altLang="en-US" dirty="0"/>
              </a:p>
            </p:txBody>
          </p:sp>
          <p:sp>
            <p:nvSpPr>
              <p:cNvPr id="10" name="箭號: 向下 9">
                <a:extLst>
                  <a:ext uri="{FF2B5EF4-FFF2-40B4-BE49-F238E27FC236}">
                    <a16:creationId xmlns:a16="http://schemas.microsoft.com/office/drawing/2014/main" id="{5A3CC6A2-7CA0-5C68-7C2D-3816584F6B0C}"/>
                  </a:ext>
                </a:extLst>
              </p:cNvPr>
              <p:cNvSpPr/>
              <p:nvPr/>
            </p:nvSpPr>
            <p:spPr>
              <a:xfrm flipV="1">
                <a:off x="4470241" y="2027660"/>
                <a:ext cx="731520" cy="1064768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8F13DDE-0F0B-7AE9-2758-50FECE2DFDD6}"/>
                  </a:ext>
                </a:extLst>
              </p:cNvPr>
              <p:cNvSpPr txBox="1"/>
              <p:nvPr/>
            </p:nvSpPr>
            <p:spPr>
              <a:xfrm>
                <a:off x="4295243" y="2485442"/>
                <a:ext cx="108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Response</a:t>
                </a:r>
                <a:endParaRPr lang="zh-TW" altLang="en-US" dirty="0"/>
              </a:p>
            </p:txBody>
          </p:sp>
          <p:sp>
            <p:nvSpPr>
              <p:cNvPr id="12" name="箭號: 向下 11">
                <a:extLst>
                  <a:ext uri="{FF2B5EF4-FFF2-40B4-BE49-F238E27FC236}">
                    <a16:creationId xmlns:a16="http://schemas.microsoft.com/office/drawing/2014/main" id="{B2BB9291-AFEE-83AB-1357-FAF9F3FB3F42}"/>
                  </a:ext>
                </a:extLst>
              </p:cNvPr>
              <p:cNvSpPr/>
              <p:nvPr/>
            </p:nvSpPr>
            <p:spPr>
              <a:xfrm>
                <a:off x="6990240" y="4635920"/>
                <a:ext cx="731520" cy="422320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箭號: 向下 12">
                <a:extLst>
                  <a:ext uri="{FF2B5EF4-FFF2-40B4-BE49-F238E27FC236}">
                    <a16:creationId xmlns:a16="http://schemas.microsoft.com/office/drawing/2014/main" id="{99807028-D9CD-DA9D-56BF-FC95339BB1D6}"/>
                  </a:ext>
                </a:extLst>
              </p:cNvPr>
              <p:cNvSpPr/>
              <p:nvPr/>
            </p:nvSpPr>
            <p:spPr>
              <a:xfrm flipV="1">
                <a:off x="4470241" y="4638089"/>
                <a:ext cx="731520" cy="422320"/>
              </a:xfrm>
              <a:prstGeom prst="down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BBA3900-D3AD-798E-9CD8-056E7906E240}"/>
                </a:ext>
              </a:extLst>
            </p:cNvPr>
            <p:cNvSpPr txBox="1"/>
            <p:nvPr/>
          </p:nvSpPr>
          <p:spPr>
            <a:xfrm>
              <a:off x="5223934" y="4165398"/>
              <a:ext cx="2281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Implememnted</a:t>
              </a:r>
              <a:r>
                <a:rPr lang="en-US" altLang="zh-TW" dirty="0"/>
                <a:t> by </a:t>
              </a:r>
              <a:r>
                <a:rPr lang="en-US" altLang="zh-TW" dirty="0" err="1"/>
                <a:t>RingBuffer</a:t>
              </a:r>
              <a:r>
                <a:rPr lang="en-US" altLang="zh-TW" dirty="0"/>
                <a:t>, no locks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BBEFBFE-F98C-8EF6-9D8B-0DC7CA31B152}"/>
                </a:ext>
              </a:extLst>
            </p:cNvPr>
            <p:cNvSpPr txBox="1"/>
            <p:nvPr/>
          </p:nvSpPr>
          <p:spPr>
            <a:xfrm>
              <a:off x="8128265" y="2670108"/>
              <a:ext cx="2581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Notify “new </a:t>
              </a:r>
              <a:r>
                <a:rPr lang="en-US" altLang="zh-TW" dirty="0" err="1"/>
                <a:t>cmd</a:t>
              </a:r>
              <a:r>
                <a:rPr lang="en-US" altLang="zh-TW" dirty="0"/>
                <a:t> arrived”</a:t>
              </a:r>
              <a:endParaRPr lang="zh-TW" altLang="en-US" dirty="0"/>
            </a:p>
          </p:txBody>
        </p:sp>
        <p:cxnSp>
          <p:nvCxnSpPr>
            <p:cNvPr id="18" name="接點: 肘形 17">
              <a:extLst>
                <a:ext uri="{FF2B5EF4-FFF2-40B4-BE49-F238E27FC236}">
                  <a16:creationId xmlns:a16="http://schemas.microsoft.com/office/drawing/2014/main" id="{DDAAA664-77CB-E278-16F6-206F26DAC68F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>
              <a:off x="7805632" y="2485442"/>
              <a:ext cx="450368" cy="2999262"/>
            </a:xfrm>
            <a:prstGeom prst="bentConnector3">
              <a:avLst>
                <a:gd name="adj1" fmla="val 1507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440D1656-8EC2-2EF7-3F6E-1A4729FCB26F}"/>
                </a:ext>
              </a:extLst>
            </p:cNvPr>
            <p:cNvCxnSpPr>
              <a:cxnSpLocks/>
              <a:stCxn id="11" idx="1"/>
              <a:endCxn id="5" idx="1"/>
            </p:cNvCxnSpPr>
            <p:nvPr/>
          </p:nvCxnSpPr>
          <p:spPr>
            <a:xfrm rot="10800000" flipV="1">
              <a:off x="3936001" y="2670108"/>
              <a:ext cx="359243" cy="2814596"/>
            </a:xfrm>
            <a:prstGeom prst="bentConnector3">
              <a:avLst>
                <a:gd name="adj1" fmla="val 1636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94BC9CE-3AE1-7DEA-214D-6D4F6A2FECC1}"/>
                </a:ext>
              </a:extLst>
            </p:cNvPr>
            <p:cNvSpPr txBox="1"/>
            <p:nvPr/>
          </p:nvSpPr>
          <p:spPr>
            <a:xfrm>
              <a:off x="1387985" y="5471944"/>
              <a:ext cx="2581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Ack “completion received”</a:t>
              </a:r>
              <a:endParaRPr lang="zh-TW" altLang="en-US" dirty="0"/>
            </a:p>
          </p:txBody>
        </p: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13EF76D2-D833-72A2-E603-8B7E356FF0E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958174" y="2381784"/>
              <a:ext cx="359243" cy="2814596"/>
            </a:xfrm>
            <a:prstGeom prst="bentConnector3">
              <a:avLst>
                <a:gd name="adj1" fmla="val -2768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0730108-6D47-1928-582E-CAB550331E6F}"/>
                </a:ext>
              </a:extLst>
            </p:cNvPr>
            <p:cNvSpPr txBox="1"/>
            <p:nvPr/>
          </p:nvSpPr>
          <p:spPr>
            <a:xfrm>
              <a:off x="1533924" y="1931444"/>
              <a:ext cx="2581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Notify “new completion arrived”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69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2582</Words>
  <Application>Microsoft Office PowerPoint</Application>
  <PresentationFormat>寬螢幕</PresentationFormat>
  <Paragraphs>409</Paragraphs>
  <Slides>62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Office 佈景主題</vt:lpstr>
      <vt:lpstr>SPCNVMe Introduction</vt:lpstr>
      <vt:lpstr>TOC</vt:lpstr>
      <vt:lpstr>What is SPCNVMe ?</vt:lpstr>
      <vt:lpstr>What can SPCNVMe do?</vt:lpstr>
      <vt:lpstr>Overview and Concept</vt:lpstr>
      <vt:lpstr>Logical View of NVMe system</vt:lpstr>
      <vt:lpstr>Logical View of NVMe system</vt:lpstr>
      <vt:lpstr>Logical View of NVMe system</vt:lpstr>
      <vt:lpstr>Communication Model and QueuePairs</vt:lpstr>
      <vt:lpstr>Communication Model and QueuePairs</vt:lpstr>
      <vt:lpstr>Communication Model and QueuePairs</vt:lpstr>
      <vt:lpstr>Communication Model and QueuePairs</vt:lpstr>
      <vt:lpstr>Register Region</vt:lpstr>
      <vt:lpstr>PCIe Device BAR0</vt:lpstr>
      <vt:lpstr>PCIe Device BAR0</vt:lpstr>
      <vt:lpstr>NVMe CtrlRegister Region</vt:lpstr>
      <vt:lpstr>Doorbell and Interrupt</vt:lpstr>
      <vt:lpstr>Doorbell and Interrupt</vt:lpstr>
      <vt:lpstr>Important Behaviors</vt:lpstr>
      <vt:lpstr>Init (Startup) NVMe Device</vt:lpstr>
      <vt:lpstr>Shutdown Device</vt:lpstr>
      <vt:lpstr>Disable Device</vt:lpstr>
      <vt:lpstr>Reset Device</vt:lpstr>
      <vt:lpstr>I/O Queue Register</vt:lpstr>
      <vt:lpstr>Identify Namespaces</vt:lpstr>
      <vt:lpstr>Identify Namespaces</vt:lpstr>
      <vt:lpstr>PowerPoint 簡報</vt:lpstr>
      <vt:lpstr>Admin Queue and I/O Queues</vt:lpstr>
      <vt:lpstr>NVMe Queue</vt:lpstr>
      <vt:lpstr>NVMe Queue Concept</vt:lpstr>
      <vt:lpstr>Ring Buffer concept</vt:lpstr>
      <vt:lpstr>Ring Buffer concept</vt:lpstr>
      <vt:lpstr>NVMe Submittion Queue</vt:lpstr>
      <vt:lpstr>How to transmit data with command</vt:lpstr>
      <vt:lpstr>Admin Queue and I/O Queue</vt:lpstr>
      <vt:lpstr>Admin Queue and I/O Queue</vt:lpstr>
      <vt:lpstr>PowerPoint 簡報</vt:lpstr>
      <vt:lpstr>Command and Completion</vt:lpstr>
      <vt:lpstr>NVME Command</vt:lpstr>
      <vt:lpstr>NVME Command</vt:lpstr>
      <vt:lpstr>NVME Command – CDW0</vt:lpstr>
      <vt:lpstr>NVME Command – NSID</vt:lpstr>
      <vt:lpstr>NVME Command – MPTR and DPTR</vt:lpstr>
      <vt:lpstr>NVME Command – PRP (DPTR) rules</vt:lpstr>
      <vt:lpstr>NVME Command – PRP (DPTR) rules</vt:lpstr>
      <vt:lpstr>NVME Command – PRP (DPTR) rules</vt:lpstr>
      <vt:lpstr>NVME Command – PRP (DPTR) rules</vt:lpstr>
      <vt:lpstr>PowerPoint 簡報</vt:lpstr>
      <vt:lpstr>Windows Command Translation</vt:lpstr>
      <vt:lpstr>Cmd Translation?</vt:lpstr>
      <vt:lpstr>SCSI Translation Table (Admin Cmd)</vt:lpstr>
      <vt:lpstr>PowerPoint 簡報</vt:lpstr>
      <vt:lpstr>SCSI Translation Table (I/O Cmd)</vt:lpstr>
      <vt:lpstr>PowerPoint 簡報</vt:lpstr>
      <vt:lpstr>Firmware Commands</vt:lpstr>
      <vt:lpstr>Firmware Command Translation</vt:lpstr>
      <vt:lpstr>Appendix</vt:lpstr>
      <vt:lpstr>About Index and ID</vt:lpstr>
      <vt:lpstr>About “Number of XXX”</vt:lpstr>
      <vt:lpstr>Reference</vt:lpstr>
      <vt:lpstr>Reference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Roy Wang</dc:creator>
  <cp:lastModifiedBy>Roy Wang</cp:lastModifiedBy>
  <cp:revision>119</cp:revision>
  <dcterms:created xsi:type="dcterms:W3CDTF">2023-02-05T07:49:03Z</dcterms:created>
  <dcterms:modified xsi:type="dcterms:W3CDTF">2023-04-23T09:52:14Z</dcterms:modified>
</cp:coreProperties>
</file>