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tkovic, Igor (BT EU ZS OPS PTO)" initials="CI(EZOP" lastIdx="1" clrIdx="0">
    <p:extLst>
      <p:ext uri="{19B8F6BF-5375-455C-9EA6-DF929625EA0E}">
        <p15:presenceInfo xmlns:p15="http://schemas.microsoft.com/office/powerpoint/2012/main" userId="S-1-5-21-126432666-1270913926-3679153413-4876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068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31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051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86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3219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1870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608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676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870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94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597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649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953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404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57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99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0267-3561-4BFD-AACE-F36B65D607B1}" type="datetimeFigureOut">
              <a:rPr lang="de-CH" smtClean="0"/>
              <a:t>29.10.2018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9446-00C8-4158-A4C3-AA4838AE27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4818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03DA-53C2-4B52-BD71-31E561B95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Ultimate </a:t>
            </a:r>
            <a:r>
              <a:rPr lang="de-CH" dirty="0" err="1"/>
              <a:t>team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F8594-C2A1-46FC-9594-E9CD483BB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Clusterization</a:t>
            </a:r>
            <a:r>
              <a:rPr lang="de-CH" dirty="0"/>
              <a:t> um Fähigkeitsgruppen zu definieren</a:t>
            </a:r>
          </a:p>
        </p:txBody>
      </p:sp>
    </p:spTree>
    <p:extLst>
      <p:ext uri="{BB962C8B-B14F-4D97-AF65-F5344CB8AC3E}">
        <p14:creationId xmlns:p14="http://schemas.microsoft.com/office/powerpoint/2010/main" val="88863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9141-0024-4DD3-BC11-7FD26932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K-</a:t>
            </a:r>
            <a:r>
              <a:rPr lang="de-CH" dirty="0" err="1"/>
              <a:t>means</a:t>
            </a:r>
            <a:endParaRPr lang="de-CH" dirty="0"/>
          </a:p>
        </p:txBody>
      </p:sp>
      <p:pic>
        <p:nvPicPr>
          <p:cNvPr id="4098" name="Picture 2" descr="Bildergebnis fÃ¼r k-means algorithm">
            <a:extLst>
              <a:ext uri="{FF2B5EF4-FFF2-40B4-BE49-F238E27FC236}">
                <a16:creationId xmlns:a16="http://schemas.microsoft.com/office/drawing/2014/main" id="{0679DC16-5D9B-44F6-AC58-6FBF3C5685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39934"/>
            <a:ext cx="5282293" cy="528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75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0909-140F-44FD-9769-CBB4C92F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Matplotlib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15D2-7896-401A-887A-09E7EDBA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Python 2D </a:t>
            </a:r>
            <a:r>
              <a:rPr lang="de-CH" dirty="0" err="1"/>
              <a:t>plotting</a:t>
            </a:r>
            <a:r>
              <a:rPr lang="de-CH" dirty="0"/>
              <a:t> </a:t>
            </a:r>
            <a:r>
              <a:rPr lang="de-CH" dirty="0" err="1"/>
              <a:t>library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634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08AB-8C29-4AF2-A01F-7929AB77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5C242-5861-4138-89D6-16642D2F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808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15D6-8841-466E-9F4C-ABCFB82F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9619-EECD-41E7-988B-1CF2296C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ist das Ultimate Team?</a:t>
            </a:r>
          </a:p>
          <a:p>
            <a:r>
              <a:rPr lang="de-CH" dirty="0"/>
              <a:t>Die Problemstellung</a:t>
            </a:r>
          </a:p>
          <a:p>
            <a:r>
              <a:rPr lang="de-CH" dirty="0"/>
              <a:t>Lösungsansatz</a:t>
            </a:r>
          </a:p>
          <a:p>
            <a:r>
              <a:rPr lang="de-CH" dirty="0"/>
              <a:t>Daten Beschaffung</a:t>
            </a:r>
          </a:p>
          <a:p>
            <a:pPr lvl="1"/>
            <a:r>
              <a:rPr lang="de-CH" dirty="0"/>
              <a:t>Fehlerbehaftete Daten</a:t>
            </a:r>
          </a:p>
          <a:p>
            <a:r>
              <a:rPr lang="de-CH" dirty="0"/>
              <a:t>Daten vorbereiten</a:t>
            </a:r>
          </a:p>
          <a:p>
            <a:r>
              <a:rPr lang="de-CH" dirty="0"/>
              <a:t>Daten verarbeiten</a:t>
            </a:r>
          </a:p>
          <a:p>
            <a:pPr lvl="1"/>
            <a:r>
              <a:rPr lang="de-CH" dirty="0"/>
              <a:t>K-</a:t>
            </a:r>
            <a:r>
              <a:rPr lang="de-CH" dirty="0" err="1"/>
              <a:t>Means</a:t>
            </a:r>
            <a:endParaRPr lang="de-CH" dirty="0"/>
          </a:p>
          <a:p>
            <a:pPr lvl="1"/>
            <a:r>
              <a:rPr lang="de-CH" dirty="0" err="1"/>
              <a:t>Matplotlib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6590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04E7-96BC-4F40-AF9E-D1F011FE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das Ultimate </a:t>
            </a:r>
            <a:r>
              <a:rPr lang="de-CH" dirty="0" err="1"/>
              <a:t>team</a:t>
            </a:r>
            <a:endParaRPr lang="de-CH" dirty="0"/>
          </a:p>
        </p:txBody>
      </p:sp>
      <p:pic>
        <p:nvPicPr>
          <p:cNvPr id="1026" name="Picture 2" descr="Bildergebnis fÃ¼r fussball ultimate team">
            <a:extLst>
              <a:ext uri="{FF2B5EF4-FFF2-40B4-BE49-F238E27FC236}">
                <a16:creationId xmlns:a16="http://schemas.microsoft.com/office/drawing/2014/main" id="{63ED2AD0-5182-4C1E-BF0C-452A387270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642" y="1693181"/>
            <a:ext cx="8833558" cy="496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32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8389-F970-435C-8A72-51F95F2D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problemstellung</a:t>
            </a:r>
            <a:endParaRPr lang="de-CH" dirty="0"/>
          </a:p>
        </p:txBody>
      </p:sp>
      <p:pic>
        <p:nvPicPr>
          <p:cNvPr id="2050" name="Picture 2" descr="Bildergebnis fÃ¼r statistics">
            <a:extLst>
              <a:ext uri="{FF2B5EF4-FFF2-40B4-BE49-F238E27FC236}">
                <a16:creationId xmlns:a16="http://schemas.microsoft.com/office/drawing/2014/main" id="{D3AD6CE8-FB92-4A1F-A6A7-2AC3AA2021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351" y="1769383"/>
            <a:ext cx="7002849" cy="46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1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EE7F-249E-4892-ACA2-DA0D90D8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Lösungsansatz</a:t>
            </a:r>
          </a:p>
        </p:txBody>
      </p:sp>
      <p:pic>
        <p:nvPicPr>
          <p:cNvPr id="3074" name="Picture 2" descr="Bildergebnis fÃ¼r statistics">
            <a:extLst>
              <a:ext uri="{FF2B5EF4-FFF2-40B4-BE49-F238E27FC236}">
                <a16:creationId xmlns:a16="http://schemas.microsoft.com/office/drawing/2014/main" id="{560B6F89-C397-4CB9-BD04-49D5855F5F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220" y="2069314"/>
            <a:ext cx="714798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0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4F17-8E47-40B2-B54B-0D0E33E2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 beschaffen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706631-E415-4649-8048-582B06E9D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91" y="1862486"/>
            <a:ext cx="9810597" cy="46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6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337C-304A-46B3-AE82-6722258C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Fehlerbehaftete Daten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7481-C95C-4F63-892F-8CF15877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5000 von 15’000 sind unverwertbar</a:t>
            </a:r>
          </a:p>
          <a:p>
            <a:pPr lvl="1"/>
            <a:r>
              <a:rPr lang="de-CH" dirty="0"/>
              <a:t>Torwart</a:t>
            </a:r>
          </a:p>
          <a:p>
            <a:pPr lvl="1"/>
            <a:r>
              <a:rPr lang="de-CH" dirty="0"/>
              <a:t>Sonstige Fehler im Namen (Spezialzeichen)</a:t>
            </a:r>
          </a:p>
        </p:txBody>
      </p:sp>
    </p:spTree>
    <p:extLst>
      <p:ext uri="{BB962C8B-B14F-4D97-AF65-F5344CB8AC3E}">
        <p14:creationId xmlns:p14="http://schemas.microsoft.com/office/powerpoint/2010/main" val="348177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3D42-8EFE-4147-BA3A-CC5D1E4E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 vorbereiten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D306-4186-492E-9B30-91806B5B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Nur benötigte Daten herausziehen (</a:t>
            </a:r>
            <a:r>
              <a:rPr lang="de-CH" dirty="0" err="1"/>
              <a:t>slicing</a:t>
            </a:r>
            <a:r>
              <a:rPr lang="de-CH" dirty="0"/>
              <a:t>)</a:t>
            </a:r>
          </a:p>
          <a:p>
            <a:r>
              <a:rPr lang="de-CH" dirty="0"/>
              <a:t>Daten </a:t>
            </a:r>
            <a:r>
              <a:rPr lang="de-CH" dirty="0" err="1"/>
              <a:t>umkonvertieren</a:t>
            </a:r>
            <a:r>
              <a:rPr lang="de-CH" dirty="0"/>
              <a:t> (nur Zahlen)</a:t>
            </a:r>
          </a:p>
          <a:p>
            <a:r>
              <a:rPr lang="de-CH" dirty="0"/>
              <a:t>Daten kategorisieren (Land zum Beispiel)</a:t>
            </a:r>
          </a:p>
          <a:p>
            <a:r>
              <a:rPr lang="de-CH" dirty="0"/>
              <a:t>Daten skalieren</a:t>
            </a:r>
          </a:p>
        </p:txBody>
      </p:sp>
    </p:spTree>
    <p:extLst>
      <p:ext uri="{BB962C8B-B14F-4D97-AF65-F5344CB8AC3E}">
        <p14:creationId xmlns:p14="http://schemas.microsoft.com/office/powerpoint/2010/main" val="60933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44E4-1812-4E2A-9049-40019571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 verarbeiten</a:t>
            </a:r>
          </a:p>
        </p:txBody>
      </p:sp>
      <p:pic>
        <p:nvPicPr>
          <p:cNvPr id="5122" name="Picture 2" descr="Bildergebnis fÃ¼r Clusterization">
            <a:extLst>
              <a:ext uri="{FF2B5EF4-FFF2-40B4-BE49-F238E27FC236}">
                <a16:creationId xmlns:a16="http://schemas.microsoft.com/office/drawing/2014/main" id="{41B04F93-752B-46F2-A3B5-B7ED0DB966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926" y="1924935"/>
            <a:ext cx="6229676" cy="416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6905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84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Ultimate team</vt:lpstr>
      <vt:lpstr>Inhalt</vt:lpstr>
      <vt:lpstr>Was ist das Ultimate team</vt:lpstr>
      <vt:lpstr>problemstellung</vt:lpstr>
      <vt:lpstr>Lösungsansatz</vt:lpstr>
      <vt:lpstr>Daten beschaffen</vt:lpstr>
      <vt:lpstr>Fehlerbehaftete Daten</vt:lpstr>
      <vt:lpstr>Daten vorbereiten</vt:lpstr>
      <vt:lpstr>Daten verarbeiten</vt:lpstr>
      <vt:lpstr>K-means</vt:lpstr>
      <vt:lpstr>Matplotlib</vt:lpstr>
      <vt:lpstr>Produkt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team</dc:title>
  <dc:creator>Cetkovic, Igor (BT EU ZS OPS PTO)</dc:creator>
  <cp:lastModifiedBy>Cetkovic, Igor (BT EU ZS OPS PTO)</cp:lastModifiedBy>
  <cp:revision>4</cp:revision>
  <dcterms:created xsi:type="dcterms:W3CDTF">2018-10-29T08:04:41Z</dcterms:created>
  <dcterms:modified xsi:type="dcterms:W3CDTF">2018-10-29T08:35:38Z</dcterms:modified>
</cp:coreProperties>
</file>