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07" r:id="rId2"/>
    <p:sldId id="3812" r:id="rId3"/>
    <p:sldId id="3809" r:id="rId4"/>
    <p:sldId id="3811" r:id="rId5"/>
    <p:sldId id="3859" r:id="rId6"/>
    <p:sldId id="3937" r:id="rId7"/>
    <p:sldId id="3938" r:id="rId8"/>
    <p:sldId id="3939" r:id="rId9"/>
    <p:sldId id="3940" r:id="rId10"/>
    <p:sldId id="3941" r:id="rId11"/>
    <p:sldId id="3936" r:id="rId12"/>
    <p:sldId id="3942" r:id="rId13"/>
    <p:sldId id="3943" r:id="rId14"/>
    <p:sldId id="394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7F0C5-D06A-4F48-8DDD-E1B80F93D79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7726F-10E5-4514-9EA8-4671E82C5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8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8A5B-9BD1-4419-B5B0-7D99B5F48B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5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8A5B-9BD1-4419-B5B0-7D99B5F48B0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7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0594E-2B5C-4C65-8805-F5B31E92C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03B3D0-7444-47A7-952E-CA9A47E80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F3F95-4AC9-4D9C-8D6B-97F756C4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6B3BCB-9C98-4C8B-B8B0-237CFFF6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377C9A-40BD-4E1E-9BFE-DE70320F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7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564C1-09A1-4AF4-8B20-0D91368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17BE7A-3946-4868-B981-35B4F917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49F68-999F-4137-B571-154FFD3F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4D5163-04C4-4FC6-B74E-4B7303CA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ACD7AB-5830-4560-8A6A-FA0CF874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AC0E1D-181B-434B-B79D-E5E268090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9871B5-5D28-4C44-AC6C-D7DB433E7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ADCFC-C200-4612-97A1-A482DE4E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99535-904B-469B-919E-66830B40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DC7B6-8073-4530-93CF-B22DACFD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985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E2D3D-EAF3-1A49-00D5-8177CFF00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A629B-ED5E-4ABC-9F02-76D8E2AEEC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5D6AF-73E2-0ADA-E386-14C68C0930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7747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A94ECFD-99B4-3BA7-F527-08CBB3611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503030202060203" pitchFamily="34" charset="0"/>
                <a:ea typeface="CoFo Sans Medium" panose="020B0503030202060203" pitchFamily="34" charset="0"/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5794561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bg>
      <p:bgPr>
        <a:solidFill>
          <a:srgbClr val="00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A629B-ED5E-4ABC-9F02-76D8E2AEE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5D6AF-73E2-0ADA-E386-14C68C093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B7F7B2-7AFA-D467-F27A-A179684F0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11307120" cy="5327650"/>
          </a:xfrm>
        </p:spPr>
        <p:txBody>
          <a:bodyPr>
            <a:norm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Отбивочный</a:t>
            </a:r>
            <a:r>
              <a:rPr lang="ru-RU" dirty="0"/>
              <a:t> слайд</a:t>
            </a:r>
          </a:p>
        </p:txBody>
      </p:sp>
    </p:spTree>
    <p:extLst>
      <p:ext uri="{BB962C8B-B14F-4D97-AF65-F5344CB8AC3E}">
        <p14:creationId xmlns:p14="http://schemas.microsoft.com/office/powerpoint/2010/main" val="29526932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A94ECFD-99B4-3BA7-F527-08CBB3611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401402E6-13F1-A2E9-CF0A-19B7F11FF3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3268278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4303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empty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7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A20F0-3C7A-4BCB-B81F-C0FA8BBB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0C311-0876-417D-9D75-AFF59F46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82D3BE-2425-490F-951F-1773541A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6F132-CD7B-4BD8-8E9B-98BB42D7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1D1D2-9A3A-40C4-B6A4-AE01CA22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27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F0681-260B-447D-8BEA-BEBD91CF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1E43C6-CE88-44B5-BAC3-D4A113131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8E9743-E7DA-4E37-A192-1F7CBDCC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EA673-0097-4E5D-9E4F-34BA69D9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C9F3A4-48C7-4087-9EA3-BF1DEB6B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178BB-451D-4CDC-B2ED-F8F6E29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21F2E-0E0C-4C77-9B6F-7717F98D9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AAE438-82A5-40FF-8B1A-2C509846E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E45BD1-78B8-427E-A63D-29881709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D5A1ED-8303-47ED-84CE-8FCE8108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8F8A77-87BA-43FA-8DBB-B43825D1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3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AC77C-BC15-481C-9899-C462D93E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DC7F0-83A6-4C31-A9E1-D974E700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AEF7D2-F1C4-455D-B167-2BFAE14C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964048-C5AC-49AC-A9E5-1C87946F2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BE6053-C941-40C8-B3F8-B60CFB24C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65D827-D77B-4418-B7D3-B6407642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87625F-1880-4486-9B60-CEC5529C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C50511-80BE-4535-AD85-2479C59C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4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05A0D-AEF1-4FF7-9829-46B92042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E9AD96-3DF0-4497-8175-68A45FBD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364FDE-AC51-466A-9CEF-AB2AAED7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F8DC53-F9E3-4848-8364-EFE9AFB6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6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EA8F8C-F9D4-40C3-9581-67CF87FC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C69625-4907-4D83-8C29-289B8E4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1618B9-95EC-4392-8685-CFE8109E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0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02CA1-84C4-4D5F-9D12-09BF09C3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CCCCA-DD08-41CA-9B98-F4A7A6DC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4D802A-B7B9-4A78-AE0D-5E7BFF717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920CF-F2AA-499F-9A1A-DDAF6059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F56C77-68E6-44A0-9803-EF7A2C16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92573F-210C-49F5-AD35-BDCD61F3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74EC0-946C-4138-9ED3-F78F0255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7F3CE0-4055-4B89-8BC3-B2F4E9497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38382-466F-44B6-BA3C-30FEDAEB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76291-961F-49D8-970F-88492309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DD8A8F-5019-4C42-B435-6DD7D822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1D7EA0-3797-42B4-9048-BF27D2FC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15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0976F-1FD9-45D5-B4B7-C9D8901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40748-88F9-4BEE-8DC0-52660ADF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04D81-C2E8-47CF-9120-0584AAC5C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E917-1919-44BC-A3F1-A9759240B33F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6B29E-456A-47F3-84EA-418BA5D06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079EC-3D1B-45A8-A974-73701F59B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75C7-BE49-49C1-A4E6-4518CB192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45A31D-F7E0-8118-55BF-8D30B43F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5"/>
            <a:ext cx="5576886" cy="5327650"/>
          </a:xfrm>
        </p:spPr>
        <p:txBody>
          <a:bodyPr/>
          <a:lstStyle/>
          <a:p>
            <a:r>
              <a:rPr lang="ru-RU" sz="7000" b="1" dirty="0">
                <a:latin typeface="CoFo Sans Medium" panose="020B0604020202020204" charset="-52"/>
                <a:ea typeface="CoFo Sans Medium" panose="020B0604020202020204" charset="-52"/>
              </a:rPr>
              <a:t>Интенсив №2</a:t>
            </a:r>
            <a:endParaRPr lang="ru-RU" b="1" dirty="0">
              <a:latin typeface="CoFo Sans Medium" panose="020B0604020202020204" charset="-52"/>
              <a:ea typeface="CoFo Sans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7374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3D872-C696-BF2E-BEE9-86153C32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Этапы интенсива</a:t>
            </a:r>
          </a:p>
        </p:txBody>
      </p:sp>
    </p:spTree>
    <p:extLst>
      <p:ext uri="{BB962C8B-B14F-4D97-AF65-F5344CB8AC3E}">
        <p14:creationId xmlns:p14="http://schemas.microsoft.com/office/powerpoint/2010/main" val="382704883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227A-E9CE-D389-0FFF-8E045499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Графики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783781-41C5-417F-81DE-465659A2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4" y="1497012"/>
            <a:ext cx="5128892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D842592-D435-4A01-8395-7373A3648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16" y="1497011"/>
            <a:ext cx="5122598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21554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227A-E9CE-D389-0FFF-8E045499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Графики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5FA5A87-2F1D-4CAC-8B1A-F90F7978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16" y="1497012"/>
            <a:ext cx="5122598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88C7B23-42D7-4E91-951E-119FF965F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87" y="1497012"/>
            <a:ext cx="5122598" cy="385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3974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227A-E9CE-D389-0FFF-8E045499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Графики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64E040D-2BBD-43C3-A758-30E3645F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4" y="1459580"/>
            <a:ext cx="4975755" cy="393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8ACB7D2-9530-4814-89A9-5C7C7937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3" y="1459579"/>
            <a:ext cx="4975754" cy="393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7901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45A31D-F7E0-8118-55BF-8D30B43F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5"/>
            <a:ext cx="5576886" cy="5327650"/>
          </a:xfrm>
        </p:spPr>
        <p:txBody>
          <a:bodyPr/>
          <a:lstStyle/>
          <a:p>
            <a:r>
              <a:rPr lang="ru-RU" sz="7000" b="1" dirty="0">
                <a:latin typeface="CoFo Sans Medium" panose="020B0604020202020204" charset="-52"/>
                <a:ea typeface="CoFo Sans Medium" panose="020B0604020202020204" charset="-52"/>
              </a:rPr>
              <a:t>Интенсив №2</a:t>
            </a:r>
            <a:endParaRPr lang="ru-RU" b="1" dirty="0">
              <a:latin typeface="CoFo Sans Medium" panose="020B0604020202020204" charset="-52"/>
              <a:ea typeface="CoFo Sans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2690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011A1-BA10-E2C0-A451-B856B043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6"/>
            <a:ext cx="5653087" cy="786342"/>
          </a:xfrm>
        </p:spPr>
        <p:txBody>
          <a:bodyPr/>
          <a:lstStyle/>
          <a:p>
            <a:r>
              <a:rPr lang="ru-RU" dirty="0">
                <a:latin typeface="CoFo Sans Medium" panose="020B0604020202020204" charset="-52"/>
                <a:ea typeface="CoFo Sans Medium" panose="020B0604020202020204" charset="-52"/>
              </a:rPr>
              <a:t>Интенсив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2BED85-8B54-8322-9C97-05FB3E985F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913" y="1690687"/>
            <a:ext cx="11302400" cy="4078287"/>
          </a:xfrm>
        </p:spPr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Описание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проекта</a:t>
            </a:r>
            <a:b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</a:br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основные</a:t>
            </a:r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 задачи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B2A8B0-AA6B-43B7-BFD2-B8F54369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559" y="5768974"/>
            <a:ext cx="1546754" cy="6554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4E6F41-A980-446B-B7BC-6CB3FBCE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6" y="5977168"/>
            <a:ext cx="35247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566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3D872-C696-BF2E-BEE9-86153C32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0" y="3039533"/>
            <a:ext cx="11307120" cy="778934"/>
          </a:xfrm>
        </p:spPr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Структура файлов</a:t>
            </a:r>
          </a:p>
        </p:txBody>
      </p:sp>
    </p:spTree>
    <p:extLst>
      <p:ext uri="{BB962C8B-B14F-4D97-AF65-F5344CB8AC3E}">
        <p14:creationId xmlns:p14="http://schemas.microsoft.com/office/powerpoint/2010/main" val="31184457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13344-3A54-D38B-6412-5EEAC28A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1" y="365126"/>
            <a:ext cx="10910889" cy="723900"/>
          </a:xfrm>
        </p:spPr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Структура файлов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6CDFF7-2D91-E30E-5E9F-80ABF92427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911" y="2015067"/>
            <a:ext cx="5545137" cy="248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train.</a:t>
            </a:r>
            <a:r>
              <a:rPr lang="ru-RU" b="1" dirty="0">
                <a:solidFill>
                  <a:srgbClr val="007DFF"/>
                </a:solidFill>
              </a:rPr>
              <a:t>csv</a:t>
            </a:r>
            <a:endParaRPr lang="ru-RU" dirty="0">
              <a:solidFill>
                <a:srgbClr val="007D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valid.csvcleaned_train.</a:t>
            </a:r>
            <a:r>
              <a:rPr lang="ru-RU" b="1" dirty="0">
                <a:solidFill>
                  <a:srgbClr val="007DFF"/>
                </a:solidFill>
              </a:rPr>
              <a:t>csv</a:t>
            </a:r>
            <a:endParaRPr lang="ru-RU" dirty="0">
              <a:solidFill>
                <a:srgbClr val="007D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cleaned_valid.</a:t>
            </a:r>
            <a:r>
              <a:rPr lang="ru-RU" b="1" dirty="0">
                <a:solidFill>
                  <a:srgbClr val="007DFF"/>
                </a:solidFill>
              </a:rPr>
              <a:t>csv</a:t>
            </a:r>
            <a:endParaRPr lang="ru-RU" dirty="0">
              <a:solidFill>
                <a:srgbClr val="007D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potential_buyers_train.</a:t>
            </a:r>
            <a:r>
              <a:rPr lang="ru-RU" b="1" dirty="0">
                <a:solidFill>
                  <a:srgbClr val="007DFF"/>
                </a:solidFill>
              </a:rPr>
              <a:t>csv</a:t>
            </a:r>
            <a:endParaRPr lang="ru-RU" dirty="0">
              <a:solidFill>
                <a:srgbClr val="007D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potential_buyers_valid.</a:t>
            </a:r>
            <a:r>
              <a:rPr lang="ru-RU" b="1" dirty="0">
                <a:solidFill>
                  <a:srgbClr val="007DFF"/>
                </a:solidFill>
              </a:rPr>
              <a:t>csv</a:t>
            </a:r>
            <a:endParaRPr lang="ru-RU" dirty="0">
              <a:solidFill>
                <a:srgbClr val="007D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Untitled-1.</a:t>
            </a:r>
            <a:r>
              <a:rPr lang="ru-RU" b="1" dirty="0">
                <a:solidFill>
                  <a:srgbClr val="007DFF"/>
                </a:solidFill>
              </a:rPr>
              <a:t>ipynb</a:t>
            </a:r>
            <a:endParaRPr lang="ru-RU" dirty="0">
              <a:solidFill>
                <a:srgbClr val="007DFF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32C594-E097-3EFC-9FAA-184386A67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6133" y="1089025"/>
            <a:ext cx="2892956" cy="31781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D09DDB-47CB-4FB9-A6DE-99A19F12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046AF0-55DA-483E-A716-5F84D562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316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449F481-4507-3DFA-0CB2-2DE58CF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Используемые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193210472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Используемые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библиотеки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16444C-317F-45BB-BE67-F2B1BFC4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85950"/>
            <a:ext cx="762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678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Используемые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библиотеки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E319803-EC39-4BDD-AD9A-DDC634DC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36" y="1742810"/>
            <a:ext cx="7490927" cy="33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139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Используемые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библиотеки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pic>
        <p:nvPicPr>
          <p:cNvPr id="4098" name="Picture 2" descr="Seaborn - Data Visualization Library – PyFi">
            <a:extLst>
              <a:ext uri="{FF2B5EF4-FFF2-40B4-BE49-F238E27FC236}">
                <a16:creationId xmlns:a16="http://schemas.microsoft.com/office/drawing/2014/main" id="{EC47795B-2571-406A-B09A-6B5D3179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23" y="1455472"/>
            <a:ext cx="7014153" cy="39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9896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Используемые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библиотеки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pic>
        <p:nvPicPr>
          <p:cNvPr id="5126" name="Picture 6" descr="logos2">
            <a:extLst>
              <a:ext uri="{FF2B5EF4-FFF2-40B4-BE49-F238E27FC236}">
                <a16:creationId xmlns:a16="http://schemas.microsoft.com/office/drawing/2014/main" id="{A3C9BD73-0CCD-4167-B5DA-9D51B4C8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95" y="2766219"/>
            <a:ext cx="662781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9071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</Words>
  <Application>Microsoft Office PowerPoint</Application>
  <PresentationFormat>Широкоэкранный</PresentationFormat>
  <Paragraphs>23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CoFo Sans Medium</vt:lpstr>
      <vt:lpstr>Тема Office</vt:lpstr>
      <vt:lpstr>Интенсив №2</vt:lpstr>
      <vt:lpstr>Интенсив №2</vt:lpstr>
      <vt:lpstr>Структура файлов</vt:lpstr>
      <vt:lpstr>Структура файлов</vt:lpstr>
      <vt:lpstr>Используемые библиотеки</vt:lpstr>
      <vt:lpstr>Используемые библиотеки</vt:lpstr>
      <vt:lpstr>Используемые библиотеки</vt:lpstr>
      <vt:lpstr>Используемые библиотеки</vt:lpstr>
      <vt:lpstr>Используемые библиотеки</vt:lpstr>
      <vt:lpstr>Этапы интенсива</vt:lpstr>
      <vt:lpstr>Графики</vt:lpstr>
      <vt:lpstr>Графики</vt:lpstr>
      <vt:lpstr>Графики</vt:lpstr>
      <vt:lpstr>Интенсив №2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Интенсив №2</dc:title>
  <dc:creator>Noirwave 😎</dc:creator>
  <cp:lastModifiedBy>Noirwave 😎</cp:lastModifiedBy>
  <cp:revision>5</cp:revision>
  <dcterms:created xsi:type="dcterms:W3CDTF">2024-12-16T19:55:44Z</dcterms:created>
  <dcterms:modified xsi:type="dcterms:W3CDTF">2024-12-16T20:34:33Z</dcterms:modified>
</cp:coreProperties>
</file>