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7" r:id="rId12"/>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63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40" name=""/>
        <p:cNvGrpSpPr/>
        <p:nvPr/>
      </p:nvGrpSpPr>
      <p:grpSpPr>
        <a:xfrm>
          <a:off x="0" y="0"/>
          <a:ext cx="0" cy="0"/>
          <a:chOff x="0" y="0"/>
          <a:chExt cx="0" cy="0"/>
        </a:xfrm>
      </p:grpSpPr>
      <p:sp>
        <p:nvSpPr>
          <p:cNvPr id="1048619"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0" sz="4800" i="0">
                <a:solidFill>
                  <a:schemeClr val="bg1"/>
                </a:solidFill>
                <a:latin typeface="Calibri Light"/>
                <a:cs typeface="Calibri Light"/>
              </a:defRPr>
            </a:lvl1pPr>
          </a:lstStyle>
          <a:p/>
        </p:txBody>
      </p:sp>
      <p:sp>
        <p:nvSpPr>
          <p:cNvPr id="1048605" name="Holder 3"/>
          <p:cNvSpPr>
            <a:spLocks noGrp="1"/>
          </p:cNvSpPr>
          <p:nvPr>
            <p:ph type="body" idx="1"/>
          </p:nvPr>
        </p:nvSpPr>
        <p:spPr/>
        <p:txBody>
          <a:bodyPr bIns="0" lIns="0" rIns="0" tIns="0"/>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0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24" name="Holder 2"/>
          <p:cNvSpPr>
            <a:spLocks noGrp="1"/>
          </p:cNvSpPr>
          <p:nvPr>
            <p:ph type="title"/>
          </p:nvPr>
        </p:nvSpPr>
        <p:spPr/>
        <p:txBody>
          <a:bodyPr bIns="0" lIns="0" rIns="0" tIns="0"/>
          <a:lstStyle>
            <a:lvl1pPr>
              <a:defRPr b="0" sz="4800" i="0">
                <a:solidFill>
                  <a:schemeClr val="bg1"/>
                </a:solidFill>
                <a:latin typeface="Calibri Light"/>
                <a:cs typeface="Calibri Light"/>
              </a:defRPr>
            </a:lvl1pPr>
          </a:lstStyle>
          <a:p/>
        </p:txBody>
      </p:sp>
      <p:sp>
        <p:nvSpPr>
          <p:cNvPr id="104862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9"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88" name="Holder 2"/>
          <p:cNvSpPr>
            <a:spLocks noGrp="1"/>
          </p:cNvSpPr>
          <p:nvPr>
            <p:ph type="title"/>
          </p:nvPr>
        </p:nvSpPr>
        <p:spPr/>
        <p:txBody>
          <a:bodyPr bIns="0" lIns="0" rIns="0" tIns="0"/>
          <a:lstStyle>
            <a:lvl1pPr>
              <a:defRPr b="0" sz="4800" i="0">
                <a:solidFill>
                  <a:schemeClr val="bg1"/>
                </a:solidFill>
                <a:latin typeface="Calibri Light"/>
                <a:cs typeface="Calibri Light"/>
              </a:defRPr>
            </a:lvl1pPr>
          </a:lstStyle>
          <a:p/>
        </p:txBody>
      </p:sp>
      <p:sp>
        <p:nvSpPr>
          <p:cNvPr id="104858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1"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8" name=""/>
        <p:cNvGrpSpPr/>
        <p:nvPr/>
      </p:nvGrpSpPr>
      <p:grpSpPr>
        <a:xfrm>
          <a:off x="0" y="0"/>
          <a:ext cx="0" cy="0"/>
          <a:chOff x="0" y="0"/>
          <a:chExt cx="0" cy="0"/>
        </a:xfrm>
      </p:grpSpPr>
      <p:sp>
        <p:nvSpPr>
          <p:cNvPr id="10485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3"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Holder 2"/>
          <p:cNvSpPr>
            <a:spLocks noGrp="1"/>
          </p:cNvSpPr>
          <p:nvPr>
            <p:ph type="title"/>
          </p:nvPr>
        </p:nvSpPr>
        <p:spPr>
          <a:xfrm>
            <a:off x="709421" y="2839923"/>
            <a:ext cx="10773156" cy="1416050"/>
          </a:xfrm>
          <a:prstGeom prst="rect"/>
        </p:spPr>
        <p:txBody>
          <a:bodyPr bIns="0" lIns="0" rIns="0" tIns="0" wrap="square">
            <a:spAutoFit/>
          </a:bodyPr>
          <a:lstStyle>
            <a:lvl1pPr>
              <a:defRPr b="0" sz="4800" i="0">
                <a:solidFill>
                  <a:schemeClr val="bg1"/>
                </a:solidFill>
                <a:latin typeface="Calibri Light"/>
                <a:cs typeface="Calibri Light"/>
              </a:defRPr>
            </a:lvl1pPr>
          </a:lstStyle>
          <a:p/>
        </p:txBody>
      </p:sp>
      <p:sp>
        <p:nvSpPr>
          <p:cNvPr id="104857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7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0"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grpSp>
        <p:nvGrpSpPr>
          <p:cNvPr id="34" name="object 2"/>
          <p:cNvGrpSpPr/>
          <p:nvPr/>
        </p:nvGrpSpPr>
        <p:grpSpPr>
          <a:xfrm>
            <a:off x="0" y="0"/>
            <a:ext cx="12192000" cy="6858000"/>
            <a:chOff x="0" y="0"/>
            <a:chExt cx="12192000" cy="6858000"/>
          </a:xfrm>
        </p:grpSpPr>
        <p:pic>
          <p:nvPicPr>
            <p:cNvPr id="2097172" name="object 3"/>
            <p:cNvPicPr>
              <a:picLocks/>
            </p:cNvPicPr>
            <p:nvPr/>
          </p:nvPicPr>
          <p:blipFill>
            <a:blip xmlns:r="http://schemas.openxmlformats.org/officeDocument/2006/relationships" r:embed="rId1" cstate="print"/>
            <a:stretch>
              <a:fillRect/>
            </a:stretch>
          </p:blipFill>
          <p:spPr>
            <a:xfrm>
              <a:off x="2523744" y="47"/>
              <a:ext cx="9668255" cy="6857746"/>
            </a:xfrm>
            <a:prstGeom prst="rect"/>
          </p:spPr>
        </p:pic>
        <p:pic>
          <p:nvPicPr>
            <p:cNvPr id="2097173" name="object 4"/>
            <p:cNvPicPr>
              <a:picLocks/>
            </p:cNvPicPr>
            <p:nvPr/>
          </p:nvPicPr>
          <p:blipFill>
            <a:blip xmlns:r="http://schemas.openxmlformats.org/officeDocument/2006/relationships" r:embed="rId2" cstate="print"/>
            <a:stretch>
              <a:fillRect/>
            </a:stretch>
          </p:blipFill>
          <p:spPr>
            <a:xfrm>
              <a:off x="0" y="0"/>
              <a:ext cx="7068311" cy="6858000"/>
            </a:xfrm>
            <a:prstGeom prst="rect"/>
          </p:spPr>
        </p:pic>
      </p:grpSp>
      <p:sp>
        <p:nvSpPr>
          <p:cNvPr id="1048613" name="object 5"/>
          <p:cNvSpPr txBox="1">
            <a:spLocks noGrp="1"/>
          </p:cNvSpPr>
          <p:nvPr>
            <p:ph type="title"/>
          </p:nvPr>
        </p:nvSpPr>
        <p:spPr>
          <a:xfrm>
            <a:off x="657250" y="850468"/>
            <a:ext cx="4697238" cy="2186089"/>
          </a:xfrm>
          <a:prstGeom prst="rect"/>
        </p:spPr>
        <p:txBody>
          <a:bodyPr bIns="0" lIns="0" rIns="0" rtlCol="0" tIns="92075" vert="horz" wrap="square">
            <a:spAutoFit/>
          </a:bodyPr>
          <a:p>
            <a:pPr marL="12700" marR="5080">
              <a:lnSpc>
                <a:spcPct val="90100"/>
              </a:lnSpc>
              <a:spcBef>
                <a:spcPts val="725"/>
              </a:spcBef>
            </a:pPr>
            <a:r>
              <a:rPr dirty="0" sz="5200" spc="-25">
                <a:solidFill>
                  <a:srgbClr val="000000"/>
                </a:solidFill>
              </a:rPr>
              <a:t>Thyroid</a:t>
            </a:r>
            <a:r>
              <a:rPr dirty="0" sz="5200" lang="en-US" spc="-25">
                <a:solidFill>
                  <a:srgbClr val="000000"/>
                </a:solidFill>
              </a:rPr>
              <a:t> </a:t>
            </a:r>
            <a:r>
              <a:rPr dirty="0" sz="5200" lang="en-US" spc="-25">
                <a:solidFill>
                  <a:srgbClr val="000000"/>
                </a:solidFill>
              </a:rPr>
              <a:t>D</a:t>
            </a:r>
            <a:r>
              <a:rPr dirty="0" sz="5200" lang="en-US" spc="-25">
                <a:solidFill>
                  <a:srgbClr val="000000"/>
                </a:solidFill>
              </a:rPr>
              <a:t>i</a:t>
            </a:r>
            <a:r>
              <a:rPr dirty="0" sz="5200" lang="en-US" spc="-25">
                <a:solidFill>
                  <a:srgbClr val="000000"/>
                </a:solidFill>
              </a:rPr>
              <a:t>s</a:t>
            </a:r>
            <a:r>
              <a:rPr dirty="0" sz="5200" lang="en-US" spc="-25">
                <a:solidFill>
                  <a:srgbClr val="000000"/>
                </a:solidFill>
              </a:rPr>
              <a:t>ease </a:t>
            </a:r>
            <a:r>
              <a:rPr dirty="0" sz="5200" lang="en-US" spc="-25">
                <a:solidFill>
                  <a:srgbClr val="000000"/>
                </a:solidFill>
              </a:rPr>
              <a:t>c</a:t>
            </a:r>
            <a:r>
              <a:rPr dirty="0" sz="5200" lang="en-US" spc="-25">
                <a:solidFill>
                  <a:srgbClr val="000000"/>
                </a:solidFill>
              </a:rPr>
              <a:t>l</a:t>
            </a:r>
            <a:r>
              <a:rPr dirty="0" sz="5200" lang="en-US" spc="-25">
                <a:solidFill>
                  <a:srgbClr val="000000"/>
                </a:solidFill>
              </a:rPr>
              <a:t>a</a:t>
            </a:r>
            <a:r>
              <a:rPr dirty="0" sz="5200" lang="en-US" spc="-25">
                <a:solidFill>
                  <a:srgbClr val="000000"/>
                </a:solidFill>
              </a:rPr>
              <a:t>s</a:t>
            </a:r>
            <a:r>
              <a:rPr dirty="0" sz="5200" lang="en-US" spc="-25">
                <a:solidFill>
                  <a:srgbClr val="000000"/>
                </a:solidFill>
              </a:rPr>
              <a:t>s</a:t>
            </a:r>
            <a:r>
              <a:rPr dirty="0" sz="5200" lang="en-US" spc="-25">
                <a:solidFill>
                  <a:srgbClr val="000000"/>
                </a:solidFill>
              </a:rPr>
              <a:t>i</a:t>
            </a:r>
            <a:r>
              <a:rPr dirty="0" sz="5200" lang="en-US" spc="-25">
                <a:solidFill>
                  <a:srgbClr val="000000"/>
                </a:solidFill>
              </a:rPr>
              <a:t>f</a:t>
            </a:r>
            <a:r>
              <a:rPr dirty="0" sz="5200" lang="en-US" spc="-25">
                <a:solidFill>
                  <a:srgbClr val="000000"/>
                </a:solidFill>
              </a:rPr>
              <a:t>ication </a:t>
            </a:r>
            <a:r>
              <a:rPr dirty="0" sz="5200" spc="-5">
                <a:solidFill>
                  <a:srgbClr val="000000"/>
                </a:solidFill>
              </a:rPr>
              <a:t>  </a:t>
            </a:r>
            <a:r>
              <a:rPr dirty="0" sz="5200" lang="en-US" spc="-5">
                <a:solidFill>
                  <a:srgbClr val="000000"/>
                </a:solidFill>
              </a:rPr>
              <a:t>u</a:t>
            </a:r>
            <a:r>
              <a:rPr dirty="0" sz="5200" lang="en-US" spc="-5">
                <a:solidFill>
                  <a:srgbClr val="000000"/>
                </a:solidFill>
              </a:rPr>
              <a:t>s</a:t>
            </a:r>
            <a:r>
              <a:rPr dirty="0" sz="5200" lang="en-US" spc="-5">
                <a:solidFill>
                  <a:srgbClr val="000000"/>
                </a:solidFill>
              </a:rPr>
              <a:t>i</a:t>
            </a:r>
            <a:r>
              <a:rPr dirty="0" sz="5200" lang="en-US" spc="-5">
                <a:solidFill>
                  <a:srgbClr val="000000"/>
                </a:solidFill>
              </a:rPr>
              <a:t>n</a:t>
            </a:r>
            <a:r>
              <a:rPr dirty="0" sz="5200" lang="en-US" spc="-5">
                <a:solidFill>
                  <a:srgbClr val="000000"/>
                </a:solidFill>
              </a:rPr>
              <a:t>g</a:t>
            </a:r>
            <a:r>
              <a:rPr dirty="0" sz="5200" lang="en-US" spc="-5">
                <a:solidFill>
                  <a:srgbClr val="000000"/>
                </a:solidFill>
              </a:rPr>
              <a:t> </a:t>
            </a:r>
            <a:r>
              <a:rPr dirty="0" sz="5200" spc="5">
                <a:solidFill>
                  <a:srgbClr val="000000"/>
                </a:solidFill>
              </a:rPr>
              <a:t>ML</a:t>
            </a:r>
            <a:endParaRPr sz="5200"/>
          </a:p>
        </p:txBody>
      </p:sp>
      <p:sp>
        <p:nvSpPr>
          <p:cNvPr id="1048614" name="object 6"/>
          <p:cNvSpPr txBox="1"/>
          <p:nvPr/>
        </p:nvSpPr>
        <p:spPr>
          <a:xfrm>
            <a:off x="268935" y="3806444"/>
            <a:ext cx="4997941" cy="2151379"/>
          </a:xfrm>
          <a:prstGeom prst="rect"/>
        </p:spPr>
        <p:txBody>
          <a:bodyPr bIns="0" lIns="0" rIns="0" rtlCol="0" tIns="72390" vert="horz" wrap="square">
            <a:spAutoFit/>
          </a:bodyPr>
          <a:p>
            <a:pPr marL="12700" marR="5080">
              <a:lnSpc>
                <a:spcPct val="80000"/>
              </a:lnSpc>
              <a:spcBef>
                <a:spcPts val="570"/>
              </a:spcBef>
            </a:pPr>
            <a:r>
              <a:rPr b="1" dirty="0" sz="2800" lang="en-US" spc="-10">
                <a:latin typeface="Arial"/>
                <a:cs typeface="Arial"/>
              </a:rPr>
              <a:t>T</a:t>
            </a:r>
            <a:r>
              <a:rPr b="1" dirty="0" sz="2800" lang="en-US" spc="-10">
                <a:latin typeface="Arial"/>
                <a:cs typeface="Arial"/>
              </a:rPr>
              <a:t>e</a:t>
            </a:r>
            <a:r>
              <a:rPr b="1" dirty="0" sz="2800" lang="en-US" spc="-10">
                <a:latin typeface="Arial"/>
                <a:cs typeface="Arial"/>
              </a:rPr>
              <a:t>a</a:t>
            </a:r>
            <a:r>
              <a:rPr b="1" dirty="0" sz="2800" lang="en-US" spc="-10">
                <a:latin typeface="Arial"/>
                <a:cs typeface="Arial"/>
              </a:rPr>
              <a:t>m</a:t>
            </a:r>
            <a:r>
              <a:rPr b="1" dirty="0" sz="2800" lang="en-US" spc="-10">
                <a:latin typeface="Arial"/>
                <a:cs typeface="Arial"/>
              </a:rPr>
              <a:t> </a:t>
            </a:r>
            <a:r>
              <a:rPr b="1" dirty="0" sz="2800" lang="en-US" spc="-10">
                <a:latin typeface="Arial"/>
                <a:cs typeface="Arial"/>
              </a:rPr>
              <a:t>members</a:t>
            </a:r>
            <a:r>
              <a:rPr b="1" dirty="0" sz="2800" lang="en-US" spc="-10">
                <a:latin typeface="Arial"/>
                <a:cs typeface="Arial"/>
              </a:rPr>
              <a:t>:</a:t>
            </a:r>
            <a:endParaRPr sz="2000">
              <a:latin typeface="Arial"/>
              <a:cs typeface="Arial"/>
            </a:endParaRPr>
          </a:p>
          <a:p>
            <a:pPr marL="12700" marR="5080">
              <a:lnSpc>
                <a:spcPct val="80000"/>
              </a:lnSpc>
              <a:spcBef>
                <a:spcPts val="570"/>
              </a:spcBef>
            </a:pPr>
            <a:endParaRPr sz="2000">
              <a:latin typeface="Arial"/>
              <a:cs typeface="Arial"/>
            </a:endParaRPr>
          </a:p>
          <a:p>
            <a:pPr marL="12700" marR="5080">
              <a:lnSpc>
                <a:spcPct val="80000"/>
              </a:lnSpc>
              <a:spcBef>
                <a:spcPts val="570"/>
              </a:spcBef>
            </a:pPr>
            <a:r>
              <a:rPr b="1" dirty="0" sz="2400" lang="en-US" spc="-10">
                <a:latin typeface="Arial"/>
                <a:cs typeface="Arial"/>
              </a:rPr>
              <a:t>M</a:t>
            </a:r>
            <a:r>
              <a:rPr b="1" dirty="0" sz="2400" lang="en-US" spc="-10">
                <a:latin typeface="Arial"/>
                <a:cs typeface="Arial"/>
              </a:rPr>
              <a:t>Y</a:t>
            </a:r>
            <a:r>
              <a:rPr b="1" dirty="0" sz="2400" lang="en-US" spc="-10">
                <a:latin typeface="Arial"/>
                <a:cs typeface="Arial"/>
              </a:rPr>
              <a:t>L</a:t>
            </a:r>
            <a:r>
              <a:rPr b="1" dirty="0" sz="2400" lang="en-US" spc="-10">
                <a:latin typeface="Arial"/>
                <a:cs typeface="Arial"/>
              </a:rPr>
              <a:t>E</a:t>
            </a:r>
            <a:r>
              <a:rPr b="1" dirty="0" sz="2400" lang="en-US" spc="-10">
                <a:latin typeface="Arial"/>
                <a:cs typeface="Arial"/>
              </a:rPr>
              <a:t>S</a:t>
            </a:r>
            <a:r>
              <a:rPr b="1" dirty="0" sz="2400" lang="en-US" spc="-10">
                <a:latin typeface="Arial"/>
                <a:cs typeface="Arial"/>
              </a:rPr>
              <a:t>H</a:t>
            </a:r>
            <a:r>
              <a:rPr b="1" dirty="0" sz="2400" lang="en-US" spc="-10">
                <a:latin typeface="Arial"/>
                <a:cs typeface="Arial"/>
              </a:rPr>
              <a:t>W</a:t>
            </a:r>
            <a:r>
              <a:rPr b="1" dirty="0" sz="2400" lang="en-US" spc="-10">
                <a:latin typeface="Arial"/>
                <a:cs typeface="Arial"/>
              </a:rPr>
              <a:t>A</a:t>
            </a:r>
            <a:r>
              <a:rPr b="1" dirty="0" sz="2400" lang="en-US" spc="-10">
                <a:latin typeface="Arial"/>
                <a:cs typeface="Arial"/>
              </a:rPr>
              <a:t>R</a:t>
            </a:r>
            <a:r>
              <a:rPr b="1" dirty="0" sz="2400" lang="en-US" spc="-10">
                <a:latin typeface="Arial"/>
                <a:cs typeface="Arial"/>
              </a:rPr>
              <a:t>A</a:t>
            </a:r>
            <a:r>
              <a:rPr b="1" dirty="0" sz="2400" lang="en-US" spc="-10">
                <a:latin typeface="Arial"/>
                <a:cs typeface="Arial"/>
              </a:rPr>
              <a:t>N</a:t>
            </a:r>
            <a:r>
              <a:rPr b="1" dirty="0" sz="2400" lang="en-US" spc="-10">
                <a:latin typeface="Arial"/>
                <a:cs typeface="Arial"/>
              </a:rPr>
              <a:t> </a:t>
            </a:r>
            <a:r>
              <a:rPr b="1" dirty="0" sz="2400" lang="en-US" spc="-10">
                <a:latin typeface="Arial"/>
                <a:cs typeface="Arial"/>
              </a:rPr>
              <a:t>V</a:t>
            </a:r>
            <a:endParaRPr sz="2000">
              <a:latin typeface="Arial"/>
              <a:cs typeface="Arial"/>
            </a:endParaRPr>
          </a:p>
          <a:p>
            <a:pPr marL="12700" marR="5080">
              <a:lnSpc>
                <a:spcPct val="80000"/>
              </a:lnSpc>
              <a:spcBef>
                <a:spcPts val="570"/>
              </a:spcBef>
            </a:pPr>
            <a:r>
              <a:rPr b="1" dirty="0" sz="2400" lang="en-US" spc="-10">
                <a:latin typeface="Arial"/>
                <a:cs typeface="Arial"/>
              </a:rPr>
              <a:t>S</a:t>
            </a:r>
            <a:r>
              <a:rPr b="1" dirty="0" sz="2400" lang="en-US" spc="-10">
                <a:latin typeface="Arial"/>
                <a:cs typeface="Arial"/>
              </a:rPr>
              <a:t>A</a:t>
            </a:r>
            <a:r>
              <a:rPr b="1" dirty="0" sz="2400" lang="en-US" spc="-10">
                <a:latin typeface="Arial"/>
                <a:cs typeface="Arial"/>
              </a:rPr>
              <a:t>K</a:t>
            </a:r>
            <a:r>
              <a:rPr b="1" dirty="0" sz="2400" lang="en-US" spc="-10">
                <a:latin typeface="Arial"/>
                <a:cs typeface="Arial"/>
              </a:rPr>
              <a:t>T</a:t>
            </a:r>
            <a:r>
              <a:rPr b="1" dirty="0" sz="2400" lang="en-US" spc="-10">
                <a:latin typeface="Arial"/>
                <a:cs typeface="Arial"/>
              </a:rPr>
              <a:t>H</a:t>
            </a:r>
            <a:r>
              <a:rPr b="1" dirty="0" sz="2400" lang="en-US" spc="-10">
                <a:latin typeface="Arial"/>
                <a:cs typeface="Arial"/>
              </a:rPr>
              <a:t>I</a:t>
            </a:r>
            <a:r>
              <a:rPr b="1" dirty="0" sz="2400" lang="en-US" spc="-10">
                <a:latin typeface="Arial"/>
                <a:cs typeface="Arial"/>
              </a:rPr>
              <a:t> </a:t>
            </a:r>
            <a:r>
              <a:rPr b="1" dirty="0" sz="2400" lang="en-US" spc="-10">
                <a:latin typeface="Arial"/>
                <a:cs typeface="Arial"/>
              </a:rPr>
              <a:t>K</a:t>
            </a:r>
            <a:endParaRPr sz="2000">
              <a:latin typeface="Arial"/>
              <a:cs typeface="Arial"/>
            </a:endParaRPr>
          </a:p>
          <a:p>
            <a:pPr marL="12700" marR="5080">
              <a:lnSpc>
                <a:spcPct val="80000"/>
              </a:lnSpc>
              <a:spcBef>
                <a:spcPts val="570"/>
              </a:spcBef>
            </a:pPr>
            <a:r>
              <a:rPr b="1" dirty="0" sz="2400" lang="en-US" spc="-10">
                <a:latin typeface="Arial"/>
                <a:cs typeface="Arial"/>
              </a:rPr>
              <a:t>S</a:t>
            </a:r>
            <a:r>
              <a:rPr b="1" dirty="0" sz="2400" lang="en-US" spc="-10">
                <a:latin typeface="Arial"/>
                <a:cs typeface="Arial"/>
              </a:rPr>
              <a:t>R</a:t>
            </a:r>
            <a:r>
              <a:rPr b="1" dirty="0" sz="2400" lang="en-US" spc="-10">
                <a:latin typeface="Arial"/>
                <a:cs typeface="Arial"/>
              </a:rPr>
              <a:t>I</a:t>
            </a:r>
            <a:r>
              <a:rPr b="1" dirty="0" sz="2400" lang="en-US" spc="-10">
                <a:latin typeface="Arial"/>
                <a:cs typeface="Arial"/>
              </a:rPr>
              <a:t>K</a:t>
            </a:r>
            <a:r>
              <a:rPr b="1" dirty="0" sz="2400" lang="en-US" spc="-10">
                <a:latin typeface="Arial"/>
                <a:cs typeface="Arial"/>
              </a:rPr>
              <a:t>A</a:t>
            </a:r>
            <a:r>
              <a:rPr b="1" dirty="0" sz="2400" lang="en-US" spc="-10">
                <a:latin typeface="Arial"/>
                <a:cs typeface="Arial"/>
              </a:rPr>
              <a:t>N</a:t>
            </a:r>
            <a:r>
              <a:rPr b="1" dirty="0" sz="2400" lang="en-US" spc="-10">
                <a:latin typeface="Arial"/>
                <a:cs typeface="Arial"/>
              </a:rPr>
              <a:t>T</a:t>
            </a:r>
            <a:r>
              <a:rPr b="1" dirty="0" sz="2400" lang="en-US" spc="-10">
                <a:latin typeface="Arial"/>
                <a:cs typeface="Arial"/>
              </a:rPr>
              <a:t>H</a:t>
            </a:r>
            <a:r>
              <a:rPr b="1" dirty="0" sz="2400" lang="en-US" spc="-10">
                <a:latin typeface="Arial"/>
                <a:cs typeface="Arial"/>
              </a:rPr>
              <a:t> </a:t>
            </a:r>
            <a:endParaRPr sz="2000">
              <a:latin typeface="Arial"/>
              <a:cs typeface="Arial"/>
            </a:endParaRPr>
          </a:p>
          <a:p>
            <a:pPr marL="12700" marR="5080">
              <a:lnSpc>
                <a:spcPct val="80000"/>
              </a:lnSpc>
              <a:spcBef>
                <a:spcPts val="570"/>
              </a:spcBef>
            </a:pPr>
            <a:r>
              <a:rPr b="1" dirty="0" sz="2400" lang="en-US" spc="-10">
                <a:latin typeface="Arial"/>
                <a:cs typeface="Arial"/>
              </a:rPr>
              <a:t>V</a:t>
            </a:r>
            <a:r>
              <a:rPr b="1" dirty="0" sz="2400" lang="en-US" spc="-10">
                <a:latin typeface="Arial"/>
                <a:cs typeface="Arial"/>
              </a:rPr>
              <a:t>I</a:t>
            </a:r>
            <a:r>
              <a:rPr b="1" dirty="0" sz="2400" lang="en-US" spc="-10">
                <a:latin typeface="Arial"/>
                <a:cs typeface="Arial"/>
              </a:rPr>
              <a:t>G</a:t>
            </a:r>
            <a:r>
              <a:rPr b="1" dirty="0" sz="2400" lang="en-US" spc="-10">
                <a:latin typeface="Arial"/>
                <a:cs typeface="Arial"/>
              </a:rPr>
              <a:t>N</a:t>
            </a:r>
            <a:r>
              <a:rPr b="1" dirty="0" sz="2400" lang="en-US" spc="-10">
                <a:latin typeface="Arial"/>
                <a:cs typeface="Arial"/>
              </a:rPr>
              <a:t>E</a:t>
            </a:r>
            <a:r>
              <a:rPr b="1" dirty="0" sz="2400" lang="en-US" spc="-10">
                <a:latin typeface="Arial"/>
                <a:cs typeface="Arial"/>
              </a:rPr>
              <a:t>S</a:t>
            </a:r>
            <a:r>
              <a:rPr b="1" dirty="0" sz="2400" lang="en-US" spc="-10">
                <a:latin typeface="Arial"/>
                <a:cs typeface="Arial"/>
              </a:rPr>
              <a:t>H</a:t>
            </a:r>
            <a:r>
              <a:rPr b="1" dirty="0" sz="2400" lang="en-US" spc="-10">
                <a:latin typeface="Arial"/>
                <a:cs typeface="Arial"/>
              </a:rPr>
              <a:t> </a:t>
            </a:r>
            <a:r>
              <a:rPr b="1" dirty="0" sz="2400" lang="en-US" spc="-10">
                <a:latin typeface="Arial"/>
                <a:cs typeface="Arial"/>
              </a:rPr>
              <a:t>R</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grpSp>
        <p:nvGrpSpPr>
          <p:cNvPr id="38" name="object 2"/>
          <p:cNvGrpSpPr/>
          <p:nvPr/>
        </p:nvGrpSpPr>
        <p:grpSpPr>
          <a:xfrm>
            <a:off x="0" y="0"/>
            <a:ext cx="12192000" cy="6858000"/>
            <a:chOff x="0" y="0"/>
            <a:chExt cx="12192000" cy="6858000"/>
          </a:xfrm>
        </p:grpSpPr>
        <p:pic>
          <p:nvPicPr>
            <p:cNvPr id="2097175" name="object 3"/>
            <p:cNvPicPr>
              <a:picLocks/>
            </p:cNvPicPr>
            <p:nvPr/>
          </p:nvPicPr>
          <p:blipFill>
            <a:blip xmlns:r="http://schemas.openxmlformats.org/officeDocument/2006/relationships" r:embed="rId1" cstate="print"/>
            <a:stretch>
              <a:fillRect/>
            </a:stretch>
          </p:blipFill>
          <p:spPr>
            <a:xfrm>
              <a:off x="0" y="0"/>
              <a:ext cx="8668257" cy="6857996"/>
            </a:xfrm>
            <a:prstGeom prst="rect"/>
          </p:spPr>
        </p:pic>
        <p:pic>
          <p:nvPicPr>
            <p:cNvPr id="2097176" name="object 4"/>
            <p:cNvPicPr>
              <a:picLocks/>
            </p:cNvPicPr>
            <p:nvPr/>
          </p:nvPicPr>
          <p:blipFill>
            <a:blip xmlns:r="http://schemas.openxmlformats.org/officeDocument/2006/relationships" r:embed="rId2" cstate="print"/>
            <a:stretch>
              <a:fillRect/>
            </a:stretch>
          </p:blipFill>
          <p:spPr>
            <a:xfrm>
              <a:off x="2788920" y="0"/>
              <a:ext cx="9403080" cy="6858000"/>
            </a:xfrm>
            <a:prstGeom prst="rect"/>
          </p:spPr>
        </p:pic>
      </p:grpSp>
      <p:sp>
        <p:nvSpPr>
          <p:cNvPr id="1048616" name="object 5"/>
          <p:cNvSpPr txBox="1">
            <a:spLocks noGrp="1"/>
          </p:cNvSpPr>
          <p:nvPr>
            <p:ph type="title"/>
          </p:nvPr>
        </p:nvSpPr>
        <p:spPr>
          <a:prstGeom prst="rect"/>
        </p:spPr>
        <p:txBody>
          <a:bodyPr bIns="0" lIns="0" rIns="0" rtlCol="0" tIns="95250" vert="horz" wrap="square">
            <a:spAutoFit/>
          </a:bodyPr>
          <a:p>
            <a:pPr marL="7232015" marR="5080">
              <a:lnSpc>
                <a:spcPts val="5190"/>
              </a:lnSpc>
              <a:spcBef>
                <a:spcPts val="750"/>
              </a:spcBef>
            </a:pPr>
            <a:r>
              <a:rPr dirty="0" spc="-5"/>
              <a:t>Thank </a:t>
            </a:r>
            <a:r>
              <a:rPr dirty="0" spc="-20"/>
              <a:t>you </a:t>
            </a:r>
            <a:r>
              <a:rPr dirty="0" spc="-30"/>
              <a:t>For </a:t>
            </a:r>
            <a:r>
              <a:rPr dirty="0" spc="-1075"/>
              <a:t> </a:t>
            </a:r>
            <a:r>
              <a:rPr dirty="0" spc="-90"/>
              <a:t>Your</a:t>
            </a:r>
            <a:r>
              <a:rPr dirty="0" spc="-65"/>
              <a:t> </a:t>
            </a:r>
            <a:r>
              <a:rPr dirty="0" spc="-30"/>
              <a:t>Attention</a:t>
            </a:r>
          </a:p>
        </p:txBody>
      </p:sp>
      <p:grpSp>
        <p:nvGrpSpPr>
          <p:cNvPr id="39" name="object 6"/>
          <p:cNvGrpSpPr/>
          <p:nvPr/>
        </p:nvGrpSpPr>
        <p:grpSpPr>
          <a:xfrm>
            <a:off x="7851647" y="624840"/>
            <a:ext cx="4023360" cy="3941445"/>
            <a:chOff x="7851647" y="624840"/>
            <a:chExt cx="4023360" cy="3941445"/>
          </a:xfrm>
        </p:grpSpPr>
        <p:sp>
          <p:nvSpPr>
            <p:cNvPr id="1048617" name="object 7"/>
            <p:cNvSpPr/>
            <p:nvPr/>
          </p:nvSpPr>
          <p:spPr>
            <a:xfrm>
              <a:off x="7851647" y="624840"/>
              <a:ext cx="704215" cy="146685"/>
            </a:xfrm>
            <a:custGeom>
              <a:avLst/>
              <a:ahLst/>
              <a:rect l="l" t="t" r="r" b="b"/>
              <a:pathLst>
                <a:path w="704215" h="146684">
                  <a:moveTo>
                    <a:pt x="704088" y="0"/>
                  </a:moveTo>
                  <a:lnTo>
                    <a:pt x="0" y="0"/>
                  </a:lnTo>
                  <a:lnTo>
                    <a:pt x="0" y="146303"/>
                  </a:lnTo>
                  <a:lnTo>
                    <a:pt x="704088" y="146303"/>
                  </a:lnTo>
                  <a:lnTo>
                    <a:pt x="704088" y="0"/>
                  </a:lnTo>
                  <a:close/>
                </a:path>
              </a:pathLst>
            </a:custGeom>
            <a:solidFill>
              <a:srgbClr val="EC7C30"/>
            </a:solidFill>
          </p:spPr>
          <p:txBody>
            <a:bodyPr bIns="0" lIns="0" rIns="0" rtlCol="0" tIns="0" wrap="square"/>
            <a:p/>
          </p:txBody>
        </p:sp>
        <p:sp>
          <p:nvSpPr>
            <p:cNvPr id="1048618" name="object 8"/>
            <p:cNvSpPr/>
            <p:nvPr/>
          </p:nvSpPr>
          <p:spPr>
            <a:xfrm>
              <a:off x="7851647" y="4547616"/>
              <a:ext cx="4023360" cy="18415"/>
            </a:xfrm>
            <a:custGeom>
              <a:avLst/>
              <a:ahLst/>
              <a:rect l="l" t="t" r="r" b="b"/>
              <a:pathLst>
                <a:path w="4023359" h="18414">
                  <a:moveTo>
                    <a:pt x="4023359" y="0"/>
                  </a:moveTo>
                  <a:lnTo>
                    <a:pt x="0" y="0"/>
                  </a:lnTo>
                  <a:lnTo>
                    <a:pt x="0" y="18287"/>
                  </a:lnTo>
                  <a:lnTo>
                    <a:pt x="4023359" y="18287"/>
                  </a:lnTo>
                  <a:lnTo>
                    <a:pt x="4023359" y="0"/>
                  </a:lnTo>
                  <a:close/>
                </a:path>
              </a:pathLst>
            </a:custGeom>
            <a:solidFill>
              <a:srgbClr val="FFFFFF"/>
            </a:solidFill>
          </p:spPr>
          <p:txBody>
            <a:bodyPr bIns="0" lIns="0" rIns="0" rtlCol="0" tIns="0" wrap="square"/>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2"/>
          <p:cNvGrpSpPr/>
          <p:nvPr/>
        </p:nvGrpSpPr>
        <p:grpSpPr>
          <a:xfrm>
            <a:off x="0" y="0"/>
            <a:ext cx="12192000" cy="6858000"/>
            <a:chOff x="0" y="0"/>
            <a:chExt cx="12192000" cy="6858000"/>
          </a:xfrm>
        </p:grpSpPr>
        <p:pic>
          <p:nvPicPr>
            <p:cNvPr id="2097170" name="object 3"/>
            <p:cNvPicPr>
              <a:picLocks/>
            </p:cNvPicPr>
            <p:nvPr/>
          </p:nvPicPr>
          <p:blipFill>
            <a:blip xmlns:r="http://schemas.openxmlformats.org/officeDocument/2006/relationships" r:embed="rId1" cstate="print"/>
            <a:stretch>
              <a:fillRect/>
            </a:stretch>
          </p:blipFill>
          <p:spPr>
            <a:xfrm>
              <a:off x="0" y="51"/>
              <a:ext cx="8668511" cy="6857873"/>
            </a:xfrm>
            <a:prstGeom prst="rect"/>
          </p:spPr>
        </p:pic>
        <p:pic>
          <p:nvPicPr>
            <p:cNvPr id="2097171" name="object 4"/>
            <p:cNvPicPr>
              <a:picLocks/>
            </p:cNvPicPr>
            <p:nvPr/>
          </p:nvPicPr>
          <p:blipFill>
            <a:blip xmlns:r="http://schemas.openxmlformats.org/officeDocument/2006/relationships" r:embed="rId2" cstate="print"/>
            <a:stretch>
              <a:fillRect/>
            </a:stretch>
          </p:blipFill>
          <p:spPr>
            <a:xfrm>
              <a:off x="2435351" y="0"/>
              <a:ext cx="9756648" cy="6858000"/>
            </a:xfrm>
            <a:prstGeom prst="rect"/>
          </p:spPr>
        </p:pic>
      </p:grpSp>
      <p:sp>
        <p:nvSpPr>
          <p:cNvPr id="1048609" name="object 5"/>
          <p:cNvSpPr txBox="1">
            <a:spLocks noGrp="1"/>
          </p:cNvSpPr>
          <p:nvPr>
            <p:ph type="title"/>
          </p:nvPr>
        </p:nvSpPr>
        <p:spPr>
          <a:xfrm>
            <a:off x="8476615" y="1777060"/>
            <a:ext cx="2845723" cy="433070"/>
          </a:xfrm>
          <a:prstGeom prst="rect"/>
        </p:spPr>
        <p:txBody>
          <a:bodyPr bIns="0" lIns="0" rIns="0" rtlCol="0" tIns="13970" vert="horz" wrap="square">
            <a:spAutoFit/>
          </a:bodyPr>
          <a:p>
            <a:pPr indent="0" marL="0">
              <a:lnSpc>
                <a:spcPct val="100000"/>
              </a:lnSpc>
              <a:spcBef>
                <a:spcPts val="110"/>
              </a:spcBef>
              <a:buNone/>
            </a:pPr>
            <a:r>
              <a:rPr dirty="0" sz="2800" lang="en-US" spc="5"/>
              <a:t>D</a:t>
            </a:r>
            <a:r>
              <a:rPr dirty="0" sz="2800" lang="en-US" spc="5"/>
              <a:t>e</a:t>
            </a:r>
            <a:r>
              <a:rPr dirty="0" sz="2800" lang="en-US" spc="5"/>
              <a:t>s</a:t>
            </a:r>
            <a:r>
              <a:rPr dirty="0" sz="2800" lang="en-US" spc="5"/>
              <a:t>c</a:t>
            </a:r>
            <a:r>
              <a:rPr dirty="0" sz="2800" lang="en-US" spc="5"/>
              <a:t>r</a:t>
            </a:r>
            <a:r>
              <a:rPr dirty="0" sz="2800" lang="en-US" spc="5"/>
              <a:t>ipti</a:t>
            </a:r>
            <a:r>
              <a:rPr dirty="0" sz="2800"/>
              <a:t>on</a:t>
            </a:r>
            <a:endParaRPr sz="2800"/>
          </a:p>
        </p:txBody>
      </p:sp>
      <p:grpSp>
        <p:nvGrpSpPr>
          <p:cNvPr id="32" name="object 6"/>
          <p:cNvGrpSpPr/>
          <p:nvPr/>
        </p:nvGrpSpPr>
        <p:grpSpPr>
          <a:xfrm>
            <a:off x="8449056" y="844296"/>
            <a:ext cx="3221990" cy="1618615"/>
            <a:chOff x="8449056" y="844296"/>
            <a:chExt cx="3221990" cy="1618615"/>
          </a:xfrm>
        </p:grpSpPr>
        <p:sp>
          <p:nvSpPr>
            <p:cNvPr id="1048610" name="object 7"/>
            <p:cNvSpPr/>
            <p:nvPr/>
          </p:nvSpPr>
          <p:spPr>
            <a:xfrm>
              <a:off x="8449056" y="844296"/>
              <a:ext cx="548640" cy="73660"/>
            </a:xfrm>
            <a:custGeom>
              <a:avLst/>
              <a:ahLst/>
              <a:rect l="l" t="t" r="r" b="b"/>
              <a:pathLst>
                <a:path w="548640" h="73659">
                  <a:moveTo>
                    <a:pt x="548640" y="0"/>
                  </a:moveTo>
                  <a:lnTo>
                    <a:pt x="0" y="0"/>
                  </a:lnTo>
                  <a:lnTo>
                    <a:pt x="0" y="73151"/>
                  </a:lnTo>
                  <a:lnTo>
                    <a:pt x="548640" y="73151"/>
                  </a:lnTo>
                  <a:lnTo>
                    <a:pt x="548640" y="0"/>
                  </a:lnTo>
                  <a:close/>
                </a:path>
              </a:pathLst>
            </a:custGeom>
            <a:solidFill>
              <a:srgbClr val="EC7C30"/>
            </a:solidFill>
          </p:spPr>
          <p:txBody>
            <a:bodyPr bIns="0" lIns="0" rIns="0" rtlCol="0" tIns="0" wrap="square"/>
            <a:p/>
          </p:txBody>
        </p:sp>
        <p:sp>
          <p:nvSpPr>
            <p:cNvPr id="1048611" name="object 8"/>
            <p:cNvSpPr/>
            <p:nvPr/>
          </p:nvSpPr>
          <p:spPr>
            <a:xfrm>
              <a:off x="8452104" y="2444496"/>
              <a:ext cx="3218815" cy="18415"/>
            </a:xfrm>
            <a:custGeom>
              <a:avLst/>
              <a:ahLst/>
              <a:rect l="l" t="t" r="r" b="b"/>
              <a:pathLst>
                <a:path w="3218815" h="18414">
                  <a:moveTo>
                    <a:pt x="3218688" y="0"/>
                  </a:moveTo>
                  <a:lnTo>
                    <a:pt x="0" y="0"/>
                  </a:lnTo>
                  <a:lnTo>
                    <a:pt x="0" y="18287"/>
                  </a:lnTo>
                  <a:lnTo>
                    <a:pt x="3218688" y="18287"/>
                  </a:lnTo>
                  <a:lnTo>
                    <a:pt x="3218688" y="0"/>
                  </a:lnTo>
                  <a:close/>
                </a:path>
              </a:pathLst>
            </a:custGeom>
            <a:solidFill>
              <a:srgbClr val="FFFFFF"/>
            </a:solidFill>
          </p:spPr>
          <p:txBody>
            <a:bodyPr bIns="0" lIns="0" rIns="0" rtlCol="0" tIns="0" wrap="square"/>
            <a:p/>
          </p:txBody>
        </p:sp>
      </p:grpSp>
      <p:sp>
        <p:nvSpPr>
          <p:cNvPr id="1048612" name="object 9"/>
          <p:cNvSpPr txBox="1"/>
          <p:nvPr/>
        </p:nvSpPr>
        <p:spPr>
          <a:xfrm>
            <a:off x="8476615" y="2612618"/>
            <a:ext cx="3162935" cy="2513330"/>
          </a:xfrm>
          <a:prstGeom prst="rect"/>
        </p:spPr>
        <p:txBody>
          <a:bodyPr bIns="0" lIns="0" rIns="0" rtlCol="0" tIns="113030" vert="horz" wrap="square">
            <a:spAutoFit/>
          </a:bodyPr>
          <a:p>
            <a:pPr indent="0" marL="12065">
              <a:lnSpc>
                <a:spcPct val="100000"/>
              </a:lnSpc>
              <a:spcBef>
                <a:spcPts val="890"/>
              </a:spcBef>
              <a:buNone/>
              <a:tabLst>
                <a:tab algn="l" pos="241300"/>
                <a:tab algn="l" pos="241935"/>
              </a:tabLst>
            </a:pPr>
            <a:r>
              <a:rPr sz="1800" lang="en-US">
                <a:solidFill>
                  <a:srgbClr val="FFFFFF"/>
                </a:solidFill>
                <a:latin typeface="Calibri"/>
                <a:cs typeface="Calibri"/>
              </a:rPr>
              <a:t>With the vast amount of data and information difficult to deal with, especially in the health system, machine learning algorithms and data mining techniques have an important role in dealing with data. In our study, we used machine learning algorithms with thyroid disease</a:t>
            </a:r>
            <a:endParaRPr sz="17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0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bIns="0" lIns="0" rIns="0" rtlCol="0" tIns="0" wrap="square"/>
          <a:p/>
        </p:txBody>
      </p:sp>
      <p:grpSp>
        <p:nvGrpSpPr>
          <p:cNvPr id="27" name="object 3"/>
          <p:cNvGrpSpPr/>
          <p:nvPr/>
        </p:nvGrpSpPr>
        <p:grpSpPr>
          <a:xfrm>
            <a:off x="0" y="0"/>
            <a:ext cx="12192000" cy="6604000"/>
            <a:chOff x="0" y="0"/>
            <a:chExt cx="12192000" cy="6604000"/>
          </a:xfrm>
        </p:grpSpPr>
        <p:pic>
          <p:nvPicPr>
            <p:cNvPr id="2097166" name="object 4"/>
            <p:cNvPicPr>
              <a:picLocks/>
            </p:cNvPicPr>
            <p:nvPr/>
          </p:nvPicPr>
          <p:blipFill>
            <a:blip xmlns:r="http://schemas.openxmlformats.org/officeDocument/2006/relationships" r:embed="rId1" cstate="print"/>
            <a:stretch>
              <a:fillRect/>
            </a:stretch>
          </p:blipFill>
          <p:spPr>
            <a:xfrm>
              <a:off x="0" y="0"/>
              <a:ext cx="12192000" cy="6603847"/>
            </a:xfrm>
            <a:prstGeom prst="rect"/>
          </p:spPr>
        </p:pic>
        <p:pic>
          <p:nvPicPr>
            <p:cNvPr id="2097167" name="object 5"/>
            <p:cNvPicPr>
              <a:picLocks/>
            </p:cNvPicPr>
            <p:nvPr/>
          </p:nvPicPr>
          <p:blipFill>
            <a:blip xmlns:r="http://schemas.openxmlformats.org/officeDocument/2006/relationships" r:embed="rId2" cstate="print"/>
            <a:stretch>
              <a:fillRect/>
            </a:stretch>
          </p:blipFill>
          <p:spPr>
            <a:xfrm>
              <a:off x="0" y="0"/>
              <a:ext cx="12191999" cy="6096000"/>
            </a:xfrm>
            <a:prstGeom prst="rect"/>
          </p:spPr>
        </p:pic>
        <p:pic>
          <p:nvPicPr>
            <p:cNvPr id="2097168" name="object 6"/>
            <p:cNvPicPr>
              <a:picLocks/>
            </p:cNvPicPr>
            <p:nvPr/>
          </p:nvPicPr>
          <p:blipFill>
            <a:blip xmlns:r="http://schemas.openxmlformats.org/officeDocument/2006/relationships" r:embed="rId3" cstate="print"/>
            <a:stretch>
              <a:fillRect/>
            </a:stretch>
          </p:blipFill>
          <p:spPr>
            <a:xfrm>
              <a:off x="0" y="3294888"/>
              <a:ext cx="12192000" cy="2849880"/>
            </a:xfrm>
            <a:prstGeom prst="rect"/>
          </p:spPr>
        </p:pic>
        <p:pic>
          <p:nvPicPr>
            <p:cNvPr id="2097169" name="object 7"/>
            <p:cNvPicPr>
              <a:picLocks/>
            </p:cNvPicPr>
            <p:nvPr/>
          </p:nvPicPr>
          <p:blipFill>
            <a:blip xmlns:r="http://schemas.openxmlformats.org/officeDocument/2006/relationships" r:embed="rId4" cstate="print"/>
            <a:stretch>
              <a:fillRect/>
            </a:stretch>
          </p:blipFill>
          <p:spPr>
            <a:xfrm>
              <a:off x="0" y="3294888"/>
              <a:ext cx="12192000" cy="2849880"/>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59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bIns="0" lIns="0" rIns="0" rtlCol="0" tIns="0" wrap="square"/>
          <a:p/>
        </p:txBody>
      </p:sp>
      <p:sp>
        <p:nvSpPr>
          <p:cNvPr id="1048595" name="object 3"/>
          <p:cNvSpPr txBox="1">
            <a:spLocks noGrp="1"/>
          </p:cNvSpPr>
          <p:nvPr>
            <p:ph type="title"/>
          </p:nvPr>
        </p:nvSpPr>
        <p:spPr>
          <a:xfrm>
            <a:off x="7062343" y="1934972"/>
            <a:ext cx="3867785" cy="965835"/>
          </a:xfrm>
          <a:prstGeom prst="rect"/>
        </p:spPr>
        <p:txBody>
          <a:bodyPr bIns="0" lIns="0" rIns="0" rtlCol="0" tIns="50800" vert="horz" wrap="square">
            <a:spAutoFit/>
          </a:bodyPr>
          <a:p>
            <a:pPr algn="just" marL="12700" marR="5080">
              <a:lnSpc>
                <a:spcPts val="2380"/>
              </a:lnSpc>
              <a:spcBef>
                <a:spcPts val="400"/>
              </a:spcBef>
            </a:pPr>
            <a:r>
              <a:rPr dirty="0" sz="2200">
                <a:latin typeface="Sitka Text"/>
                <a:cs typeface="Sitka Text"/>
              </a:rPr>
              <a:t>Project Structure: Create the </a:t>
            </a:r>
            <a:r>
              <a:rPr dirty="0" sz="2200" spc="-615">
                <a:latin typeface="Sitka Text"/>
                <a:cs typeface="Sitka Text"/>
              </a:rPr>
              <a:t> </a:t>
            </a:r>
            <a:r>
              <a:rPr dirty="0" sz="2200">
                <a:latin typeface="Sitka Text"/>
                <a:cs typeface="Sitka Text"/>
              </a:rPr>
              <a:t>Project</a:t>
            </a:r>
            <a:r>
              <a:rPr dirty="0" sz="2200" spc="-65">
                <a:latin typeface="Sitka Text"/>
                <a:cs typeface="Sitka Text"/>
              </a:rPr>
              <a:t> </a:t>
            </a:r>
            <a:r>
              <a:rPr dirty="0" sz="2200">
                <a:latin typeface="Sitka Text"/>
                <a:cs typeface="Sitka Text"/>
              </a:rPr>
              <a:t>folder</a:t>
            </a:r>
            <a:r>
              <a:rPr dirty="0" sz="2200" spc="-70">
                <a:latin typeface="Sitka Text"/>
                <a:cs typeface="Sitka Text"/>
              </a:rPr>
              <a:t> </a:t>
            </a:r>
            <a:r>
              <a:rPr dirty="0" sz="2200" spc="5">
                <a:latin typeface="Sitka Text"/>
                <a:cs typeface="Sitka Text"/>
              </a:rPr>
              <a:t>which</a:t>
            </a:r>
            <a:r>
              <a:rPr dirty="0" sz="2200" spc="-40">
                <a:latin typeface="Sitka Text"/>
                <a:cs typeface="Sitka Text"/>
              </a:rPr>
              <a:t> </a:t>
            </a:r>
            <a:r>
              <a:rPr dirty="0" sz="2200">
                <a:latin typeface="Sitka Text"/>
                <a:cs typeface="Sitka Text"/>
              </a:rPr>
              <a:t>contains </a:t>
            </a:r>
            <a:r>
              <a:rPr dirty="0" sz="2200" spc="-615">
                <a:latin typeface="Sitka Text"/>
                <a:cs typeface="Sitka Text"/>
              </a:rPr>
              <a:t> </a:t>
            </a:r>
            <a:r>
              <a:rPr dirty="0" sz="2200" spc="-5">
                <a:latin typeface="Sitka Text"/>
                <a:cs typeface="Sitka Text"/>
              </a:rPr>
              <a:t>files</a:t>
            </a:r>
            <a:r>
              <a:rPr dirty="0" sz="2200" spc="-30">
                <a:latin typeface="Sitka Text"/>
                <a:cs typeface="Sitka Text"/>
              </a:rPr>
              <a:t> </a:t>
            </a:r>
            <a:r>
              <a:rPr dirty="0" sz="2200" spc="5">
                <a:latin typeface="Sitka Text"/>
                <a:cs typeface="Sitka Text"/>
              </a:rPr>
              <a:t>as</a:t>
            </a:r>
            <a:r>
              <a:rPr dirty="0" sz="2200" spc="-35">
                <a:latin typeface="Sitka Text"/>
                <a:cs typeface="Sitka Text"/>
              </a:rPr>
              <a:t> </a:t>
            </a:r>
            <a:r>
              <a:rPr dirty="0" sz="2200">
                <a:latin typeface="Sitka Text"/>
                <a:cs typeface="Sitka Text"/>
              </a:rPr>
              <a:t>shown</a:t>
            </a:r>
            <a:r>
              <a:rPr dirty="0" sz="2200" spc="-55">
                <a:latin typeface="Sitka Text"/>
                <a:cs typeface="Sitka Text"/>
              </a:rPr>
              <a:t> </a:t>
            </a:r>
            <a:r>
              <a:rPr dirty="0" sz="2200">
                <a:latin typeface="Sitka Text"/>
                <a:cs typeface="Sitka Text"/>
              </a:rPr>
              <a:t>below</a:t>
            </a:r>
            <a:endParaRPr sz="2200">
              <a:latin typeface="Sitka Text"/>
              <a:cs typeface="Sitka Text"/>
            </a:endParaRPr>
          </a:p>
        </p:txBody>
      </p:sp>
      <p:grpSp>
        <p:nvGrpSpPr>
          <p:cNvPr id="24" name="object 4"/>
          <p:cNvGrpSpPr/>
          <p:nvPr/>
        </p:nvGrpSpPr>
        <p:grpSpPr>
          <a:xfrm>
            <a:off x="441959" y="1268018"/>
            <a:ext cx="6000750" cy="5415280"/>
            <a:chOff x="441959" y="1268018"/>
            <a:chExt cx="6000750" cy="5415280"/>
          </a:xfrm>
        </p:grpSpPr>
        <p:pic>
          <p:nvPicPr>
            <p:cNvPr id="2097154" name="object 5"/>
            <p:cNvPicPr>
              <a:picLocks/>
            </p:cNvPicPr>
            <p:nvPr/>
          </p:nvPicPr>
          <p:blipFill>
            <a:blip xmlns:r="http://schemas.openxmlformats.org/officeDocument/2006/relationships" r:embed="rId1" cstate="print"/>
            <a:stretch>
              <a:fillRect/>
            </a:stretch>
          </p:blipFill>
          <p:spPr>
            <a:xfrm>
              <a:off x="441959" y="1268018"/>
              <a:ext cx="6000496" cy="5415026"/>
            </a:xfrm>
            <a:prstGeom prst="rect"/>
          </p:spPr>
        </p:pic>
        <p:pic>
          <p:nvPicPr>
            <p:cNvPr id="2097155" name="object 6"/>
            <p:cNvPicPr>
              <a:picLocks/>
            </p:cNvPicPr>
            <p:nvPr/>
          </p:nvPicPr>
          <p:blipFill>
            <a:blip xmlns:r="http://schemas.openxmlformats.org/officeDocument/2006/relationships" r:embed="rId2" cstate="print"/>
            <a:stretch>
              <a:fillRect/>
            </a:stretch>
          </p:blipFill>
          <p:spPr>
            <a:xfrm>
              <a:off x="826007" y="1501648"/>
              <a:ext cx="5260847" cy="4673600"/>
            </a:xfrm>
            <a:prstGeom prst="rect"/>
          </p:spPr>
        </p:pic>
        <p:pic>
          <p:nvPicPr>
            <p:cNvPr id="2097156" name="object 7"/>
            <p:cNvPicPr>
              <a:picLocks/>
            </p:cNvPicPr>
            <p:nvPr/>
          </p:nvPicPr>
          <p:blipFill>
            <a:blip xmlns:r="http://schemas.openxmlformats.org/officeDocument/2006/relationships" r:embed="rId3" cstate="print"/>
            <a:stretch>
              <a:fillRect/>
            </a:stretch>
          </p:blipFill>
          <p:spPr>
            <a:xfrm>
              <a:off x="826007" y="4794503"/>
              <a:ext cx="5260847" cy="1411223"/>
            </a:xfrm>
            <a:prstGeom prst="rect"/>
          </p:spPr>
        </p:pic>
        <p:pic>
          <p:nvPicPr>
            <p:cNvPr id="2097157" name="object 8"/>
            <p:cNvPicPr>
              <a:picLocks/>
            </p:cNvPicPr>
            <p:nvPr/>
          </p:nvPicPr>
          <p:blipFill>
            <a:blip xmlns:r="http://schemas.openxmlformats.org/officeDocument/2006/relationships" r:embed="rId4" cstate="print"/>
            <a:stretch>
              <a:fillRect/>
            </a:stretch>
          </p:blipFill>
          <p:spPr>
            <a:xfrm>
              <a:off x="826007" y="4794503"/>
              <a:ext cx="5260847" cy="1411223"/>
            </a:xfrm>
            <a:prstGeom prst="rect"/>
          </p:spPr>
        </p:pic>
      </p:grpSp>
      <p:sp>
        <p:nvSpPr>
          <p:cNvPr id="1048596" name="object 9"/>
          <p:cNvSpPr/>
          <p:nvPr/>
        </p:nvSpPr>
        <p:spPr>
          <a:xfrm>
            <a:off x="7084821" y="3266313"/>
            <a:ext cx="53975" cy="53975"/>
          </a:xfrm>
          <a:custGeom>
            <a:avLst/>
            <a:ahLst/>
            <a:rect l="l" t="t" r="r" b="b"/>
            <a:pathLst>
              <a:path w="53975" h="53975">
                <a:moveTo>
                  <a:pt x="34035" y="0"/>
                </a:moveTo>
                <a:lnTo>
                  <a:pt x="19430" y="0"/>
                </a:lnTo>
                <a:lnTo>
                  <a:pt x="13080" y="2539"/>
                </a:lnTo>
                <a:lnTo>
                  <a:pt x="2539" y="13081"/>
                </a:lnTo>
                <a:lnTo>
                  <a:pt x="0" y="19303"/>
                </a:lnTo>
                <a:lnTo>
                  <a:pt x="0" y="26670"/>
                </a:lnTo>
                <a:lnTo>
                  <a:pt x="0" y="34162"/>
                </a:lnTo>
                <a:lnTo>
                  <a:pt x="2539" y="40386"/>
                </a:lnTo>
                <a:lnTo>
                  <a:pt x="13080" y="50926"/>
                </a:lnTo>
                <a:lnTo>
                  <a:pt x="19430" y="53594"/>
                </a:lnTo>
                <a:lnTo>
                  <a:pt x="34035" y="53594"/>
                </a:lnTo>
                <a:lnTo>
                  <a:pt x="40385" y="50926"/>
                </a:lnTo>
                <a:lnTo>
                  <a:pt x="45720" y="45720"/>
                </a:lnTo>
                <a:lnTo>
                  <a:pt x="50926" y="40386"/>
                </a:lnTo>
                <a:lnTo>
                  <a:pt x="53594" y="34162"/>
                </a:lnTo>
                <a:lnTo>
                  <a:pt x="53594" y="19303"/>
                </a:lnTo>
                <a:lnTo>
                  <a:pt x="50926" y="13081"/>
                </a:lnTo>
                <a:lnTo>
                  <a:pt x="45720" y="7747"/>
                </a:lnTo>
                <a:lnTo>
                  <a:pt x="40385" y="2539"/>
                </a:lnTo>
                <a:lnTo>
                  <a:pt x="34035" y="0"/>
                </a:lnTo>
                <a:close/>
              </a:path>
            </a:pathLst>
          </a:custGeom>
          <a:solidFill>
            <a:srgbClr val="FFFFFF">
              <a:alpha val="79998"/>
            </a:srgbClr>
          </a:solidFill>
        </p:spPr>
        <p:txBody>
          <a:bodyPr bIns="0" lIns="0" rIns="0" rtlCol="0" tIns="0" wrap="square"/>
          <a:p/>
        </p:txBody>
      </p:sp>
      <p:pic>
        <p:nvPicPr>
          <p:cNvPr id="2097158" name="object 10"/>
          <p:cNvPicPr>
            <a:picLocks/>
          </p:cNvPicPr>
          <p:nvPr/>
        </p:nvPicPr>
        <p:blipFill>
          <a:blip xmlns:r="http://schemas.openxmlformats.org/officeDocument/2006/relationships" r:embed="rId5" cstate="print"/>
          <a:stretch>
            <a:fillRect/>
          </a:stretch>
        </p:blipFill>
        <p:spPr>
          <a:xfrm>
            <a:off x="7308367" y="3220973"/>
            <a:ext cx="3541750" cy="186436"/>
          </a:xfrm>
          <a:prstGeom prst="rect"/>
        </p:spPr>
      </p:pic>
      <p:pic>
        <p:nvPicPr>
          <p:cNvPr id="2097159" name="object 11"/>
          <p:cNvPicPr>
            <a:picLocks/>
          </p:cNvPicPr>
          <p:nvPr/>
        </p:nvPicPr>
        <p:blipFill>
          <a:blip xmlns:r="http://schemas.openxmlformats.org/officeDocument/2006/relationships" r:embed="rId6" cstate="print"/>
          <a:stretch>
            <a:fillRect/>
          </a:stretch>
        </p:blipFill>
        <p:spPr>
          <a:xfrm>
            <a:off x="7318120" y="3453384"/>
            <a:ext cx="3708019" cy="185673"/>
          </a:xfrm>
          <a:prstGeom prst="rect"/>
        </p:spPr>
      </p:pic>
      <p:pic>
        <p:nvPicPr>
          <p:cNvPr id="2097160" name="object 12"/>
          <p:cNvPicPr>
            <a:picLocks/>
          </p:cNvPicPr>
          <p:nvPr/>
        </p:nvPicPr>
        <p:blipFill>
          <a:blip xmlns:r="http://schemas.openxmlformats.org/officeDocument/2006/relationships" r:embed="rId7" cstate="print"/>
          <a:stretch>
            <a:fillRect/>
          </a:stretch>
        </p:blipFill>
        <p:spPr>
          <a:xfrm>
            <a:off x="7305802" y="3687317"/>
            <a:ext cx="3194939" cy="186436"/>
          </a:xfrm>
          <a:prstGeom prst="rect"/>
        </p:spPr>
      </p:pic>
      <p:pic>
        <p:nvPicPr>
          <p:cNvPr id="2097161" name="object 13"/>
          <p:cNvPicPr>
            <a:picLocks/>
          </p:cNvPicPr>
          <p:nvPr/>
        </p:nvPicPr>
        <p:blipFill>
          <a:blip xmlns:r="http://schemas.openxmlformats.org/officeDocument/2006/relationships" r:embed="rId8" cstate="print"/>
          <a:stretch>
            <a:fillRect/>
          </a:stretch>
        </p:blipFill>
        <p:spPr>
          <a:xfrm>
            <a:off x="7310373" y="3919728"/>
            <a:ext cx="3893057" cy="185674"/>
          </a:xfrm>
          <a:prstGeom prst="rect"/>
        </p:spPr>
      </p:pic>
      <p:pic>
        <p:nvPicPr>
          <p:cNvPr id="2097162" name="object 14"/>
          <p:cNvPicPr>
            <a:picLocks/>
          </p:cNvPicPr>
          <p:nvPr/>
        </p:nvPicPr>
        <p:blipFill>
          <a:blip xmlns:r="http://schemas.openxmlformats.org/officeDocument/2006/relationships" r:embed="rId9" cstate="print"/>
          <a:stretch>
            <a:fillRect/>
          </a:stretch>
        </p:blipFill>
        <p:spPr>
          <a:xfrm>
            <a:off x="7318120" y="4153661"/>
            <a:ext cx="3621531" cy="178562"/>
          </a:xfrm>
          <a:prstGeom prst="rect"/>
        </p:spPr>
      </p:pic>
      <p:pic>
        <p:nvPicPr>
          <p:cNvPr id="2097163" name="object 15"/>
          <p:cNvPicPr>
            <a:picLocks/>
          </p:cNvPicPr>
          <p:nvPr/>
        </p:nvPicPr>
        <p:blipFill>
          <a:blip xmlns:r="http://schemas.openxmlformats.org/officeDocument/2006/relationships" r:embed="rId10" cstate="print"/>
          <a:stretch>
            <a:fillRect/>
          </a:stretch>
        </p:blipFill>
        <p:spPr>
          <a:xfrm>
            <a:off x="7305802" y="4385309"/>
            <a:ext cx="3699002" cy="186435"/>
          </a:xfrm>
          <a:prstGeom prst="rect"/>
        </p:spPr>
      </p:pic>
      <p:pic>
        <p:nvPicPr>
          <p:cNvPr id="2097164" name="object 16"/>
          <p:cNvPicPr>
            <a:picLocks/>
          </p:cNvPicPr>
          <p:nvPr/>
        </p:nvPicPr>
        <p:blipFill>
          <a:blip xmlns:r="http://schemas.openxmlformats.org/officeDocument/2006/relationships" r:embed="rId11" cstate="print"/>
          <a:stretch>
            <a:fillRect/>
          </a:stretch>
        </p:blipFill>
        <p:spPr>
          <a:xfrm>
            <a:off x="7318120" y="4620005"/>
            <a:ext cx="3536442" cy="186436"/>
          </a:xfrm>
          <a:prstGeom prst="rect"/>
        </p:spPr>
      </p:pic>
      <p:pic>
        <p:nvPicPr>
          <p:cNvPr id="2097165" name="object 17"/>
          <p:cNvPicPr>
            <a:picLocks/>
          </p:cNvPicPr>
          <p:nvPr/>
        </p:nvPicPr>
        <p:blipFill>
          <a:blip xmlns:r="http://schemas.openxmlformats.org/officeDocument/2006/relationships" r:embed="rId12" cstate="print"/>
          <a:stretch>
            <a:fillRect/>
          </a:stretch>
        </p:blipFill>
        <p:spPr>
          <a:xfrm>
            <a:off x="7305802" y="4851653"/>
            <a:ext cx="3259581" cy="18643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8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bIns="0" lIns="0" rIns="0" rtlCol="0" tIns="0" wrap="square"/>
          <a:p/>
        </p:txBody>
      </p:sp>
      <p:sp>
        <p:nvSpPr>
          <p:cNvPr id="1048585" name="object 3"/>
          <p:cNvSpPr/>
          <p:nvPr/>
        </p:nvSpPr>
        <p:spPr>
          <a:xfrm>
            <a:off x="832103" y="1749551"/>
            <a:ext cx="4718685" cy="0"/>
          </a:xfrm>
          <a:custGeom>
            <a:avLst/>
            <a:ahLst/>
            <a:rect l="l" t="t" r="r" b="b"/>
            <a:pathLst>
              <a:path w="4718685" h="0">
                <a:moveTo>
                  <a:pt x="4718304" y="0"/>
                </a:moveTo>
                <a:lnTo>
                  <a:pt x="0" y="0"/>
                </a:lnTo>
              </a:path>
            </a:pathLst>
          </a:custGeom>
          <a:ln w="12192">
            <a:solidFill>
              <a:srgbClr val="EC7C30"/>
            </a:solidFill>
          </a:ln>
        </p:spPr>
        <p:txBody>
          <a:bodyPr bIns="0" lIns="0" rIns="0" rtlCol="0" tIns="0" wrap="square"/>
          <a:p/>
        </p:txBody>
      </p:sp>
      <p:sp>
        <p:nvSpPr>
          <p:cNvPr id="1048586" name="object 4"/>
          <p:cNvSpPr txBox="1"/>
          <p:nvPr/>
        </p:nvSpPr>
        <p:spPr>
          <a:xfrm>
            <a:off x="976680" y="1912747"/>
            <a:ext cx="4429760" cy="3118422"/>
          </a:xfrm>
          <a:prstGeom prst="rect"/>
        </p:spPr>
        <p:txBody>
          <a:bodyPr bIns="0" lIns="0" rIns="0" rtlCol="0" tIns="31750" vert="horz" wrap="square">
            <a:spAutoFit/>
          </a:bodyPr>
          <a:p>
            <a:pPr indent="-228600" marL="241300" marR="5080">
              <a:lnSpc>
                <a:spcPct val="90000"/>
              </a:lnSpc>
              <a:spcBef>
                <a:spcPts val="250"/>
              </a:spcBef>
              <a:buFont typeface="Arial MT"/>
              <a:buChar char="•"/>
              <a:tabLst>
                <a:tab algn="l" pos="240665"/>
                <a:tab algn="l" pos="241300"/>
              </a:tabLst>
            </a:pPr>
            <a:r>
              <a:rPr dirty="0" sz="1300" spc="-10">
                <a:solidFill>
                  <a:srgbClr val="FFFFFF"/>
                </a:solidFill>
                <a:latin typeface="Calibri"/>
                <a:cs typeface="Calibri"/>
              </a:rPr>
              <a:t>Project</a:t>
            </a:r>
            <a:r>
              <a:rPr dirty="0" sz="1300" spc="15">
                <a:solidFill>
                  <a:srgbClr val="FFFFFF"/>
                </a:solidFill>
                <a:latin typeface="Calibri"/>
                <a:cs typeface="Calibri"/>
              </a:rPr>
              <a:t> </a:t>
            </a:r>
            <a:r>
              <a:rPr dirty="0" sz="1300" spc="-5">
                <a:solidFill>
                  <a:srgbClr val="FFFFFF"/>
                </a:solidFill>
                <a:latin typeface="Calibri"/>
                <a:cs typeface="Calibri"/>
              </a:rPr>
              <a:t>Flow:</a:t>
            </a:r>
            <a:r>
              <a:rPr dirty="0" sz="1300" spc="15">
                <a:solidFill>
                  <a:srgbClr val="FFFFFF"/>
                </a:solidFill>
                <a:latin typeface="Calibri"/>
                <a:cs typeface="Calibri"/>
              </a:rPr>
              <a:t> </a:t>
            </a:r>
            <a:r>
              <a:rPr dirty="0" sz="1300" spc="-5">
                <a:solidFill>
                  <a:srgbClr val="FFFFFF"/>
                </a:solidFill>
                <a:latin typeface="Calibri"/>
                <a:cs typeface="Calibri"/>
              </a:rPr>
              <a:t>●</a:t>
            </a:r>
            <a:r>
              <a:rPr dirty="0" sz="1300" spc="5">
                <a:solidFill>
                  <a:srgbClr val="FFFFFF"/>
                </a:solidFill>
                <a:latin typeface="Calibri"/>
                <a:cs typeface="Calibri"/>
              </a:rPr>
              <a:t> </a:t>
            </a:r>
            <a:r>
              <a:rPr dirty="0" sz="1300" spc="-10">
                <a:solidFill>
                  <a:srgbClr val="FFFFFF"/>
                </a:solidFill>
                <a:latin typeface="Calibri"/>
                <a:cs typeface="Calibri"/>
              </a:rPr>
              <a:t>The</a:t>
            </a:r>
            <a:r>
              <a:rPr dirty="0" sz="1300" spc="40">
                <a:solidFill>
                  <a:srgbClr val="FFFFFF"/>
                </a:solidFill>
                <a:latin typeface="Calibri"/>
                <a:cs typeface="Calibri"/>
              </a:rPr>
              <a:t> </a:t>
            </a:r>
            <a:r>
              <a:rPr dirty="0" sz="1300" spc="-10">
                <a:solidFill>
                  <a:srgbClr val="FFFFFF"/>
                </a:solidFill>
                <a:latin typeface="Calibri"/>
                <a:cs typeface="Calibri"/>
              </a:rPr>
              <a:t>user</a:t>
            </a:r>
            <a:r>
              <a:rPr dirty="0" sz="1300" spc="15">
                <a:solidFill>
                  <a:srgbClr val="FFFFFF"/>
                </a:solidFill>
                <a:latin typeface="Calibri"/>
                <a:cs typeface="Calibri"/>
              </a:rPr>
              <a:t> </a:t>
            </a:r>
            <a:r>
              <a:rPr dirty="0" sz="1300" spc="-15">
                <a:solidFill>
                  <a:srgbClr val="FFFFFF"/>
                </a:solidFill>
                <a:latin typeface="Calibri"/>
                <a:cs typeface="Calibri"/>
              </a:rPr>
              <a:t>interacts</a:t>
            </a:r>
            <a:r>
              <a:rPr dirty="0" sz="1300" spc="65">
                <a:solidFill>
                  <a:srgbClr val="FFFFFF"/>
                </a:solidFill>
                <a:latin typeface="Calibri"/>
                <a:cs typeface="Calibri"/>
              </a:rPr>
              <a:t> </a:t>
            </a:r>
            <a:r>
              <a:rPr dirty="0" sz="1300" spc="-5">
                <a:solidFill>
                  <a:srgbClr val="FFFFFF"/>
                </a:solidFill>
                <a:latin typeface="Calibri"/>
                <a:cs typeface="Calibri"/>
              </a:rPr>
              <a:t>with</a:t>
            </a:r>
            <a:r>
              <a:rPr dirty="0" sz="1300" spc="30">
                <a:solidFill>
                  <a:srgbClr val="FFFFFF"/>
                </a:solidFill>
                <a:latin typeface="Calibri"/>
                <a:cs typeface="Calibri"/>
              </a:rPr>
              <a:t> </a:t>
            </a:r>
            <a:r>
              <a:rPr dirty="0" sz="1300" spc="-10">
                <a:solidFill>
                  <a:srgbClr val="FFFFFF"/>
                </a:solidFill>
                <a:latin typeface="Calibri"/>
                <a:cs typeface="Calibri"/>
              </a:rPr>
              <a:t>the</a:t>
            </a:r>
            <a:r>
              <a:rPr dirty="0" sz="1300" spc="25">
                <a:solidFill>
                  <a:srgbClr val="FFFFFF"/>
                </a:solidFill>
                <a:latin typeface="Calibri"/>
                <a:cs typeface="Calibri"/>
              </a:rPr>
              <a:t> </a:t>
            </a:r>
            <a:r>
              <a:rPr dirty="0" sz="1300">
                <a:solidFill>
                  <a:srgbClr val="FFFFFF"/>
                </a:solidFill>
                <a:latin typeface="Calibri"/>
                <a:cs typeface="Calibri"/>
              </a:rPr>
              <a:t>UI </a:t>
            </a:r>
            <a:r>
              <a:rPr dirty="0" sz="1300" spc="-20">
                <a:solidFill>
                  <a:srgbClr val="FFFFFF"/>
                </a:solidFill>
                <a:latin typeface="Calibri"/>
                <a:cs typeface="Calibri"/>
              </a:rPr>
              <a:t>to</a:t>
            </a:r>
            <a:r>
              <a:rPr dirty="0" sz="1300" spc="25">
                <a:solidFill>
                  <a:srgbClr val="FFFFFF"/>
                </a:solidFill>
                <a:latin typeface="Calibri"/>
                <a:cs typeface="Calibri"/>
              </a:rPr>
              <a:t> </a:t>
            </a:r>
            <a:r>
              <a:rPr dirty="0" sz="1300" spc="-15">
                <a:solidFill>
                  <a:srgbClr val="FFFFFF"/>
                </a:solidFill>
                <a:latin typeface="Calibri"/>
                <a:cs typeface="Calibri"/>
              </a:rPr>
              <a:t>enter</a:t>
            </a:r>
            <a:r>
              <a:rPr dirty="0" sz="1300" spc="50">
                <a:solidFill>
                  <a:srgbClr val="FFFFFF"/>
                </a:solidFill>
                <a:latin typeface="Calibri"/>
                <a:cs typeface="Calibri"/>
              </a:rPr>
              <a:t> </a:t>
            </a:r>
            <a:r>
              <a:rPr dirty="0" sz="1300" spc="-10">
                <a:solidFill>
                  <a:srgbClr val="FFFFFF"/>
                </a:solidFill>
                <a:latin typeface="Calibri"/>
                <a:cs typeface="Calibri"/>
              </a:rPr>
              <a:t>the </a:t>
            </a:r>
            <a:r>
              <a:rPr dirty="0" sz="1300" spc="-5">
                <a:solidFill>
                  <a:srgbClr val="FFFFFF"/>
                </a:solidFill>
                <a:latin typeface="Calibri"/>
                <a:cs typeface="Calibri"/>
              </a:rPr>
              <a:t> </a:t>
            </a:r>
            <a:r>
              <a:rPr dirty="0" sz="1300" spc="-10">
                <a:solidFill>
                  <a:srgbClr val="FFFFFF"/>
                </a:solidFill>
                <a:latin typeface="Calibri"/>
                <a:cs typeface="Calibri"/>
              </a:rPr>
              <a:t>input.</a:t>
            </a:r>
            <a:r>
              <a:rPr dirty="0" sz="1300" spc="60">
                <a:solidFill>
                  <a:srgbClr val="FFFFFF"/>
                </a:solidFill>
                <a:latin typeface="Calibri"/>
                <a:cs typeface="Calibri"/>
              </a:rPr>
              <a:t> </a:t>
            </a:r>
            <a:r>
              <a:rPr dirty="0" sz="1300" spc="-5">
                <a:solidFill>
                  <a:srgbClr val="FFFFFF"/>
                </a:solidFill>
                <a:latin typeface="Calibri"/>
                <a:cs typeface="Calibri"/>
              </a:rPr>
              <a:t>●</a:t>
            </a:r>
            <a:r>
              <a:rPr dirty="0" sz="1300">
                <a:solidFill>
                  <a:srgbClr val="FFFFFF"/>
                </a:solidFill>
                <a:latin typeface="Calibri"/>
                <a:cs typeface="Calibri"/>
              </a:rPr>
              <a:t> </a:t>
            </a:r>
            <a:r>
              <a:rPr dirty="0" sz="1300" spc="-20">
                <a:solidFill>
                  <a:srgbClr val="FFFFFF"/>
                </a:solidFill>
                <a:latin typeface="Calibri"/>
                <a:cs typeface="Calibri"/>
              </a:rPr>
              <a:t>Entered</a:t>
            </a:r>
            <a:r>
              <a:rPr dirty="0" sz="1300" spc="80">
                <a:solidFill>
                  <a:srgbClr val="FFFFFF"/>
                </a:solidFill>
                <a:latin typeface="Calibri"/>
                <a:cs typeface="Calibri"/>
              </a:rPr>
              <a:t> </a:t>
            </a:r>
            <a:r>
              <a:rPr dirty="0" sz="1300" spc="-10">
                <a:solidFill>
                  <a:srgbClr val="FFFFFF"/>
                </a:solidFill>
                <a:latin typeface="Calibri"/>
                <a:cs typeface="Calibri"/>
              </a:rPr>
              <a:t>input</a:t>
            </a:r>
            <a:r>
              <a:rPr dirty="0" sz="1300" spc="60">
                <a:solidFill>
                  <a:srgbClr val="FFFFFF"/>
                </a:solidFill>
                <a:latin typeface="Calibri"/>
                <a:cs typeface="Calibri"/>
              </a:rPr>
              <a:t> </a:t>
            </a:r>
            <a:r>
              <a:rPr dirty="0" sz="1300" spc="-10">
                <a:solidFill>
                  <a:srgbClr val="FFFFFF"/>
                </a:solidFill>
                <a:latin typeface="Calibri"/>
                <a:cs typeface="Calibri"/>
              </a:rPr>
              <a:t>is</a:t>
            </a:r>
            <a:r>
              <a:rPr dirty="0" sz="1300" spc="10">
                <a:solidFill>
                  <a:srgbClr val="FFFFFF"/>
                </a:solidFill>
                <a:latin typeface="Calibri"/>
                <a:cs typeface="Calibri"/>
              </a:rPr>
              <a:t> </a:t>
            </a:r>
            <a:r>
              <a:rPr dirty="0" sz="1300" spc="-10">
                <a:solidFill>
                  <a:srgbClr val="FFFFFF"/>
                </a:solidFill>
                <a:latin typeface="Calibri"/>
                <a:cs typeface="Calibri"/>
              </a:rPr>
              <a:t>analysed</a:t>
            </a:r>
            <a:r>
              <a:rPr dirty="0" sz="1300" spc="75">
                <a:solidFill>
                  <a:srgbClr val="FFFFFF"/>
                </a:solidFill>
                <a:latin typeface="Calibri"/>
                <a:cs typeface="Calibri"/>
              </a:rPr>
              <a:t> </a:t>
            </a:r>
            <a:r>
              <a:rPr dirty="0" sz="1300" spc="-10">
                <a:solidFill>
                  <a:srgbClr val="FFFFFF"/>
                </a:solidFill>
                <a:latin typeface="Calibri"/>
                <a:cs typeface="Calibri"/>
              </a:rPr>
              <a:t>by</a:t>
            </a:r>
            <a:r>
              <a:rPr dirty="0" sz="1300" spc="5">
                <a:solidFill>
                  <a:srgbClr val="FFFFFF"/>
                </a:solidFill>
                <a:latin typeface="Calibri"/>
                <a:cs typeface="Calibri"/>
              </a:rPr>
              <a:t> </a:t>
            </a:r>
            <a:r>
              <a:rPr dirty="0" sz="1300" spc="-10">
                <a:solidFill>
                  <a:srgbClr val="FFFFFF"/>
                </a:solidFill>
                <a:latin typeface="Calibri"/>
                <a:cs typeface="Calibri"/>
              </a:rPr>
              <a:t>the</a:t>
            </a:r>
            <a:r>
              <a:rPr dirty="0" sz="1300" spc="40">
                <a:solidFill>
                  <a:srgbClr val="FFFFFF"/>
                </a:solidFill>
                <a:latin typeface="Calibri"/>
                <a:cs typeface="Calibri"/>
              </a:rPr>
              <a:t> </a:t>
            </a:r>
            <a:r>
              <a:rPr dirty="0" sz="1300" spc="-10">
                <a:solidFill>
                  <a:srgbClr val="FFFFFF"/>
                </a:solidFill>
                <a:latin typeface="Calibri"/>
                <a:cs typeface="Calibri"/>
              </a:rPr>
              <a:t>model</a:t>
            </a:r>
            <a:r>
              <a:rPr dirty="0" sz="1300" spc="30">
                <a:solidFill>
                  <a:srgbClr val="FFFFFF"/>
                </a:solidFill>
                <a:latin typeface="Calibri"/>
                <a:cs typeface="Calibri"/>
              </a:rPr>
              <a:t> </a:t>
            </a:r>
            <a:r>
              <a:rPr dirty="0" sz="1300" spc="-5">
                <a:solidFill>
                  <a:srgbClr val="FFFFFF"/>
                </a:solidFill>
                <a:latin typeface="Calibri"/>
                <a:cs typeface="Calibri"/>
              </a:rPr>
              <a:t>which</a:t>
            </a:r>
            <a:r>
              <a:rPr dirty="0" sz="1300" spc="35">
                <a:solidFill>
                  <a:srgbClr val="FFFFFF"/>
                </a:solidFill>
                <a:latin typeface="Calibri"/>
                <a:cs typeface="Calibri"/>
              </a:rPr>
              <a:t> </a:t>
            </a:r>
            <a:r>
              <a:rPr dirty="0" sz="1300" spc="-10">
                <a:solidFill>
                  <a:srgbClr val="FFFFFF"/>
                </a:solidFill>
                <a:latin typeface="Calibri"/>
                <a:cs typeface="Calibri"/>
              </a:rPr>
              <a:t>is </a:t>
            </a:r>
            <a:r>
              <a:rPr dirty="0" sz="1300" spc="-5">
                <a:solidFill>
                  <a:srgbClr val="FFFFFF"/>
                </a:solidFill>
                <a:latin typeface="Calibri"/>
                <a:cs typeface="Calibri"/>
              </a:rPr>
              <a:t> </a:t>
            </a:r>
            <a:r>
              <a:rPr dirty="0" sz="1300" spc="-15">
                <a:solidFill>
                  <a:srgbClr val="FFFFFF"/>
                </a:solidFill>
                <a:latin typeface="Calibri"/>
                <a:cs typeface="Calibri"/>
              </a:rPr>
              <a:t>integrated.</a:t>
            </a:r>
            <a:r>
              <a:rPr dirty="0" sz="1300" spc="105">
                <a:solidFill>
                  <a:srgbClr val="FFFFFF"/>
                </a:solidFill>
                <a:latin typeface="Calibri"/>
                <a:cs typeface="Calibri"/>
              </a:rPr>
              <a:t> </a:t>
            </a:r>
            <a:r>
              <a:rPr dirty="0" sz="1300" spc="-5">
                <a:solidFill>
                  <a:srgbClr val="FFFFFF"/>
                </a:solidFill>
                <a:latin typeface="Calibri"/>
                <a:cs typeface="Calibri"/>
              </a:rPr>
              <a:t>●</a:t>
            </a:r>
            <a:r>
              <a:rPr dirty="0" sz="1300" spc="10">
                <a:solidFill>
                  <a:srgbClr val="FFFFFF"/>
                </a:solidFill>
                <a:latin typeface="Calibri"/>
                <a:cs typeface="Calibri"/>
              </a:rPr>
              <a:t> </a:t>
            </a:r>
            <a:r>
              <a:rPr dirty="0" sz="1300" spc="-5">
                <a:solidFill>
                  <a:srgbClr val="FFFFFF"/>
                </a:solidFill>
                <a:latin typeface="Calibri"/>
                <a:cs typeface="Calibri"/>
              </a:rPr>
              <a:t>Once</a:t>
            </a:r>
            <a:r>
              <a:rPr dirty="0" sz="1300" spc="25">
                <a:solidFill>
                  <a:srgbClr val="FFFFFF"/>
                </a:solidFill>
                <a:latin typeface="Calibri"/>
                <a:cs typeface="Calibri"/>
              </a:rPr>
              <a:t> </a:t>
            </a:r>
            <a:r>
              <a:rPr dirty="0" sz="1300" spc="-10">
                <a:solidFill>
                  <a:srgbClr val="FFFFFF"/>
                </a:solidFill>
                <a:latin typeface="Calibri"/>
                <a:cs typeface="Calibri"/>
              </a:rPr>
              <a:t>the</a:t>
            </a:r>
            <a:r>
              <a:rPr dirty="0" sz="1300" spc="25">
                <a:solidFill>
                  <a:srgbClr val="FFFFFF"/>
                </a:solidFill>
                <a:latin typeface="Calibri"/>
                <a:cs typeface="Calibri"/>
              </a:rPr>
              <a:t> </a:t>
            </a:r>
            <a:r>
              <a:rPr dirty="0" sz="1300" spc="-10">
                <a:solidFill>
                  <a:srgbClr val="FFFFFF"/>
                </a:solidFill>
                <a:latin typeface="Calibri"/>
                <a:cs typeface="Calibri"/>
              </a:rPr>
              <a:t>model</a:t>
            </a:r>
            <a:r>
              <a:rPr dirty="0" sz="1300" spc="65">
                <a:solidFill>
                  <a:srgbClr val="FFFFFF"/>
                </a:solidFill>
                <a:latin typeface="Calibri"/>
                <a:cs typeface="Calibri"/>
              </a:rPr>
              <a:t> </a:t>
            </a:r>
            <a:r>
              <a:rPr dirty="0" sz="1300" spc="-10">
                <a:solidFill>
                  <a:srgbClr val="FFFFFF"/>
                </a:solidFill>
                <a:latin typeface="Calibri"/>
                <a:cs typeface="Calibri"/>
              </a:rPr>
              <a:t>analyses</a:t>
            </a:r>
            <a:r>
              <a:rPr dirty="0" sz="1300" spc="65">
                <a:solidFill>
                  <a:srgbClr val="FFFFFF"/>
                </a:solidFill>
                <a:latin typeface="Calibri"/>
                <a:cs typeface="Calibri"/>
              </a:rPr>
              <a:t> </a:t>
            </a:r>
            <a:r>
              <a:rPr dirty="0" sz="1300" spc="-10">
                <a:solidFill>
                  <a:srgbClr val="FFFFFF"/>
                </a:solidFill>
                <a:latin typeface="Calibri"/>
                <a:cs typeface="Calibri"/>
              </a:rPr>
              <a:t>the</a:t>
            </a:r>
            <a:r>
              <a:rPr dirty="0" sz="1300" spc="50">
                <a:solidFill>
                  <a:srgbClr val="FFFFFF"/>
                </a:solidFill>
                <a:latin typeface="Calibri"/>
                <a:cs typeface="Calibri"/>
              </a:rPr>
              <a:t> </a:t>
            </a:r>
            <a:r>
              <a:rPr dirty="0" sz="1300" spc="-10">
                <a:solidFill>
                  <a:srgbClr val="FFFFFF"/>
                </a:solidFill>
                <a:latin typeface="Calibri"/>
                <a:cs typeface="Calibri"/>
              </a:rPr>
              <a:t>input</a:t>
            </a:r>
            <a:r>
              <a:rPr dirty="0" sz="1300" spc="70">
                <a:solidFill>
                  <a:srgbClr val="FFFFFF"/>
                </a:solidFill>
                <a:latin typeface="Calibri"/>
                <a:cs typeface="Calibri"/>
              </a:rPr>
              <a:t> </a:t>
            </a:r>
            <a:r>
              <a:rPr dirty="0" sz="1300" spc="-10">
                <a:solidFill>
                  <a:srgbClr val="FFFFFF"/>
                </a:solidFill>
                <a:latin typeface="Calibri"/>
                <a:cs typeface="Calibri"/>
              </a:rPr>
              <a:t>the </a:t>
            </a:r>
            <a:r>
              <a:rPr dirty="0" sz="1300" spc="-5">
                <a:solidFill>
                  <a:srgbClr val="FFFFFF"/>
                </a:solidFill>
                <a:latin typeface="Calibri"/>
                <a:cs typeface="Calibri"/>
              </a:rPr>
              <a:t> </a:t>
            </a:r>
            <a:r>
              <a:rPr dirty="0" sz="1300" spc="-10">
                <a:solidFill>
                  <a:srgbClr val="FFFFFF"/>
                </a:solidFill>
                <a:latin typeface="Calibri"/>
                <a:cs typeface="Calibri"/>
              </a:rPr>
              <a:t>prediction</a:t>
            </a:r>
            <a:r>
              <a:rPr dirty="0" sz="1300" spc="85">
                <a:solidFill>
                  <a:srgbClr val="FFFFFF"/>
                </a:solidFill>
                <a:latin typeface="Calibri"/>
                <a:cs typeface="Calibri"/>
              </a:rPr>
              <a:t> </a:t>
            </a:r>
            <a:r>
              <a:rPr dirty="0" sz="1300" spc="-10">
                <a:solidFill>
                  <a:srgbClr val="FFFFFF"/>
                </a:solidFill>
                <a:latin typeface="Calibri"/>
                <a:cs typeface="Calibri"/>
              </a:rPr>
              <a:t>is</a:t>
            </a:r>
            <a:r>
              <a:rPr dirty="0" sz="1300" spc="45">
                <a:solidFill>
                  <a:srgbClr val="FFFFFF"/>
                </a:solidFill>
                <a:latin typeface="Calibri"/>
                <a:cs typeface="Calibri"/>
              </a:rPr>
              <a:t> </a:t>
            </a:r>
            <a:r>
              <a:rPr dirty="0" sz="1300" spc="-10">
                <a:solidFill>
                  <a:srgbClr val="FFFFFF"/>
                </a:solidFill>
                <a:latin typeface="Calibri"/>
                <a:cs typeface="Calibri"/>
              </a:rPr>
              <a:t>showcased</a:t>
            </a:r>
            <a:r>
              <a:rPr dirty="0" sz="1300" spc="40">
                <a:solidFill>
                  <a:srgbClr val="FFFFFF"/>
                </a:solidFill>
                <a:latin typeface="Calibri"/>
                <a:cs typeface="Calibri"/>
              </a:rPr>
              <a:t> </a:t>
            </a:r>
            <a:r>
              <a:rPr dirty="0" sz="1300" spc="-10">
                <a:solidFill>
                  <a:srgbClr val="FFFFFF"/>
                </a:solidFill>
                <a:latin typeface="Calibri"/>
                <a:cs typeface="Calibri"/>
              </a:rPr>
              <a:t>on</a:t>
            </a:r>
            <a:r>
              <a:rPr dirty="0" sz="1300" spc="40">
                <a:solidFill>
                  <a:srgbClr val="FFFFFF"/>
                </a:solidFill>
                <a:latin typeface="Calibri"/>
                <a:cs typeface="Calibri"/>
              </a:rPr>
              <a:t> </a:t>
            </a:r>
            <a:r>
              <a:rPr dirty="0" sz="1300" spc="-10">
                <a:solidFill>
                  <a:srgbClr val="FFFFFF"/>
                </a:solidFill>
                <a:latin typeface="Calibri"/>
                <a:cs typeface="Calibri"/>
              </a:rPr>
              <a:t>the</a:t>
            </a:r>
            <a:r>
              <a:rPr dirty="0" sz="1300" spc="50">
                <a:solidFill>
                  <a:srgbClr val="FFFFFF"/>
                </a:solidFill>
                <a:latin typeface="Calibri"/>
                <a:cs typeface="Calibri"/>
              </a:rPr>
              <a:t> </a:t>
            </a:r>
            <a:r>
              <a:rPr dirty="0" sz="1300">
                <a:solidFill>
                  <a:srgbClr val="FFFFFF"/>
                </a:solidFill>
                <a:latin typeface="Calibri"/>
                <a:cs typeface="Calibri"/>
              </a:rPr>
              <a:t>UI</a:t>
            </a:r>
            <a:r>
              <a:rPr dirty="0" sz="1300" spc="-15">
                <a:solidFill>
                  <a:srgbClr val="FFFFFF"/>
                </a:solidFill>
                <a:latin typeface="Calibri"/>
                <a:cs typeface="Calibri"/>
              </a:rPr>
              <a:t> </a:t>
            </a:r>
            <a:r>
              <a:rPr dirty="0" sz="1300" spc="-65">
                <a:solidFill>
                  <a:srgbClr val="FFFFFF"/>
                </a:solidFill>
                <a:latin typeface="Calibri"/>
                <a:cs typeface="Calibri"/>
              </a:rPr>
              <a:t>To</a:t>
            </a:r>
            <a:r>
              <a:rPr dirty="0" sz="1300" spc="35">
                <a:solidFill>
                  <a:srgbClr val="FFFFFF"/>
                </a:solidFill>
                <a:latin typeface="Calibri"/>
                <a:cs typeface="Calibri"/>
              </a:rPr>
              <a:t> </a:t>
            </a:r>
            <a:r>
              <a:rPr dirty="0" sz="1300" spc="-10">
                <a:solidFill>
                  <a:srgbClr val="FFFFFF"/>
                </a:solidFill>
                <a:latin typeface="Calibri"/>
                <a:cs typeface="Calibri"/>
              </a:rPr>
              <a:t>accomplish</a:t>
            </a:r>
            <a:r>
              <a:rPr dirty="0" sz="1300" spc="85">
                <a:solidFill>
                  <a:srgbClr val="FFFFFF"/>
                </a:solidFill>
                <a:latin typeface="Calibri"/>
                <a:cs typeface="Calibri"/>
              </a:rPr>
              <a:t> </a:t>
            </a:r>
            <a:r>
              <a:rPr dirty="0" sz="1300" spc="-10">
                <a:solidFill>
                  <a:srgbClr val="FFFFFF"/>
                </a:solidFill>
                <a:latin typeface="Calibri"/>
                <a:cs typeface="Calibri"/>
              </a:rPr>
              <a:t>this,</a:t>
            </a:r>
            <a:r>
              <a:rPr dirty="0" sz="1300" spc="60">
                <a:solidFill>
                  <a:srgbClr val="FFFFFF"/>
                </a:solidFill>
                <a:latin typeface="Calibri"/>
                <a:cs typeface="Calibri"/>
              </a:rPr>
              <a:t> </a:t>
            </a:r>
            <a:r>
              <a:rPr dirty="0" sz="1300">
                <a:solidFill>
                  <a:srgbClr val="FFFFFF"/>
                </a:solidFill>
                <a:latin typeface="Calibri"/>
                <a:cs typeface="Calibri"/>
              </a:rPr>
              <a:t>we</a:t>
            </a:r>
            <a:r>
              <a:rPr dirty="0" sz="1300" spc="-25">
                <a:solidFill>
                  <a:srgbClr val="FFFFFF"/>
                </a:solidFill>
                <a:latin typeface="Calibri"/>
                <a:cs typeface="Calibri"/>
              </a:rPr>
              <a:t> </a:t>
            </a:r>
            <a:r>
              <a:rPr dirty="0" sz="1300" spc="-20">
                <a:solidFill>
                  <a:srgbClr val="FFFFFF"/>
                </a:solidFill>
                <a:latin typeface="Calibri"/>
                <a:cs typeface="Calibri"/>
              </a:rPr>
              <a:t>have </a:t>
            </a:r>
            <a:r>
              <a:rPr dirty="0" sz="1300" spc="-280">
                <a:solidFill>
                  <a:srgbClr val="FFFFFF"/>
                </a:solidFill>
                <a:latin typeface="Calibri"/>
                <a:cs typeface="Calibri"/>
              </a:rPr>
              <a:t> </a:t>
            </a:r>
            <a:r>
              <a:rPr dirty="0" sz="1300" spc="-15">
                <a:solidFill>
                  <a:srgbClr val="FFFFFF"/>
                </a:solidFill>
                <a:latin typeface="Calibri"/>
                <a:cs typeface="Calibri"/>
              </a:rPr>
              <a:t>to</a:t>
            </a:r>
            <a:r>
              <a:rPr dirty="0" sz="1300" spc="30">
                <a:solidFill>
                  <a:srgbClr val="FFFFFF"/>
                </a:solidFill>
                <a:latin typeface="Calibri"/>
                <a:cs typeface="Calibri"/>
              </a:rPr>
              <a:t> </a:t>
            </a:r>
            <a:r>
              <a:rPr dirty="0" sz="1300" spc="-10">
                <a:solidFill>
                  <a:srgbClr val="FFFFFF"/>
                </a:solidFill>
                <a:latin typeface="Calibri"/>
                <a:cs typeface="Calibri"/>
              </a:rPr>
              <a:t>complete</a:t>
            </a:r>
            <a:r>
              <a:rPr dirty="0" sz="1300" spc="45">
                <a:solidFill>
                  <a:srgbClr val="FFFFFF"/>
                </a:solidFill>
                <a:latin typeface="Calibri"/>
                <a:cs typeface="Calibri"/>
              </a:rPr>
              <a:t> </a:t>
            </a:r>
            <a:r>
              <a:rPr dirty="0" sz="1300" spc="-5">
                <a:solidFill>
                  <a:srgbClr val="FFFFFF"/>
                </a:solidFill>
                <a:latin typeface="Calibri"/>
                <a:cs typeface="Calibri"/>
              </a:rPr>
              <a:t>all</a:t>
            </a:r>
            <a:r>
              <a:rPr dirty="0" sz="1300" spc="35">
                <a:solidFill>
                  <a:srgbClr val="FFFFFF"/>
                </a:solidFill>
                <a:latin typeface="Calibri"/>
                <a:cs typeface="Calibri"/>
              </a:rPr>
              <a:t> </a:t>
            </a:r>
            <a:r>
              <a:rPr dirty="0" sz="1300" spc="-10">
                <a:solidFill>
                  <a:srgbClr val="FFFFFF"/>
                </a:solidFill>
                <a:latin typeface="Calibri"/>
                <a:cs typeface="Calibri"/>
              </a:rPr>
              <a:t>the</a:t>
            </a:r>
            <a:r>
              <a:rPr dirty="0" sz="1300" spc="20">
                <a:solidFill>
                  <a:srgbClr val="FFFFFF"/>
                </a:solidFill>
                <a:latin typeface="Calibri"/>
                <a:cs typeface="Calibri"/>
              </a:rPr>
              <a:t> </a:t>
            </a:r>
            <a:r>
              <a:rPr dirty="0" sz="1300" spc="-10">
                <a:solidFill>
                  <a:srgbClr val="FFFFFF"/>
                </a:solidFill>
                <a:latin typeface="Calibri"/>
                <a:cs typeface="Calibri"/>
              </a:rPr>
              <a:t>activities</a:t>
            </a:r>
            <a:r>
              <a:rPr dirty="0" sz="1300" spc="95">
                <a:solidFill>
                  <a:srgbClr val="FFFFFF"/>
                </a:solidFill>
                <a:latin typeface="Calibri"/>
                <a:cs typeface="Calibri"/>
              </a:rPr>
              <a:t> </a:t>
            </a:r>
            <a:r>
              <a:rPr dirty="0" sz="1300" spc="-15">
                <a:solidFill>
                  <a:srgbClr val="FFFFFF"/>
                </a:solidFill>
                <a:latin typeface="Calibri"/>
                <a:cs typeface="Calibri"/>
              </a:rPr>
              <a:t>listed</a:t>
            </a:r>
            <a:r>
              <a:rPr dirty="0" sz="1300" spc="65">
                <a:solidFill>
                  <a:srgbClr val="FFFFFF"/>
                </a:solidFill>
                <a:latin typeface="Calibri"/>
                <a:cs typeface="Calibri"/>
              </a:rPr>
              <a:t> </a:t>
            </a:r>
            <a:r>
              <a:rPr dirty="0" sz="1300" spc="-30">
                <a:solidFill>
                  <a:srgbClr val="FFFFFF"/>
                </a:solidFill>
                <a:latin typeface="Calibri"/>
                <a:cs typeface="Calibri"/>
              </a:rPr>
              <a:t>below,</a:t>
            </a:r>
            <a:r>
              <a:rPr dirty="0" sz="1300">
                <a:solidFill>
                  <a:srgbClr val="FFFFFF"/>
                </a:solidFill>
                <a:latin typeface="Calibri"/>
                <a:cs typeface="Calibri"/>
              </a:rPr>
              <a:t> </a:t>
            </a:r>
            <a:r>
              <a:rPr dirty="0" sz="1300" spc="-5">
                <a:solidFill>
                  <a:srgbClr val="FFFFFF"/>
                </a:solidFill>
                <a:latin typeface="Calibri"/>
                <a:cs typeface="Calibri"/>
              </a:rPr>
              <a:t>●</a:t>
            </a:r>
            <a:r>
              <a:rPr dirty="0" sz="1300">
                <a:solidFill>
                  <a:srgbClr val="FFFFFF"/>
                </a:solidFill>
                <a:latin typeface="Calibri"/>
                <a:cs typeface="Calibri"/>
              </a:rPr>
              <a:t> </a:t>
            </a:r>
            <a:r>
              <a:rPr dirty="0" sz="1300" spc="-10">
                <a:solidFill>
                  <a:srgbClr val="FFFFFF"/>
                </a:solidFill>
                <a:latin typeface="Calibri"/>
                <a:cs typeface="Calibri"/>
              </a:rPr>
              <a:t>Define</a:t>
            </a:r>
            <a:r>
              <a:rPr dirty="0" sz="1300" spc="70">
                <a:solidFill>
                  <a:srgbClr val="FFFFFF"/>
                </a:solidFill>
                <a:latin typeface="Calibri"/>
                <a:cs typeface="Calibri"/>
              </a:rPr>
              <a:t> </a:t>
            </a:r>
            <a:r>
              <a:rPr dirty="0" sz="1300" spc="-10">
                <a:solidFill>
                  <a:srgbClr val="FFFFFF"/>
                </a:solidFill>
                <a:latin typeface="Calibri"/>
                <a:cs typeface="Calibri"/>
              </a:rPr>
              <a:t>Problem</a:t>
            </a:r>
            <a:r>
              <a:rPr dirty="0" sz="1300" spc="40">
                <a:solidFill>
                  <a:srgbClr val="FFFFFF"/>
                </a:solidFill>
                <a:latin typeface="Calibri"/>
                <a:cs typeface="Calibri"/>
              </a:rPr>
              <a:t> </a:t>
            </a:r>
            <a:r>
              <a:rPr dirty="0" sz="1300" spc="-5">
                <a:solidFill>
                  <a:srgbClr val="FFFFFF"/>
                </a:solidFill>
                <a:latin typeface="Calibri"/>
                <a:cs typeface="Calibri"/>
              </a:rPr>
              <a:t>/ </a:t>
            </a:r>
            <a:r>
              <a:rPr dirty="0" sz="1300">
                <a:solidFill>
                  <a:srgbClr val="FFFFFF"/>
                </a:solidFill>
                <a:latin typeface="Calibri"/>
                <a:cs typeface="Calibri"/>
              </a:rPr>
              <a:t> </a:t>
            </a:r>
            <a:r>
              <a:rPr dirty="0" sz="1300" spc="-10">
                <a:solidFill>
                  <a:srgbClr val="FFFFFF"/>
                </a:solidFill>
                <a:latin typeface="Calibri"/>
                <a:cs typeface="Calibri"/>
              </a:rPr>
              <a:t>Problem Understanding</a:t>
            </a:r>
            <a:r>
              <a:rPr dirty="0" sz="1300" spc="-5">
                <a:solidFill>
                  <a:srgbClr val="FFFFFF"/>
                </a:solidFill>
                <a:latin typeface="Calibri"/>
                <a:cs typeface="Calibri"/>
              </a:rPr>
              <a:t> ○ </a:t>
            </a:r>
            <a:r>
              <a:rPr dirty="0" sz="1300" spc="-10">
                <a:solidFill>
                  <a:srgbClr val="FFFFFF"/>
                </a:solidFill>
                <a:latin typeface="Calibri"/>
                <a:cs typeface="Calibri"/>
              </a:rPr>
              <a:t>Specify the business</a:t>
            </a:r>
            <a:r>
              <a:rPr dirty="0" sz="1300" spc="-5">
                <a:solidFill>
                  <a:srgbClr val="FFFFFF"/>
                </a:solidFill>
                <a:latin typeface="Calibri"/>
                <a:cs typeface="Calibri"/>
              </a:rPr>
              <a:t> </a:t>
            </a:r>
            <a:r>
              <a:rPr dirty="0" sz="1300" spc="-15">
                <a:solidFill>
                  <a:srgbClr val="FFFFFF"/>
                </a:solidFill>
                <a:latin typeface="Calibri"/>
                <a:cs typeface="Calibri"/>
              </a:rPr>
              <a:t>problem </a:t>
            </a:r>
            <a:r>
              <a:rPr dirty="0" sz="1300" spc="-5">
                <a:solidFill>
                  <a:srgbClr val="FFFFFF"/>
                </a:solidFill>
                <a:latin typeface="Calibri"/>
                <a:cs typeface="Calibri"/>
              </a:rPr>
              <a:t>○ </a:t>
            </a:r>
            <a:r>
              <a:rPr dirty="0" sz="1300">
                <a:solidFill>
                  <a:srgbClr val="FFFFFF"/>
                </a:solidFill>
                <a:latin typeface="Calibri"/>
                <a:cs typeface="Calibri"/>
              </a:rPr>
              <a:t> </a:t>
            </a:r>
            <a:r>
              <a:rPr dirty="0" sz="1300" spc="-10">
                <a:solidFill>
                  <a:srgbClr val="FFFFFF"/>
                </a:solidFill>
                <a:latin typeface="Calibri"/>
                <a:cs typeface="Calibri"/>
              </a:rPr>
              <a:t>Business</a:t>
            </a:r>
            <a:r>
              <a:rPr dirty="0" sz="1300" spc="270">
                <a:solidFill>
                  <a:srgbClr val="FFFFFF"/>
                </a:solidFill>
                <a:latin typeface="Calibri"/>
                <a:cs typeface="Calibri"/>
              </a:rPr>
              <a:t> </a:t>
            </a:r>
            <a:r>
              <a:rPr dirty="0" sz="1300" spc="-15">
                <a:solidFill>
                  <a:srgbClr val="FFFFFF"/>
                </a:solidFill>
                <a:latin typeface="Calibri"/>
                <a:cs typeface="Calibri"/>
              </a:rPr>
              <a:t>requirements</a:t>
            </a:r>
            <a:r>
              <a:rPr dirty="0" sz="1300" spc="265">
                <a:solidFill>
                  <a:srgbClr val="FFFFFF"/>
                </a:solidFill>
                <a:latin typeface="Calibri"/>
                <a:cs typeface="Calibri"/>
              </a:rPr>
              <a:t> </a:t>
            </a:r>
            <a:r>
              <a:rPr dirty="0" sz="1300" spc="-5">
                <a:solidFill>
                  <a:srgbClr val="FFFFFF"/>
                </a:solidFill>
                <a:latin typeface="Calibri"/>
                <a:cs typeface="Calibri"/>
              </a:rPr>
              <a:t>○ </a:t>
            </a:r>
            <a:r>
              <a:rPr dirty="0" sz="1300" spc="-15">
                <a:solidFill>
                  <a:srgbClr val="FFFFFF"/>
                </a:solidFill>
                <a:latin typeface="Calibri"/>
                <a:cs typeface="Calibri"/>
              </a:rPr>
              <a:t>Literature</a:t>
            </a:r>
            <a:r>
              <a:rPr dirty="0" sz="1300" spc="265">
                <a:solidFill>
                  <a:srgbClr val="FFFFFF"/>
                </a:solidFill>
                <a:latin typeface="Calibri"/>
                <a:cs typeface="Calibri"/>
              </a:rPr>
              <a:t> </a:t>
            </a:r>
            <a:r>
              <a:rPr dirty="0" sz="1300" spc="-10">
                <a:solidFill>
                  <a:srgbClr val="FFFFFF"/>
                </a:solidFill>
                <a:latin typeface="Calibri"/>
                <a:cs typeface="Calibri"/>
              </a:rPr>
              <a:t>Survey </a:t>
            </a:r>
            <a:r>
              <a:rPr dirty="0" sz="1300" spc="-5">
                <a:solidFill>
                  <a:srgbClr val="FFFFFF"/>
                </a:solidFill>
                <a:latin typeface="Calibri"/>
                <a:cs typeface="Calibri"/>
              </a:rPr>
              <a:t>○ </a:t>
            </a:r>
            <a:r>
              <a:rPr dirty="0" sz="1300" spc="-10">
                <a:solidFill>
                  <a:srgbClr val="FFFFFF"/>
                </a:solidFill>
                <a:latin typeface="Calibri"/>
                <a:cs typeface="Calibri"/>
              </a:rPr>
              <a:t>Social</a:t>
            </a:r>
            <a:r>
              <a:rPr dirty="0" sz="1300" spc="275">
                <a:solidFill>
                  <a:srgbClr val="FFFFFF"/>
                </a:solidFill>
                <a:latin typeface="Calibri"/>
                <a:cs typeface="Calibri"/>
              </a:rPr>
              <a:t> </a:t>
            </a:r>
            <a:r>
              <a:rPr dirty="0" sz="1300" spc="-10">
                <a:solidFill>
                  <a:srgbClr val="FFFFFF"/>
                </a:solidFill>
                <a:latin typeface="Calibri"/>
                <a:cs typeface="Calibri"/>
              </a:rPr>
              <a:t>or </a:t>
            </a:r>
            <a:r>
              <a:rPr dirty="0" sz="1300" spc="-5">
                <a:solidFill>
                  <a:srgbClr val="FFFFFF"/>
                </a:solidFill>
                <a:latin typeface="Calibri"/>
                <a:cs typeface="Calibri"/>
              </a:rPr>
              <a:t> </a:t>
            </a:r>
            <a:r>
              <a:rPr dirty="0" sz="1300" spc="-10">
                <a:solidFill>
                  <a:srgbClr val="FFFFFF"/>
                </a:solidFill>
                <a:latin typeface="Calibri"/>
                <a:cs typeface="Calibri"/>
              </a:rPr>
              <a:t>Business</a:t>
            </a:r>
            <a:r>
              <a:rPr dirty="0" sz="1300" spc="270">
                <a:solidFill>
                  <a:srgbClr val="FFFFFF"/>
                </a:solidFill>
                <a:latin typeface="Calibri"/>
                <a:cs typeface="Calibri"/>
              </a:rPr>
              <a:t> </a:t>
            </a:r>
            <a:r>
              <a:rPr dirty="0" sz="1300" spc="-5">
                <a:solidFill>
                  <a:srgbClr val="FFFFFF"/>
                </a:solidFill>
                <a:latin typeface="Calibri"/>
                <a:cs typeface="Calibri"/>
              </a:rPr>
              <a:t>Impact. ● </a:t>
            </a:r>
            <a:r>
              <a:rPr dirty="0" sz="1300" spc="-20">
                <a:solidFill>
                  <a:srgbClr val="FFFFFF"/>
                </a:solidFill>
                <a:latin typeface="Calibri"/>
                <a:cs typeface="Calibri"/>
              </a:rPr>
              <a:t>Data</a:t>
            </a:r>
            <a:r>
              <a:rPr dirty="0" sz="1300" spc="254">
                <a:solidFill>
                  <a:srgbClr val="FFFFFF"/>
                </a:solidFill>
                <a:latin typeface="Calibri"/>
                <a:cs typeface="Calibri"/>
              </a:rPr>
              <a:t> </a:t>
            </a:r>
            <a:r>
              <a:rPr dirty="0" sz="1300" spc="-10">
                <a:solidFill>
                  <a:srgbClr val="FFFFFF"/>
                </a:solidFill>
                <a:latin typeface="Calibri"/>
                <a:cs typeface="Calibri"/>
              </a:rPr>
              <a:t>Collection</a:t>
            </a:r>
            <a:r>
              <a:rPr dirty="0" sz="1300" spc="275">
                <a:solidFill>
                  <a:srgbClr val="FFFFFF"/>
                </a:solidFill>
                <a:latin typeface="Calibri"/>
                <a:cs typeface="Calibri"/>
              </a:rPr>
              <a:t> </a:t>
            </a:r>
            <a:r>
              <a:rPr dirty="0" sz="1300" spc="-5">
                <a:solidFill>
                  <a:srgbClr val="FFFFFF"/>
                </a:solidFill>
                <a:latin typeface="Calibri"/>
                <a:cs typeface="Calibri"/>
              </a:rPr>
              <a:t>&amp; </a:t>
            </a:r>
            <a:r>
              <a:rPr dirty="0" sz="1300" spc="-15">
                <a:solidFill>
                  <a:srgbClr val="FFFFFF"/>
                </a:solidFill>
                <a:latin typeface="Calibri"/>
                <a:cs typeface="Calibri"/>
              </a:rPr>
              <a:t>Preparation</a:t>
            </a:r>
            <a:r>
              <a:rPr dirty="0" sz="1300" spc="265">
                <a:solidFill>
                  <a:srgbClr val="FFFFFF"/>
                </a:solidFill>
                <a:latin typeface="Calibri"/>
                <a:cs typeface="Calibri"/>
              </a:rPr>
              <a:t> </a:t>
            </a:r>
            <a:r>
              <a:rPr dirty="0" sz="1300" spc="-5">
                <a:solidFill>
                  <a:srgbClr val="FFFFFF"/>
                </a:solidFill>
                <a:latin typeface="Calibri"/>
                <a:cs typeface="Calibri"/>
              </a:rPr>
              <a:t>○ </a:t>
            </a:r>
            <a:r>
              <a:rPr dirty="0" sz="1300" spc="-10">
                <a:solidFill>
                  <a:srgbClr val="FFFFFF"/>
                </a:solidFill>
                <a:latin typeface="Calibri"/>
                <a:cs typeface="Calibri"/>
              </a:rPr>
              <a:t>Collect </a:t>
            </a:r>
            <a:r>
              <a:rPr dirty="0" sz="1300" spc="-5">
                <a:solidFill>
                  <a:srgbClr val="FFFFFF"/>
                </a:solidFill>
                <a:latin typeface="Calibri"/>
                <a:cs typeface="Calibri"/>
              </a:rPr>
              <a:t> </a:t>
            </a:r>
            <a:r>
              <a:rPr dirty="0" sz="1300" spc="-10">
                <a:solidFill>
                  <a:srgbClr val="FFFFFF"/>
                </a:solidFill>
                <a:latin typeface="Calibri"/>
                <a:cs typeface="Calibri"/>
              </a:rPr>
              <a:t>the </a:t>
            </a:r>
            <a:r>
              <a:rPr dirty="0" sz="1300" spc="-15">
                <a:solidFill>
                  <a:srgbClr val="FFFFFF"/>
                </a:solidFill>
                <a:latin typeface="Calibri"/>
                <a:cs typeface="Calibri"/>
              </a:rPr>
              <a:t>dataset </a:t>
            </a:r>
            <a:r>
              <a:rPr dirty="0" sz="1300" spc="-5">
                <a:solidFill>
                  <a:srgbClr val="FFFFFF"/>
                </a:solidFill>
                <a:latin typeface="Calibri"/>
                <a:cs typeface="Calibri"/>
              </a:rPr>
              <a:t>○ </a:t>
            </a:r>
            <a:r>
              <a:rPr dirty="0" sz="1300" spc="-20">
                <a:solidFill>
                  <a:srgbClr val="FFFFFF"/>
                </a:solidFill>
                <a:latin typeface="Calibri"/>
                <a:cs typeface="Calibri"/>
              </a:rPr>
              <a:t>Data </a:t>
            </a:r>
            <a:r>
              <a:rPr dirty="0" sz="1300" spc="-15">
                <a:solidFill>
                  <a:srgbClr val="FFFFFF"/>
                </a:solidFill>
                <a:latin typeface="Calibri"/>
                <a:cs typeface="Calibri"/>
              </a:rPr>
              <a:t>Preparation</a:t>
            </a:r>
            <a:r>
              <a:rPr dirty="0" sz="1300" spc="-10">
                <a:solidFill>
                  <a:srgbClr val="FFFFFF"/>
                </a:solidFill>
                <a:latin typeface="Calibri"/>
                <a:cs typeface="Calibri"/>
              </a:rPr>
              <a:t> </a:t>
            </a:r>
            <a:r>
              <a:rPr dirty="0" sz="1300" spc="-5">
                <a:solidFill>
                  <a:srgbClr val="FFFFFF"/>
                </a:solidFill>
                <a:latin typeface="Calibri"/>
                <a:cs typeface="Calibri"/>
              </a:rPr>
              <a:t>● </a:t>
            </a:r>
            <a:r>
              <a:rPr dirty="0" sz="1300" spc="-20">
                <a:solidFill>
                  <a:srgbClr val="FFFFFF"/>
                </a:solidFill>
                <a:latin typeface="Calibri"/>
                <a:cs typeface="Calibri"/>
              </a:rPr>
              <a:t>Exploratory</a:t>
            </a:r>
            <a:r>
              <a:rPr dirty="0" sz="1300" spc="-15">
                <a:solidFill>
                  <a:srgbClr val="FFFFFF"/>
                </a:solidFill>
                <a:latin typeface="Calibri"/>
                <a:cs typeface="Calibri"/>
              </a:rPr>
              <a:t> </a:t>
            </a:r>
            <a:r>
              <a:rPr dirty="0" sz="1300" spc="-20">
                <a:solidFill>
                  <a:srgbClr val="FFFFFF"/>
                </a:solidFill>
                <a:latin typeface="Calibri"/>
                <a:cs typeface="Calibri"/>
              </a:rPr>
              <a:t>Data </a:t>
            </a:r>
            <a:r>
              <a:rPr dirty="0" sz="1300" spc="-15">
                <a:solidFill>
                  <a:srgbClr val="FFFFFF"/>
                </a:solidFill>
                <a:latin typeface="Calibri"/>
                <a:cs typeface="Calibri"/>
              </a:rPr>
              <a:t>Analysis</a:t>
            </a:r>
            <a:r>
              <a:rPr dirty="0" sz="1300" spc="-10">
                <a:solidFill>
                  <a:srgbClr val="FFFFFF"/>
                </a:solidFill>
                <a:latin typeface="Calibri"/>
                <a:cs typeface="Calibri"/>
              </a:rPr>
              <a:t> </a:t>
            </a:r>
            <a:r>
              <a:rPr dirty="0" sz="1300" spc="-5">
                <a:solidFill>
                  <a:srgbClr val="FFFFFF"/>
                </a:solidFill>
                <a:latin typeface="Calibri"/>
                <a:cs typeface="Calibri"/>
              </a:rPr>
              <a:t>○ </a:t>
            </a:r>
            <a:r>
              <a:rPr dirty="0" sz="1300">
                <a:solidFill>
                  <a:srgbClr val="FFFFFF"/>
                </a:solidFill>
                <a:latin typeface="Calibri"/>
                <a:cs typeface="Calibri"/>
              </a:rPr>
              <a:t> </a:t>
            </a:r>
            <a:r>
              <a:rPr dirty="0" sz="1300" spc="-10">
                <a:solidFill>
                  <a:srgbClr val="FFFFFF"/>
                </a:solidFill>
                <a:latin typeface="Calibri"/>
                <a:cs typeface="Calibri"/>
              </a:rPr>
              <a:t>Descriptive</a:t>
            </a:r>
            <a:r>
              <a:rPr dirty="0" sz="1300" spc="-5">
                <a:solidFill>
                  <a:srgbClr val="FFFFFF"/>
                </a:solidFill>
                <a:latin typeface="Calibri"/>
                <a:cs typeface="Calibri"/>
              </a:rPr>
              <a:t> </a:t>
            </a:r>
            <a:r>
              <a:rPr dirty="0" sz="1300" spc="-15">
                <a:solidFill>
                  <a:srgbClr val="FFFFFF"/>
                </a:solidFill>
                <a:latin typeface="Calibri"/>
                <a:cs typeface="Calibri"/>
              </a:rPr>
              <a:t>statistical </a:t>
            </a:r>
            <a:r>
              <a:rPr dirty="0" sz="1300" spc="-5">
                <a:solidFill>
                  <a:srgbClr val="FFFFFF"/>
                </a:solidFill>
                <a:latin typeface="Calibri"/>
                <a:cs typeface="Calibri"/>
              </a:rPr>
              <a:t>○ Visual </a:t>
            </a:r>
            <a:r>
              <a:rPr dirty="0" sz="1300" spc="-15">
                <a:solidFill>
                  <a:srgbClr val="FFFFFF"/>
                </a:solidFill>
                <a:latin typeface="Calibri"/>
                <a:cs typeface="Calibri"/>
              </a:rPr>
              <a:t>Analysis</a:t>
            </a:r>
            <a:r>
              <a:rPr dirty="0" sz="1300" spc="-10">
                <a:solidFill>
                  <a:srgbClr val="FFFFFF"/>
                </a:solidFill>
                <a:latin typeface="Calibri"/>
                <a:cs typeface="Calibri"/>
              </a:rPr>
              <a:t> </a:t>
            </a:r>
            <a:r>
              <a:rPr dirty="0" sz="1300" spc="-5">
                <a:solidFill>
                  <a:srgbClr val="FFFFFF"/>
                </a:solidFill>
                <a:latin typeface="Calibri"/>
                <a:cs typeface="Calibri"/>
              </a:rPr>
              <a:t>● </a:t>
            </a:r>
            <a:r>
              <a:rPr dirty="0" sz="1300" spc="-10">
                <a:solidFill>
                  <a:srgbClr val="FFFFFF"/>
                </a:solidFill>
                <a:latin typeface="Calibri"/>
                <a:cs typeface="Calibri"/>
              </a:rPr>
              <a:t>Model Building</a:t>
            </a:r>
            <a:r>
              <a:rPr dirty="0" sz="1300" spc="-5">
                <a:solidFill>
                  <a:srgbClr val="FFFFFF"/>
                </a:solidFill>
                <a:latin typeface="Calibri"/>
                <a:cs typeface="Calibri"/>
              </a:rPr>
              <a:t> ○ </a:t>
            </a:r>
            <a:r>
              <a:rPr dirty="0" sz="1300">
                <a:solidFill>
                  <a:srgbClr val="FFFFFF"/>
                </a:solidFill>
                <a:latin typeface="Calibri"/>
                <a:cs typeface="Calibri"/>
              </a:rPr>
              <a:t> </a:t>
            </a:r>
            <a:r>
              <a:rPr dirty="0" sz="1300" spc="-20">
                <a:solidFill>
                  <a:srgbClr val="FFFFFF"/>
                </a:solidFill>
                <a:latin typeface="Calibri"/>
                <a:cs typeface="Calibri"/>
              </a:rPr>
              <a:t>Training</a:t>
            </a:r>
            <a:r>
              <a:rPr dirty="0" sz="1300" spc="60">
                <a:solidFill>
                  <a:srgbClr val="FFFFFF"/>
                </a:solidFill>
                <a:latin typeface="Calibri"/>
                <a:cs typeface="Calibri"/>
              </a:rPr>
              <a:t> </a:t>
            </a:r>
            <a:r>
              <a:rPr dirty="0" sz="1300" spc="-10">
                <a:solidFill>
                  <a:srgbClr val="FFFFFF"/>
                </a:solidFill>
                <a:latin typeface="Calibri"/>
                <a:cs typeface="Calibri"/>
              </a:rPr>
              <a:t>the</a:t>
            </a:r>
            <a:r>
              <a:rPr dirty="0" sz="1300" spc="50">
                <a:solidFill>
                  <a:srgbClr val="FFFFFF"/>
                </a:solidFill>
                <a:latin typeface="Calibri"/>
                <a:cs typeface="Calibri"/>
              </a:rPr>
              <a:t> </a:t>
            </a:r>
            <a:r>
              <a:rPr dirty="0" sz="1300" spc="-10">
                <a:solidFill>
                  <a:srgbClr val="FFFFFF"/>
                </a:solidFill>
                <a:latin typeface="Calibri"/>
                <a:cs typeface="Calibri"/>
              </a:rPr>
              <a:t>model</a:t>
            </a:r>
            <a:r>
              <a:rPr dirty="0" sz="1300" spc="35">
                <a:solidFill>
                  <a:srgbClr val="FFFFFF"/>
                </a:solidFill>
                <a:latin typeface="Calibri"/>
                <a:cs typeface="Calibri"/>
              </a:rPr>
              <a:t> </a:t>
            </a:r>
            <a:r>
              <a:rPr dirty="0" sz="1300" spc="-10">
                <a:solidFill>
                  <a:srgbClr val="FFFFFF"/>
                </a:solidFill>
                <a:latin typeface="Calibri"/>
                <a:cs typeface="Calibri"/>
              </a:rPr>
              <a:t>in</a:t>
            </a:r>
            <a:r>
              <a:rPr dirty="0" sz="1300" spc="40">
                <a:solidFill>
                  <a:srgbClr val="FFFFFF"/>
                </a:solidFill>
                <a:latin typeface="Calibri"/>
                <a:cs typeface="Calibri"/>
              </a:rPr>
              <a:t> </a:t>
            </a:r>
            <a:r>
              <a:rPr dirty="0" sz="1300" spc="-10">
                <a:solidFill>
                  <a:srgbClr val="FFFFFF"/>
                </a:solidFill>
                <a:latin typeface="Calibri"/>
                <a:cs typeface="Calibri"/>
              </a:rPr>
              <a:t>multiple</a:t>
            </a:r>
            <a:r>
              <a:rPr dirty="0" sz="1300" spc="100">
                <a:solidFill>
                  <a:srgbClr val="FFFFFF"/>
                </a:solidFill>
                <a:latin typeface="Calibri"/>
                <a:cs typeface="Calibri"/>
              </a:rPr>
              <a:t> </a:t>
            </a:r>
            <a:r>
              <a:rPr dirty="0" sz="1300" spc="-10">
                <a:solidFill>
                  <a:srgbClr val="FFFFFF"/>
                </a:solidFill>
                <a:latin typeface="Calibri"/>
                <a:cs typeface="Calibri"/>
              </a:rPr>
              <a:t>algorithms</a:t>
            </a:r>
            <a:r>
              <a:rPr dirty="0" sz="1300" spc="15">
                <a:solidFill>
                  <a:srgbClr val="FFFFFF"/>
                </a:solidFill>
                <a:latin typeface="Calibri"/>
                <a:cs typeface="Calibri"/>
              </a:rPr>
              <a:t> </a:t>
            </a:r>
            <a:r>
              <a:rPr dirty="0" sz="1300" spc="-5">
                <a:solidFill>
                  <a:srgbClr val="FFFFFF"/>
                </a:solidFill>
                <a:latin typeface="Calibri"/>
                <a:cs typeface="Calibri"/>
              </a:rPr>
              <a:t>○</a:t>
            </a:r>
            <a:r>
              <a:rPr dirty="0" sz="1300">
                <a:solidFill>
                  <a:srgbClr val="FFFFFF"/>
                </a:solidFill>
                <a:latin typeface="Calibri"/>
                <a:cs typeface="Calibri"/>
              </a:rPr>
              <a:t> </a:t>
            </a:r>
            <a:r>
              <a:rPr dirty="0" sz="1300" spc="-30">
                <a:solidFill>
                  <a:srgbClr val="FFFFFF"/>
                </a:solidFill>
                <a:latin typeface="Calibri"/>
                <a:cs typeface="Calibri"/>
              </a:rPr>
              <a:t>Testing</a:t>
            </a:r>
            <a:r>
              <a:rPr dirty="0" sz="1300" spc="80">
                <a:solidFill>
                  <a:srgbClr val="FFFFFF"/>
                </a:solidFill>
                <a:latin typeface="Calibri"/>
                <a:cs typeface="Calibri"/>
              </a:rPr>
              <a:t> </a:t>
            </a:r>
            <a:r>
              <a:rPr dirty="0" sz="1300" spc="-10">
                <a:solidFill>
                  <a:srgbClr val="FFFFFF"/>
                </a:solidFill>
                <a:latin typeface="Calibri"/>
                <a:cs typeface="Calibri"/>
              </a:rPr>
              <a:t>the</a:t>
            </a:r>
            <a:r>
              <a:rPr dirty="0" sz="1300" spc="45">
                <a:solidFill>
                  <a:srgbClr val="FFFFFF"/>
                </a:solidFill>
                <a:latin typeface="Calibri"/>
                <a:cs typeface="Calibri"/>
              </a:rPr>
              <a:t> </a:t>
            </a:r>
            <a:r>
              <a:rPr dirty="0" sz="1300" spc="-10">
                <a:solidFill>
                  <a:srgbClr val="FFFFFF"/>
                </a:solidFill>
                <a:latin typeface="Calibri"/>
                <a:cs typeface="Calibri"/>
              </a:rPr>
              <a:t>model</a:t>
            </a:r>
            <a:endParaRPr sz="1300">
              <a:latin typeface="Calibri"/>
              <a:cs typeface="Calibri"/>
            </a:endParaRPr>
          </a:p>
          <a:p>
            <a:pPr lvl="1" marL="241300" marR="10160">
              <a:lnSpc>
                <a:spcPct val="89900"/>
              </a:lnSpc>
              <a:spcBef>
                <a:spcPts val="15"/>
              </a:spcBef>
              <a:buChar char="●"/>
              <a:tabLst>
                <a:tab algn="l" pos="379095"/>
              </a:tabLst>
            </a:pPr>
            <a:r>
              <a:rPr dirty="0" sz="1300" spc="-10">
                <a:solidFill>
                  <a:srgbClr val="FFFFFF"/>
                </a:solidFill>
                <a:latin typeface="Calibri"/>
                <a:cs typeface="Calibri"/>
              </a:rPr>
              <a:t>Performance </a:t>
            </a:r>
            <a:r>
              <a:rPr dirty="0" sz="1300" spc="-30">
                <a:solidFill>
                  <a:srgbClr val="FFFFFF"/>
                </a:solidFill>
                <a:latin typeface="Calibri"/>
                <a:cs typeface="Calibri"/>
              </a:rPr>
              <a:t>Testing</a:t>
            </a:r>
            <a:r>
              <a:rPr dirty="0" sz="1300" spc="-25">
                <a:solidFill>
                  <a:srgbClr val="FFFFFF"/>
                </a:solidFill>
                <a:latin typeface="Calibri"/>
                <a:cs typeface="Calibri"/>
              </a:rPr>
              <a:t> </a:t>
            </a:r>
            <a:r>
              <a:rPr dirty="0" sz="1300" spc="-5">
                <a:solidFill>
                  <a:srgbClr val="FFFFFF"/>
                </a:solidFill>
                <a:latin typeface="Calibri"/>
                <a:cs typeface="Calibri"/>
              </a:rPr>
              <a:t>&amp; </a:t>
            </a:r>
            <a:r>
              <a:rPr dirty="0" sz="1300" spc="-10">
                <a:solidFill>
                  <a:srgbClr val="FFFFFF"/>
                </a:solidFill>
                <a:latin typeface="Calibri"/>
                <a:cs typeface="Calibri"/>
              </a:rPr>
              <a:t>Hyperparameter </a:t>
            </a:r>
            <a:r>
              <a:rPr dirty="0" sz="1300" spc="-25">
                <a:solidFill>
                  <a:srgbClr val="FFFFFF"/>
                </a:solidFill>
                <a:latin typeface="Calibri"/>
                <a:cs typeface="Calibri"/>
              </a:rPr>
              <a:t>Tuning</a:t>
            </a:r>
            <a:r>
              <a:rPr dirty="0" sz="1300" spc="-20">
                <a:solidFill>
                  <a:srgbClr val="FFFFFF"/>
                </a:solidFill>
                <a:latin typeface="Calibri"/>
                <a:cs typeface="Calibri"/>
              </a:rPr>
              <a:t> </a:t>
            </a:r>
            <a:r>
              <a:rPr dirty="0" sz="1300" spc="-5">
                <a:solidFill>
                  <a:srgbClr val="FFFFFF"/>
                </a:solidFill>
                <a:latin typeface="Calibri"/>
                <a:cs typeface="Calibri"/>
              </a:rPr>
              <a:t>○ </a:t>
            </a:r>
            <a:r>
              <a:rPr dirty="0" sz="1300" spc="-30">
                <a:solidFill>
                  <a:srgbClr val="FFFFFF"/>
                </a:solidFill>
                <a:latin typeface="Calibri"/>
                <a:cs typeface="Calibri"/>
              </a:rPr>
              <a:t>Testing </a:t>
            </a:r>
            <a:r>
              <a:rPr dirty="0" sz="1300" spc="-25">
                <a:solidFill>
                  <a:srgbClr val="FFFFFF"/>
                </a:solidFill>
                <a:latin typeface="Calibri"/>
                <a:cs typeface="Calibri"/>
              </a:rPr>
              <a:t> </a:t>
            </a:r>
            <a:r>
              <a:rPr dirty="0" sz="1300" spc="-10">
                <a:solidFill>
                  <a:srgbClr val="FFFFFF"/>
                </a:solidFill>
                <a:latin typeface="Calibri"/>
                <a:cs typeface="Calibri"/>
              </a:rPr>
              <a:t>model </a:t>
            </a:r>
            <a:r>
              <a:rPr dirty="0" sz="1300" spc="-5">
                <a:solidFill>
                  <a:srgbClr val="FFFFFF"/>
                </a:solidFill>
                <a:latin typeface="Calibri"/>
                <a:cs typeface="Calibri"/>
              </a:rPr>
              <a:t>with </a:t>
            </a:r>
            <a:r>
              <a:rPr dirty="0" sz="1300" spc="-10">
                <a:solidFill>
                  <a:srgbClr val="FFFFFF"/>
                </a:solidFill>
                <a:latin typeface="Calibri"/>
                <a:cs typeface="Calibri"/>
              </a:rPr>
              <a:t>multiple</a:t>
            </a:r>
            <a:r>
              <a:rPr dirty="0" sz="1300" spc="-5">
                <a:solidFill>
                  <a:srgbClr val="FFFFFF"/>
                </a:solidFill>
                <a:latin typeface="Calibri"/>
                <a:cs typeface="Calibri"/>
              </a:rPr>
              <a:t> </a:t>
            </a:r>
            <a:r>
              <a:rPr dirty="0" sz="1300" spc="-15">
                <a:solidFill>
                  <a:srgbClr val="FFFFFF"/>
                </a:solidFill>
                <a:latin typeface="Calibri"/>
                <a:cs typeface="Calibri"/>
              </a:rPr>
              <a:t>evaluation</a:t>
            </a:r>
            <a:r>
              <a:rPr dirty="0" sz="1300" spc="-10">
                <a:solidFill>
                  <a:srgbClr val="FFFFFF"/>
                </a:solidFill>
                <a:latin typeface="Calibri"/>
                <a:cs typeface="Calibri"/>
              </a:rPr>
              <a:t> </a:t>
            </a:r>
            <a:r>
              <a:rPr dirty="0" sz="1300" spc="-5">
                <a:solidFill>
                  <a:srgbClr val="FFFFFF"/>
                </a:solidFill>
                <a:latin typeface="Calibri"/>
                <a:cs typeface="Calibri"/>
              </a:rPr>
              <a:t>metrics ○ </a:t>
            </a:r>
            <a:r>
              <a:rPr dirty="0" sz="1300" spc="-10">
                <a:solidFill>
                  <a:srgbClr val="FFFFFF"/>
                </a:solidFill>
                <a:latin typeface="Calibri"/>
                <a:cs typeface="Calibri"/>
              </a:rPr>
              <a:t>Comparing model </a:t>
            </a:r>
            <a:r>
              <a:rPr dirty="0" sz="1300" spc="-5">
                <a:solidFill>
                  <a:srgbClr val="FFFFFF"/>
                </a:solidFill>
                <a:latin typeface="Calibri"/>
                <a:cs typeface="Calibri"/>
              </a:rPr>
              <a:t> accuracy</a:t>
            </a:r>
            <a:r>
              <a:rPr dirty="0" sz="1300">
                <a:solidFill>
                  <a:srgbClr val="FFFFFF"/>
                </a:solidFill>
                <a:latin typeface="Calibri"/>
                <a:cs typeface="Calibri"/>
              </a:rPr>
              <a:t> </a:t>
            </a:r>
            <a:r>
              <a:rPr dirty="0" sz="1300" spc="-15">
                <a:solidFill>
                  <a:srgbClr val="FFFFFF"/>
                </a:solidFill>
                <a:latin typeface="Calibri"/>
                <a:cs typeface="Calibri"/>
              </a:rPr>
              <a:t>before</a:t>
            </a:r>
            <a:r>
              <a:rPr dirty="0" sz="1300" spc="45">
                <a:solidFill>
                  <a:srgbClr val="FFFFFF"/>
                </a:solidFill>
                <a:latin typeface="Calibri"/>
                <a:cs typeface="Calibri"/>
              </a:rPr>
              <a:t> </a:t>
            </a:r>
            <a:r>
              <a:rPr dirty="0" sz="1300" spc="-5">
                <a:solidFill>
                  <a:srgbClr val="FFFFFF"/>
                </a:solidFill>
                <a:latin typeface="Calibri"/>
                <a:cs typeface="Calibri"/>
              </a:rPr>
              <a:t>&amp;</a:t>
            </a:r>
            <a:r>
              <a:rPr dirty="0" sz="1300" spc="20">
                <a:solidFill>
                  <a:srgbClr val="FFFFFF"/>
                </a:solidFill>
                <a:latin typeface="Calibri"/>
                <a:cs typeface="Calibri"/>
              </a:rPr>
              <a:t> </a:t>
            </a:r>
            <a:r>
              <a:rPr dirty="0" sz="1300" spc="-10">
                <a:solidFill>
                  <a:srgbClr val="FFFFFF"/>
                </a:solidFill>
                <a:latin typeface="Calibri"/>
                <a:cs typeface="Calibri"/>
              </a:rPr>
              <a:t>after</a:t>
            </a:r>
            <a:r>
              <a:rPr dirty="0" sz="1300" spc="25">
                <a:solidFill>
                  <a:srgbClr val="FFFFFF"/>
                </a:solidFill>
                <a:latin typeface="Calibri"/>
                <a:cs typeface="Calibri"/>
              </a:rPr>
              <a:t> </a:t>
            </a:r>
            <a:r>
              <a:rPr dirty="0" sz="1300" spc="-10">
                <a:solidFill>
                  <a:srgbClr val="FFFFFF"/>
                </a:solidFill>
                <a:latin typeface="Calibri"/>
                <a:cs typeface="Calibri"/>
              </a:rPr>
              <a:t>applying</a:t>
            </a:r>
            <a:r>
              <a:rPr dirty="0" sz="1300" spc="80">
                <a:solidFill>
                  <a:srgbClr val="FFFFFF"/>
                </a:solidFill>
                <a:latin typeface="Calibri"/>
                <a:cs typeface="Calibri"/>
              </a:rPr>
              <a:t> </a:t>
            </a:r>
            <a:r>
              <a:rPr dirty="0" sz="1300" spc="-10">
                <a:solidFill>
                  <a:srgbClr val="FFFFFF"/>
                </a:solidFill>
                <a:latin typeface="Calibri"/>
                <a:cs typeface="Calibri"/>
              </a:rPr>
              <a:t>hyperparameter</a:t>
            </a:r>
            <a:r>
              <a:rPr dirty="0" sz="1300" spc="75">
                <a:solidFill>
                  <a:srgbClr val="FFFFFF"/>
                </a:solidFill>
                <a:latin typeface="Calibri"/>
                <a:cs typeface="Calibri"/>
              </a:rPr>
              <a:t> </a:t>
            </a:r>
            <a:r>
              <a:rPr dirty="0" sz="1300" spc="-10">
                <a:solidFill>
                  <a:srgbClr val="FFFFFF"/>
                </a:solidFill>
                <a:latin typeface="Calibri"/>
                <a:cs typeface="Calibri"/>
              </a:rPr>
              <a:t>tuning </a:t>
            </a:r>
            <a:r>
              <a:rPr dirty="0" sz="1300" spc="-5">
                <a:solidFill>
                  <a:srgbClr val="FFFFFF"/>
                </a:solidFill>
                <a:latin typeface="Calibri"/>
                <a:cs typeface="Calibri"/>
              </a:rPr>
              <a:t>● </a:t>
            </a:r>
            <a:r>
              <a:rPr dirty="0" sz="1300">
                <a:solidFill>
                  <a:srgbClr val="FFFFFF"/>
                </a:solidFill>
                <a:latin typeface="Calibri"/>
                <a:cs typeface="Calibri"/>
              </a:rPr>
              <a:t> </a:t>
            </a:r>
            <a:r>
              <a:rPr dirty="0" sz="1300" spc="-10">
                <a:solidFill>
                  <a:srgbClr val="FFFFFF"/>
                </a:solidFill>
                <a:latin typeface="Calibri"/>
                <a:cs typeface="Calibri"/>
              </a:rPr>
              <a:t>Model</a:t>
            </a:r>
            <a:r>
              <a:rPr dirty="0" sz="1300" spc="50">
                <a:solidFill>
                  <a:srgbClr val="FFFFFF"/>
                </a:solidFill>
                <a:latin typeface="Calibri"/>
                <a:cs typeface="Calibri"/>
              </a:rPr>
              <a:t> </a:t>
            </a:r>
            <a:r>
              <a:rPr dirty="0" sz="1300" spc="-10">
                <a:solidFill>
                  <a:srgbClr val="FFFFFF"/>
                </a:solidFill>
                <a:latin typeface="Calibri"/>
                <a:cs typeface="Calibri"/>
              </a:rPr>
              <a:t>Deployment</a:t>
            </a:r>
            <a:r>
              <a:rPr dirty="0" sz="1300" spc="65">
                <a:solidFill>
                  <a:srgbClr val="FFFFFF"/>
                </a:solidFill>
                <a:latin typeface="Calibri"/>
                <a:cs typeface="Calibri"/>
              </a:rPr>
              <a:t> </a:t>
            </a:r>
            <a:r>
              <a:rPr dirty="0" sz="1300" spc="-5">
                <a:solidFill>
                  <a:srgbClr val="FFFFFF"/>
                </a:solidFill>
                <a:latin typeface="Calibri"/>
                <a:cs typeface="Calibri"/>
              </a:rPr>
              <a:t>○</a:t>
            </a:r>
            <a:r>
              <a:rPr dirty="0" sz="1300" spc="25">
                <a:solidFill>
                  <a:srgbClr val="FFFFFF"/>
                </a:solidFill>
                <a:latin typeface="Calibri"/>
                <a:cs typeface="Calibri"/>
              </a:rPr>
              <a:t> </a:t>
            </a:r>
            <a:r>
              <a:rPr dirty="0" sz="1300" spc="-20">
                <a:solidFill>
                  <a:srgbClr val="FFFFFF"/>
                </a:solidFill>
                <a:latin typeface="Calibri"/>
                <a:cs typeface="Calibri"/>
              </a:rPr>
              <a:t>Save</a:t>
            </a:r>
            <a:r>
              <a:rPr dirty="0" sz="1300" spc="20">
                <a:solidFill>
                  <a:srgbClr val="FFFFFF"/>
                </a:solidFill>
                <a:latin typeface="Calibri"/>
                <a:cs typeface="Calibri"/>
              </a:rPr>
              <a:t> </a:t>
            </a:r>
            <a:r>
              <a:rPr dirty="0" sz="1300" spc="-10">
                <a:solidFill>
                  <a:srgbClr val="FFFFFF"/>
                </a:solidFill>
                <a:latin typeface="Calibri"/>
                <a:cs typeface="Calibri"/>
              </a:rPr>
              <a:t>the</a:t>
            </a:r>
            <a:r>
              <a:rPr dirty="0" sz="1300" spc="40">
                <a:solidFill>
                  <a:srgbClr val="FFFFFF"/>
                </a:solidFill>
                <a:latin typeface="Calibri"/>
                <a:cs typeface="Calibri"/>
              </a:rPr>
              <a:t> </a:t>
            </a:r>
            <a:r>
              <a:rPr dirty="0" sz="1300" spc="-15">
                <a:solidFill>
                  <a:srgbClr val="FFFFFF"/>
                </a:solidFill>
                <a:latin typeface="Calibri"/>
                <a:cs typeface="Calibri"/>
              </a:rPr>
              <a:t>best</a:t>
            </a:r>
            <a:r>
              <a:rPr dirty="0" sz="1300" spc="35">
                <a:solidFill>
                  <a:srgbClr val="FFFFFF"/>
                </a:solidFill>
                <a:latin typeface="Calibri"/>
                <a:cs typeface="Calibri"/>
              </a:rPr>
              <a:t> </a:t>
            </a:r>
            <a:r>
              <a:rPr dirty="0" sz="1300" spc="-10">
                <a:solidFill>
                  <a:srgbClr val="FFFFFF"/>
                </a:solidFill>
                <a:latin typeface="Calibri"/>
                <a:cs typeface="Calibri"/>
              </a:rPr>
              <a:t>model</a:t>
            </a:r>
            <a:r>
              <a:rPr dirty="0" sz="1300" spc="35">
                <a:solidFill>
                  <a:srgbClr val="FFFFFF"/>
                </a:solidFill>
                <a:latin typeface="Calibri"/>
                <a:cs typeface="Calibri"/>
              </a:rPr>
              <a:t> </a:t>
            </a:r>
            <a:r>
              <a:rPr dirty="0" sz="1300" spc="-5">
                <a:solidFill>
                  <a:srgbClr val="FFFFFF"/>
                </a:solidFill>
                <a:latin typeface="Calibri"/>
                <a:cs typeface="Calibri"/>
              </a:rPr>
              <a:t>○</a:t>
            </a:r>
            <a:r>
              <a:rPr dirty="0" sz="1300" spc="25">
                <a:solidFill>
                  <a:srgbClr val="FFFFFF"/>
                </a:solidFill>
                <a:latin typeface="Calibri"/>
                <a:cs typeface="Calibri"/>
              </a:rPr>
              <a:t> </a:t>
            </a:r>
            <a:r>
              <a:rPr dirty="0" sz="1300" spc="-20">
                <a:solidFill>
                  <a:srgbClr val="FFFFFF"/>
                </a:solidFill>
                <a:latin typeface="Calibri"/>
                <a:cs typeface="Calibri"/>
              </a:rPr>
              <a:t>Integrate</a:t>
            </a:r>
            <a:r>
              <a:rPr dirty="0" sz="1300" spc="65">
                <a:solidFill>
                  <a:srgbClr val="FFFFFF"/>
                </a:solidFill>
                <a:latin typeface="Calibri"/>
                <a:cs typeface="Calibri"/>
              </a:rPr>
              <a:t> </a:t>
            </a:r>
            <a:r>
              <a:rPr dirty="0" sz="1300" spc="-5">
                <a:solidFill>
                  <a:srgbClr val="FFFFFF"/>
                </a:solidFill>
                <a:latin typeface="Calibri"/>
                <a:cs typeface="Calibri"/>
              </a:rPr>
              <a:t>with </a:t>
            </a:r>
            <a:r>
              <a:rPr dirty="0" sz="1300">
                <a:solidFill>
                  <a:srgbClr val="FFFFFF"/>
                </a:solidFill>
                <a:latin typeface="Calibri"/>
                <a:cs typeface="Calibri"/>
              </a:rPr>
              <a:t> </a:t>
            </a:r>
            <a:r>
              <a:rPr dirty="0" sz="1300" spc="-20">
                <a:solidFill>
                  <a:srgbClr val="FFFFFF"/>
                </a:solidFill>
                <a:latin typeface="Calibri"/>
                <a:cs typeface="Calibri"/>
              </a:rPr>
              <a:t>Web</a:t>
            </a:r>
            <a:r>
              <a:rPr dirty="0" sz="1300" spc="35">
                <a:solidFill>
                  <a:srgbClr val="FFFFFF"/>
                </a:solidFill>
                <a:latin typeface="Calibri"/>
                <a:cs typeface="Calibri"/>
              </a:rPr>
              <a:t> </a:t>
            </a:r>
            <a:r>
              <a:rPr dirty="0" sz="1300" spc="-10">
                <a:solidFill>
                  <a:srgbClr val="FFFFFF"/>
                </a:solidFill>
                <a:latin typeface="Calibri"/>
                <a:cs typeface="Calibri"/>
              </a:rPr>
              <a:t>Framework </a:t>
            </a:r>
            <a:r>
              <a:rPr dirty="0" sz="1300" spc="-5">
                <a:solidFill>
                  <a:srgbClr val="FFFFFF"/>
                </a:solidFill>
                <a:latin typeface="Calibri"/>
                <a:cs typeface="Calibri"/>
              </a:rPr>
              <a:t>●</a:t>
            </a:r>
            <a:r>
              <a:rPr dirty="0" sz="1300" spc="5">
                <a:solidFill>
                  <a:srgbClr val="FFFFFF"/>
                </a:solidFill>
                <a:latin typeface="Calibri"/>
                <a:cs typeface="Calibri"/>
              </a:rPr>
              <a:t> </a:t>
            </a:r>
            <a:r>
              <a:rPr dirty="0" sz="1300" spc="-10">
                <a:solidFill>
                  <a:srgbClr val="FFFFFF"/>
                </a:solidFill>
                <a:latin typeface="Calibri"/>
                <a:cs typeface="Calibri"/>
              </a:rPr>
              <a:t>Project</a:t>
            </a:r>
            <a:r>
              <a:rPr dirty="0" sz="1300" spc="45">
                <a:solidFill>
                  <a:srgbClr val="FFFFFF"/>
                </a:solidFill>
                <a:latin typeface="Calibri"/>
                <a:cs typeface="Calibri"/>
              </a:rPr>
              <a:t> </a:t>
            </a:r>
            <a:r>
              <a:rPr dirty="0" sz="1300" spc="-15">
                <a:solidFill>
                  <a:srgbClr val="FFFFFF"/>
                </a:solidFill>
                <a:latin typeface="Calibri"/>
                <a:cs typeface="Calibri"/>
              </a:rPr>
              <a:t>Demonstration</a:t>
            </a:r>
            <a:r>
              <a:rPr dirty="0" sz="1300" spc="110">
                <a:solidFill>
                  <a:srgbClr val="FFFFFF"/>
                </a:solidFill>
                <a:latin typeface="Calibri"/>
                <a:cs typeface="Calibri"/>
              </a:rPr>
              <a:t> </a:t>
            </a:r>
            <a:r>
              <a:rPr dirty="0" sz="1300" spc="-5">
                <a:solidFill>
                  <a:srgbClr val="FFFFFF"/>
                </a:solidFill>
                <a:latin typeface="Calibri"/>
                <a:cs typeface="Calibri"/>
              </a:rPr>
              <a:t>&amp;</a:t>
            </a:r>
            <a:r>
              <a:rPr dirty="0" sz="1300" spc="20">
                <a:solidFill>
                  <a:srgbClr val="FFFFFF"/>
                </a:solidFill>
                <a:latin typeface="Calibri"/>
                <a:cs typeface="Calibri"/>
              </a:rPr>
              <a:t> </a:t>
            </a:r>
            <a:r>
              <a:rPr dirty="0" sz="1300" spc="-10">
                <a:solidFill>
                  <a:srgbClr val="FFFFFF"/>
                </a:solidFill>
                <a:latin typeface="Calibri"/>
                <a:cs typeface="Calibri"/>
              </a:rPr>
              <a:t>Documentation</a:t>
            </a:r>
            <a:r>
              <a:rPr dirty="0" sz="1300" spc="50">
                <a:solidFill>
                  <a:srgbClr val="FFFFFF"/>
                </a:solidFill>
                <a:latin typeface="Calibri"/>
                <a:cs typeface="Calibri"/>
              </a:rPr>
              <a:t> </a:t>
            </a:r>
            <a:r>
              <a:rPr dirty="0" sz="1300" spc="-5">
                <a:solidFill>
                  <a:srgbClr val="FFFFFF"/>
                </a:solidFill>
                <a:latin typeface="Calibri"/>
                <a:cs typeface="Calibri"/>
              </a:rPr>
              <a:t>○ </a:t>
            </a:r>
            <a:r>
              <a:rPr dirty="0" sz="1300" spc="-280">
                <a:solidFill>
                  <a:srgbClr val="FFFFFF"/>
                </a:solidFill>
                <a:latin typeface="Calibri"/>
                <a:cs typeface="Calibri"/>
              </a:rPr>
              <a:t> </a:t>
            </a:r>
            <a:r>
              <a:rPr dirty="0" sz="1300" spc="-15">
                <a:solidFill>
                  <a:srgbClr val="FFFFFF"/>
                </a:solidFill>
                <a:latin typeface="Calibri"/>
                <a:cs typeface="Calibri"/>
              </a:rPr>
              <a:t>Record</a:t>
            </a:r>
            <a:r>
              <a:rPr dirty="0" sz="1300" spc="35">
                <a:solidFill>
                  <a:srgbClr val="FFFFFF"/>
                </a:solidFill>
                <a:latin typeface="Calibri"/>
                <a:cs typeface="Calibri"/>
              </a:rPr>
              <a:t> </a:t>
            </a:r>
            <a:r>
              <a:rPr dirty="0" sz="1300" spc="-15">
                <a:solidFill>
                  <a:srgbClr val="FFFFFF"/>
                </a:solidFill>
                <a:latin typeface="Calibri"/>
                <a:cs typeface="Calibri"/>
              </a:rPr>
              <a:t>explanation</a:t>
            </a:r>
            <a:r>
              <a:rPr dirty="0" sz="1300" spc="110">
                <a:solidFill>
                  <a:srgbClr val="FFFFFF"/>
                </a:solidFill>
                <a:latin typeface="Calibri"/>
                <a:cs typeface="Calibri"/>
              </a:rPr>
              <a:t> </a:t>
            </a:r>
            <a:r>
              <a:rPr dirty="0" sz="1300" spc="-5">
                <a:solidFill>
                  <a:srgbClr val="FFFFFF"/>
                </a:solidFill>
                <a:latin typeface="Calibri"/>
                <a:cs typeface="Calibri"/>
              </a:rPr>
              <a:t>Video</a:t>
            </a:r>
            <a:r>
              <a:rPr dirty="0" sz="1300" spc="30">
                <a:solidFill>
                  <a:srgbClr val="FFFFFF"/>
                </a:solidFill>
                <a:latin typeface="Calibri"/>
                <a:cs typeface="Calibri"/>
              </a:rPr>
              <a:t> </a:t>
            </a:r>
            <a:r>
              <a:rPr dirty="0" sz="1300" spc="-20">
                <a:solidFill>
                  <a:srgbClr val="FFFFFF"/>
                </a:solidFill>
                <a:latin typeface="Calibri"/>
                <a:cs typeface="Calibri"/>
              </a:rPr>
              <a:t>for</a:t>
            </a:r>
            <a:r>
              <a:rPr dirty="0" sz="1300" spc="50">
                <a:solidFill>
                  <a:srgbClr val="FFFFFF"/>
                </a:solidFill>
                <a:latin typeface="Calibri"/>
                <a:cs typeface="Calibri"/>
              </a:rPr>
              <a:t> </a:t>
            </a:r>
            <a:r>
              <a:rPr dirty="0" sz="1300" spc="-10">
                <a:solidFill>
                  <a:srgbClr val="FFFFFF"/>
                </a:solidFill>
                <a:latin typeface="Calibri"/>
                <a:cs typeface="Calibri"/>
              </a:rPr>
              <a:t>project</a:t>
            </a:r>
            <a:r>
              <a:rPr dirty="0" sz="1300" spc="40">
                <a:solidFill>
                  <a:srgbClr val="FFFFFF"/>
                </a:solidFill>
                <a:latin typeface="Calibri"/>
                <a:cs typeface="Calibri"/>
              </a:rPr>
              <a:t> </a:t>
            </a:r>
            <a:r>
              <a:rPr dirty="0" sz="1300" spc="-10">
                <a:solidFill>
                  <a:srgbClr val="FFFFFF"/>
                </a:solidFill>
                <a:latin typeface="Calibri"/>
                <a:cs typeface="Calibri"/>
              </a:rPr>
              <a:t>end</a:t>
            </a:r>
            <a:r>
              <a:rPr dirty="0" sz="1300" spc="15">
                <a:solidFill>
                  <a:srgbClr val="FFFFFF"/>
                </a:solidFill>
                <a:latin typeface="Calibri"/>
                <a:cs typeface="Calibri"/>
              </a:rPr>
              <a:t> </a:t>
            </a:r>
            <a:r>
              <a:rPr dirty="0" sz="1300" spc="-15">
                <a:solidFill>
                  <a:srgbClr val="FFFFFF"/>
                </a:solidFill>
                <a:latin typeface="Calibri"/>
                <a:cs typeface="Calibri"/>
              </a:rPr>
              <a:t>to</a:t>
            </a:r>
            <a:r>
              <a:rPr dirty="0" sz="1300" spc="30">
                <a:solidFill>
                  <a:srgbClr val="FFFFFF"/>
                </a:solidFill>
                <a:latin typeface="Calibri"/>
                <a:cs typeface="Calibri"/>
              </a:rPr>
              <a:t> </a:t>
            </a:r>
            <a:r>
              <a:rPr dirty="0" sz="1300" spc="-10">
                <a:solidFill>
                  <a:srgbClr val="FFFFFF"/>
                </a:solidFill>
                <a:latin typeface="Calibri"/>
                <a:cs typeface="Calibri"/>
              </a:rPr>
              <a:t>end</a:t>
            </a:r>
            <a:r>
              <a:rPr dirty="0" sz="1300" spc="40">
                <a:solidFill>
                  <a:srgbClr val="FFFFFF"/>
                </a:solidFill>
                <a:latin typeface="Calibri"/>
                <a:cs typeface="Calibri"/>
              </a:rPr>
              <a:t> </a:t>
            </a:r>
            <a:r>
              <a:rPr dirty="0" sz="1300" spc="-10">
                <a:solidFill>
                  <a:srgbClr val="FFFFFF"/>
                </a:solidFill>
                <a:latin typeface="Calibri"/>
                <a:cs typeface="Calibri"/>
              </a:rPr>
              <a:t>solution</a:t>
            </a:r>
            <a:r>
              <a:rPr dirty="0" sz="1300" spc="25">
                <a:solidFill>
                  <a:srgbClr val="FFFFFF"/>
                </a:solidFill>
                <a:latin typeface="Calibri"/>
                <a:cs typeface="Calibri"/>
              </a:rPr>
              <a:t> </a:t>
            </a:r>
            <a:r>
              <a:rPr dirty="0" sz="1300" spc="-5">
                <a:solidFill>
                  <a:srgbClr val="FFFFFF"/>
                </a:solidFill>
                <a:latin typeface="Calibri"/>
                <a:cs typeface="Calibri"/>
              </a:rPr>
              <a:t>○ </a:t>
            </a:r>
            <a:r>
              <a:rPr dirty="0" sz="1300">
                <a:solidFill>
                  <a:srgbClr val="FFFFFF"/>
                </a:solidFill>
                <a:latin typeface="Calibri"/>
                <a:cs typeface="Calibri"/>
              </a:rPr>
              <a:t> </a:t>
            </a:r>
            <a:r>
              <a:rPr dirty="0" sz="1300" spc="-5">
                <a:solidFill>
                  <a:srgbClr val="FFFFFF"/>
                </a:solidFill>
                <a:latin typeface="Calibri"/>
                <a:cs typeface="Calibri"/>
              </a:rPr>
              <a:t>Project </a:t>
            </a:r>
            <a:r>
              <a:rPr dirty="0" sz="1300" spc="-10">
                <a:solidFill>
                  <a:srgbClr val="FFFFFF"/>
                </a:solidFill>
                <a:latin typeface="Calibri"/>
                <a:cs typeface="Calibri"/>
              </a:rPr>
              <a:t>Documentation-Step</a:t>
            </a:r>
            <a:r>
              <a:rPr dirty="0" sz="1300" spc="-5">
                <a:solidFill>
                  <a:srgbClr val="FFFFFF"/>
                </a:solidFill>
                <a:latin typeface="Calibri"/>
                <a:cs typeface="Calibri"/>
              </a:rPr>
              <a:t> </a:t>
            </a:r>
            <a:r>
              <a:rPr dirty="0" sz="1300" spc="-10">
                <a:solidFill>
                  <a:srgbClr val="FFFFFF"/>
                </a:solidFill>
                <a:latin typeface="Calibri"/>
                <a:cs typeface="Calibri"/>
              </a:rPr>
              <a:t>by </a:t>
            </a:r>
            <a:r>
              <a:rPr dirty="0" sz="1300" spc="-20">
                <a:solidFill>
                  <a:srgbClr val="FFFFFF"/>
                </a:solidFill>
                <a:latin typeface="Calibri"/>
                <a:cs typeface="Calibri"/>
              </a:rPr>
              <a:t>step </a:t>
            </a:r>
            <a:r>
              <a:rPr dirty="0" sz="1300" spc="-10">
                <a:solidFill>
                  <a:srgbClr val="FFFFFF"/>
                </a:solidFill>
                <a:latin typeface="Calibri"/>
                <a:cs typeface="Calibri"/>
              </a:rPr>
              <a:t>project </a:t>
            </a:r>
            <a:r>
              <a:rPr dirty="0" sz="1300" spc="-15">
                <a:solidFill>
                  <a:srgbClr val="FFFFFF"/>
                </a:solidFill>
                <a:latin typeface="Calibri"/>
                <a:cs typeface="Calibri"/>
              </a:rPr>
              <a:t>development </a:t>
            </a:r>
            <a:r>
              <a:rPr dirty="0" sz="1300" spc="-10">
                <a:solidFill>
                  <a:srgbClr val="FFFFFF"/>
                </a:solidFill>
                <a:latin typeface="Calibri"/>
                <a:cs typeface="Calibri"/>
              </a:rPr>
              <a:t> </a:t>
            </a:r>
            <a:r>
              <a:rPr dirty="0" sz="1300" spc="-15">
                <a:solidFill>
                  <a:srgbClr val="FFFFFF"/>
                </a:solidFill>
                <a:latin typeface="Calibri"/>
                <a:cs typeface="Calibri"/>
              </a:rPr>
              <a:t>procedure</a:t>
            </a:r>
            <a:endParaRPr sz="1300">
              <a:latin typeface="Calibri"/>
              <a:cs typeface="Calibri"/>
            </a:endParaRPr>
          </a:p>
        </p:txBody>
      </p:sp>
      <p:sp>
        <p:nvSpPr>
          <p:cNvPr id="1048587" name="object 5"/>
          <p:cNvSpPr/>
          <p:nvPr/>
        </p:nvSpPr>
        <p:spPr>
          <a:xfrm>
            <a:off x="835152" y="5708903"/>
            <a:ext cx="4714240" cy="0"/>
          </a:xfrm>
          <a:custGeom>
            <a:avLst/>
            <a:ahLst/>
            <a:rect l="l" t="t" r="r" b="b"/>
            <a:pathLst>
              <a:path w="4714240" h="0">
                <a:moveTo>
                  <a:pt x="4713986" y="0"/>
                </a:moveTo>
                <a:lnTo>
                  <a:pt x="0" y="0"/>
                </a:lnTo>
              </a:path>
            </a:pathLst>
          </a:custGeom>
          <a:ln w="12192">
            <a:solidFill>
              <a:srgbClr val="EC7C30"/>
            </a:solidFill>
          </a:ln>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525768" y="0"/>
            <a:ext cx="5666230" cy="685799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0"/>
            <a:ext cx="12192000" cy="6858000"/>
          </a:xfrm>
          <a:prstGeom prst="rect"/>
        </p:spPr>
      </p:pic>
      <p:sp>
        <p:nvSpPr>
          <p:cNvPr id="1048592" name="object 3"/>
          <p:cNvSpPr txBox="1">
            <a:spLocks noGrp="1"/>
          </p:cNvSpPr>
          <p:nvPr>
            <p:ph type="title"/>
          </p:nvPr>
        </p:nvSpPr>
        <p:spPr>
          <a:xfrm>
            <a:off x="917244" y="1604594"/>
            <a:ext cx="3260725" cy="1332865"/>
          </a:xfrm>
          <a:prstGeom prst="rect"/>
        </p:spPr>
        <p:txBody>
          <a:bodyPr bIns="0" lIns="0" rIns="0" rtlCol="0" tIns="12065" vert="horz" wrap="square">
            <a:spAutoFit/>
          </a:bodyPr>
          <a:p>
            <a:pPr marL="12700">
              <a:lnSpc>
                <a:spcPct val="100000"/>
              </a:lnSpc>
              <a:spcBef>
                <a:spcPts val="95"/>
              </a:spcBef>
            </a:pPr>
            <a:r>
              <a:rPr dirty="0" sz="4400" spc="-10"/>
              <a:t>Visual</a:t>
            </a:r>
            <a:r>
              <a:rPr dirty="0" sz="4400" spc="-25"/>
              <a:t> </a:t>
            </a:r>
            <a:r>
              <a:rPr dirty="0" sz="4400" spc="-15"/>
              <a:t>Analysis</a:t>
            </a:r>
            <a:endParaRPr sz="4400"/>
          </a:p>
        </p:txBody>
      </p:sp>
      <p:sp>
        <p:nvSpPr>
          <p:cNvPr id="1048593" name="object 4"/>
          <p:cNvSpPr txBox="1"/>
          <p:nvPr/>
        </p:nvSpPr>
        <p:spPr>
          <a:xfrm>
            <a:off x="6266179" y="1659762"/>
            <a:ext cx="5003800" cy="3608071"/>
          </a:xfrm>
          <a:prstGeom prst="rect"/>
        </p:spPr>
        <p:txBody>
          <a:bodyPr bIns="0" lIns="0" rIns="0" rtlCol="0" tIns="41910" vert="horz" wrap="square">
            <a:spAutoFit/>
          </a:bodyPr>
          <a:p>
            <a:pPr indent="-229235" marL="241300" marR="5080">
              <a:lnSpc>
                <a:spcPct val="90000"/>
              </a:lnSpc>
              <a:spcBef>
                <a:spcPts val="330"/>
              </a:spcBef>
              <a:buFont typeface="Arial MT"/>
              <a:buChar char="•"/>
              <a:tabLst>
                <a:tab algn="l" pos="241300"/>
                <a:tab algn="l" pos="241935"/>
              </a:tabLst>
            </a:pPr>
            <a:r>
              <a:rPr dirty="0" sz="2000" spc="-10">
                <a:solidFill>
                  <a:srgbClr val="FFFFFF"/>
                </a:solidFill>
                <a:latin typeface="Calibri"/>
                <a:cs typeface="Calibri"/>
              </a:rPr>
              <a:t>Visual</a:t>
            </a:r>
            <a:r>
              <a:rPr dirty="0" sz="2000" spc="30">
                <a:solidFill>
                  <a:srgbClr val="FFFFFF"/>
                </a:solidFill>
                <a:latin typeface="Calibri"/>
                <a:cs typeface="Calibri"/>
              </a:rPr>
              <a:t> </a:t>
            </a:r>
            <a:r>
              <a:rPr dirty="0" sz="2000" spc="-10">
                <a:solidFill>
                  <a:srgbClr val="FFFFFF"/>
                </a:solidFill>
                <a:latin typeface="Calibri"/>
                <a:cs typeface="Calibri"/>
              </a:rPr>
              <a:t>analysis</a:t>
            </a:r>
            <a:r>
              <a:rPr dirty="0" sz="2000" spc="40">
                <a:solidFill>
                  <a:srgbClr val="FFFFFF"/>
                </a:solidFill>
                <a:latin typeface="Calibri"/>
                <a:cs typeface="Calibri"/>
              </a:rPr>
              <a:t> </a:t>
            </a:r>
            <a:r>
              <a:rPr dirty="0" sz="2000" spc="-10">
                <a:solidFill>
                  <a:srgbClr val="FFFFFF"/>
                </a:solidFill>
                <a:latin typeface="Calibri"/>
                <a:cs typeface="Calibri"/>
              </a:rPr>
              <a:t>Visual</a:t>
            </a:r>
            <a:r>
              <a:rPr dirty="0" sz="2000" spc="35">
                <a:solidFill>
                  <a:srgbClr val="FFFFFF"/>
                </a:solidFill>
                <a:latin typeface="Calibri"/>
                <a:cs typeface="Calibri"/>
              </a:rPr>
              <a:t> </a:t>
            </a:r>
            <a:r>
              <a:rPr dirty="0" sz="2000" spc="-10">
                <a:solidFill>
                  <a:srgbClr val="FFFFFF"/>
                </a:solidFill>
                <a:latin typeface="Calibri"/>
                <a:cs typeface="Calibri"/>
              </a:rPr>
              <a:t>analysis</a:t>
            </a:r>
            <a:r>
              <a:rPr dirty="0" sz="2000" spc="40">
                <a:solidFill>
                  <a:srgbClr val="FFFFFF"/>
                </a:solidFill>
                <a:latin typeface="Calibri"/>
                <a:cs typeface="Calibri"/>
              </a:rPr>
              <a:t> </a:t>
            </a:r>
            <a:r>
              <a:rPr dirty="0" sz="2000" spc="-5">
                <a:solidFill>
                  <a:srgbClr val="FFFFFF"/>
                </a:solidFill>
                <a:latin typeface="Calibri"/>
                <a:cs typeface="Calibri"/>
              </a:rPr>
              <a:t>is</a:t>
            </a:r>
            <a:r>
              <a:rPr dirty="0" sz="2000" spc="15">
                <a:solidFill>
                  <a:srgbClr val="FFFFFF"/>
                </a:solidFill>
                <a:latin typeface="Calibri"/>
                <a:cs typeface="Calibri"/>
              </a:rPr>
              <a:t> </a:t>
            </a:r>
            <a:r>
              <a:rPr dirty="0" sz="2000" spc="-5">
                <a:solidFill>
                  <a:srgbClr val="FFFFFF"/>
                </a:solidFill>
                <a:latin typeface="Calibri"/>
                <a:cs typeface="Calibri"/>
              </a:rPr>
              <a:t>the </a:t>
            </a:r>
            <a:r>
              <a:rPr dirty="0" sz="2000" spc="-10">
                <a:solidFill>
                  <a:srgbClr val="FFFFFF"/>
                </a:solidFill>
                <a:latin typeface="Calibri"/>
                <a:cs typeface="Calibri"/>
              </a:rPr>
              <a:t>process</a:t>
            </a:r>
            <a:r>
              <a:rPr dirty="0" sz="2000" spc="45">
                <a:solidFill>
                  <a:srgbClr val="FFFFFF"/>
                </a:solidFill>
                <a:latin typeface="Calibri"/>
                <a:cs typeface="Calibri"/>
              </a:rPr>
              <a:t> </a:t>
            </a:r>
            <a:r>
              <a:rPr dirty="0" sz="2000" spc="-5">
                <a:solidFill>
                  <a:srgbClr val="FFFFFF"/>
                </a:solidFill>
                <a:latin typeface="Calibri"/>
                <a:cs typeface="Calibri"/>
              </a:rPr>
              <a:t>of </a:t>
            </a:r>
            <a:r>
              <a:rPr dirty="0" sz="2000" spc="-440">
                <a:solidFill>
                  <a:srgbClr val="FFFFFF"/>
                </a:solidFill>
                <a:latin typeface="Calibri"/>
                <a:cs typeface="Calibri"/>
              </a:rPr>
              <a:t> </a:t>
            </a:r>
            <a:r>
              <a:rPr dirty="0" sz="2000" spc="-5">
                <a:solidFill>
                  <a:srgbClr val="FFFFFF"/>
                </a:solidFill>
                <a:latin typeface="Calibri"/>
                <a:cs typeface="Calibri"/>
              </a:rPr>
              <a:t>using </a:t>
            </a:r>
            <a:r>
              <a:rPr dirty="0" sz="2000" spc="-10">
                <a:solidFill>
                  <a:srgbClr val="FFFFFF"/>
                </a:solidFill>
                <a:latin typeface="Calibri"/>
                <a:cs typeface="Calibri"/>
              </a:rPr>
              <a:t>visual</a:t>
            </a:r>
            <a:r>
              <a:rPr dirty="0" sz="2000" spc="50">
                <a:solidFill>
                  <a:srgbClr val="FFFFFF"/>
                </a:solidFill>
                <a:latin typeface="Calibri"/>
                <a:cs typeface="Calibri"/>
              </a:rPr>
              <a:t> </a:t>
            </a:r>
            <a:r>
              <a:rPr dirty="0" sz="2000" spc="-15">
                <a:solidFill>
                  <a:srgbClr val="FFFFFF"/>
                </a:solidFill>
                <a:latin typeface="Calibri"/>
                <a:cs typeface="Calibri"/>
              </a:rPr>
              <a:t>representations,</a:t>
            </a:r>
            <a:r>
              <a:rPr dirty="0" sz="2000" spc="80">
                <a:solidFill>
                  <a:srgbClr val="FFFFFF"/>
                </a:solidFill>
                <a:latin typeface="Calibri"/>
                <a:cs typeface="Calibri"/>
              </a:rPr>
              <a:t> </a:t>
            </a:r>
            <a:r>
              <a:rPr dirty="0" sz="2000" spc="-10">
                <a:solidFill>
                  <a:srgbClr val="FFFFFF"/>
                </a:solidFill>
                <a:latin typeface="Calibri"/>
                <a:cs typeface="Calibri"/>
              </a:rPr>
              <a:t>such</a:t>
            </a:r>
            <a:r>
              <a:rPr dirty="0" sz="2000" spc="35">
                <a:solidFill>
                  <a:srgbClr val="FFFFFF"/>
                </a:solidFill>
                <a:latin typeface="Calibri"/>
                <a:cs typeface="Calibri"/>
              </a:rPr>
              <a:t> </a:t>
            </a:r>
            <a:r>
              <a:rPr dirty="0" sz="2000" spc="-5">
                <a:solidFill>
                  <a:srgbClr val="FFFFFF"/>
                </a:solidFill>
                <a:latin typeface="Calibri"/>
                <a:cs typeface="Calibri"/>
              </a:rPr>
              <a:t>as</a:t>
            </a:r>
            <a:r>
              <a:rPr dirty="0" sz="2000" spc="-10">
                <a:solidFill>
                  <a:srgbClr val="FFFFFF"/>
                </a:solidFill>
                <a:latin typeface="Calibri"/>
                <a:cs typeface="Calibri"/>
              </a:rPr>
              <a:t> </a:t>
            </a:r>
            <a:r>
              <a:rPr dirty="0" sz="2000" spc="-5">
                <a:solidFill>
                  <a:srgbClr val="FFFFFF"/>
                </a:solidFill>
                <a:latin typeface="Calibri"/>
                <a:cs typeface="Calibri"/>
              </a:rPr>
              <a:t>charts, </a:t>
            </a:r>
            <a:r>
              <a:rPr dirty="0" sz="2000">
                <a:solidFill>
                  <a:srgbClr val="FFFFFF"/>
                </a:solidFill>
                <a:latin typeface="Calibri"/>
                <a:cs typeface="Calibri"/>
              </a:rPr>
              <a:t> </a:t>
            </a:r>
            <a:r>
              <a:rPr dirty="0" sz="2000" spc="-5">
                <a:solidFill>
                  <a:srgbClr val="FFFFFF"/>
                </a:solidFill>
                <a:latin typeface="Calibri"/>
                <a:cs typeface="Calibri"/>
              </a:rPr>
              <a:t>plots, </a:t>
            </a:r>
            <a:r>
              <a:rPr dirty="0" sz="2000">
                <a:solidFill>
                  <a:srgbClr val="FFFFFF"/>
                </a:solidFill>
                <a:latin typeface="Calibri"/>
                <a:cs typeface="Calibri"/>
              </a:rPr>
              <a:t>and </a:t>
            </a:r>
            <a:r>
              <a:rPr dirty="0" sz="2000" spc="-10">
                <a:solidFill>
                  <a:srgbClr val="FFFFFF"/>
                </a:solidFill>
                <a:latin typeface="Calibri"/>
                <a:cs typeface="Calibri"/>
              </a:rPr>
              <a:t>graphs,</a:t>
            </a:r>
            <a:r>
              <a:rPr dirty="0" sz="2000">
                <a:solidFill>
                  <a:srgbClr val="FFFFFF"/>
                </a:solidFill>
                <a:latin typeface="Calibri"/>
                <a:cs typeface="Calibri"/>
              </a:rPr>
              <a:t> </a:t>
            </a:r>
            <a:r>
              <a:rPr dirty="0" sz="2000" spc="-15">
                <a:solidFill>
                  <a:srgbClr val="FFFFFF"/>
                </a:solidFill>
                <a:latin typeface="Calibri"/>
                <a:cs typeface="Calibri"/>
              </a:rPr>
              <a:t>to</a:t>
            </a:r>
            <a:r>
              <a:rPr dirty="0" sz="2000" spc="-5">
                <a:solidFill>
                  <a:srgbClr val="FFFFFF"/>
                </a:solidFill>
                <a:latin typeface="Calibri"/>
                <a:cs typeface="Calibri"/>
              </a:rPr>
              <a:t> </a:t>
            </a:r>
            <a:r>
              <a:rPr dirty="0" sz="2000" spc="-10">
                <a:solidFill>
                  <a:srgbClr val="FFFFFF"/>
                </a:solidFill>
                <a:latin typeface="Calibri"/>
                <a:cs typeface="Calibri"/>
              </a:rPr>
              <a:t>explore</a:t>
            </a:r>
            <a:r>
              <a:rPr dirty="0" sz="2000" spc="15">
                <a:solidFill>
                  <a:srgbClr val="FFFFFF"/>
                </a:solidFill>
                <a:latin typeface="Calibri"/>
                <a:cs typeface="Calibri"/>
              </a:rPr>
              <a:t> </a:t>
            </a:r>
            <a:r>
              <a:rPr dirty="0" sz="2000" spc="-5">
                <a:solidFill>
                  <a:srgbClr val="FFFFFF"/>
                </a:solidFill>
                <a:latin typeface="Calibri"/>
                <a:cs typeface="Calibri"/>
              </a:rPr>
              <a:t>and</a:t>
            </a:r>
            <a:r>
              <a:rPr dirty="0" sz="2000" spc="-20">
                <a:solidFill>
                  <a:srgbClr val="FFFFFF"/>
                </a:solidFill>
                <a:latin typeface="Calibri"/>
                <a:cs typeface="Calibri"/>
              </a:rPr>
              <a:t> </a:t>
            </a:r>
            <a:r>
              <a:rPr dirty="0" sz="2000" spc="-15">
                <a:solidFill>
                  <a:srgbClr val="FFFFFF"/>
                </a:solidFill>
                <a:latin typeface="Calibri"/>
                <a:cs typeface="Calibri"/>
              </a:rPr>
              <a:t>understand </a:t>
            </a:r>
            <a:r>
              <a:rPr dirty="0" sz="2000" spc="-10">
                <a:solidFill>
                  <a:srgbClr val="FFFFFF"/>
                </a:solidFill>
                <a:latin typeface="Calibri"/>
                <a:cs typeface="Calibri"/>
              </a:rPr>
              <a:t> data.</a:t>
            </a:r>
            <a:r>
              <a:rPr dirty="0" sz="2000">
                <a:solidFill>
                  <a:srgbClr val="FFFFFF"/>
                </a:solidFill>
                <a:latin typeface="Calibri"/>
                <a:cs typeface="Calibri"/>
              </a:rPr>
              <a:t> </a:t>
            </a:r>
            <a:r>
              <a:rPr dirty="0" sz="2000" spc="-5">
                <a:solidFill>
                  <a:srgbClr val="FFFFFF"/>
                </a:solidFill>
                <a:latin typeface="Calibri"/>
                <a:cs typeface="Calibri"/>
              </a:rPr>
              <a:t>It</a:t>
            </a:r>
            <a:r>
              <a:rPr dirty="0" sz="2000" spc="5">
                <a:solidFill>
                  <a:srgbClr val="FFFFFF"/>
                </a:solidFill>
                <a:latin typeface="Calibri"/>
                <a:cs typeface="Calibri"/>
              </a:rPr>
              <a:t> </a:t>
            </a:r>
            <a:r>
              <a:rPr dirty="0" sz="2000" spc="-5">
                <a:solidFill>
                  <a:srgbClr val="FFFFFF"/>
                </a:solidFill>
                <a:latin typeface="Calibri"/>
                <a:cs typeface="Calibri"/>
              </a:rPr>
              <a:t>is</a:t>
            </a:r>
            <a:r>
              <a:rPr dirty="0" sz="2000" spc="-10">
                <a:solidFill>
                  <a:srgbClr val="FFFFFF"/>
                </a:solidFill>
                <a:latin typeface="Calibri"/>
                <a:cs typeface="Calibri"/>
              </a:rPr>
              <a:t> </a:t>
            </a:r>
            <a:r>
              <a:rPr dirty="0" sz="2000" spc="-5">
                <a:solidFill>
                  <a:srgbClr val="FFFFFF"/>
                </a:solidFill>
                <a:latin typeface="Calibri"/>
                <a:cs typeface="Calibri"/>
              </a:rPr>
              <a:t>a</a:t>
            </a:r>
            <a:r>
              <a:rPr dirty="0" sz="2000" spc="5">
                <a:solidFill>
                  <a:srgbClr val="FFFFFF"/>
                </a:solidFill>
                <a:latin typeface="Calibri"/>
                <a:cs typeface="Calibri"/>
              </a:rPr>
              <a:t> </a:t>
            </a:r>
            <a:r>
              <a:rPr dirty="0" sz="2000" spc="-30">
                <a:solidFill>
                  <a:srgbClr val="FFFFFF"/>
                </a:solidFill>
                <a:latin typeface="Calibri"/>
                <a:cs typeface="Calibri"/>
              </a:rPr>
              <a:t>way</a:t>
            </a:r>
            <a:r>
              <a:rPr dirty="0" sz="2000" spc="35">
                <a:solidFill>
                  <a:srgbClr val="FFFFFF"/>
                </a:solidFill>
                <a:latin typeface="Calibri"/>
                <a:cs typeface="Calibri"/>
              </a:rPr>
              <a:t> </a:t>
            </a:r>
            <a:r>
              <a:rPr dirty="0" sz="2000" spc="-15">
                <a:solidFill>
                  <a:srgbClr val="FFFFFF"/>
                </a:solidFill>
                <a:latin typeface="Calibri"/>
                <a:cs typeface="Calibri"/>
              </a:rPr>
              <a:t>to</a:t>
            </a:r>
            <a:r>
              <a:rPr dirty="0" sz="2000" spc="-20">
                <a:solidFill>
                  <a:srgbClr val="FFFFFF"/>
                </a:solidFill>
                <a:latin typeface="Calibri"/>
                <a:cs typeface="Calibri"/>
              </a:rPr>
              <a:t> </a:t>
            </a:r>
            <a:r>
              <a:rPr dirty="0" sz="2000" spc="-5">
                <a:solidFill>
                  <a:srgbClr val="FFFFFF"/>
                </a:solidFill>
                <a:latin typeface="Calibri"/>
                <a:cs typeface="Calibri"/>
              </a:rPr>
              <a:t>quickly</a:t>
            </a:r>
            <a:r>
              <a:rPr dirty="0" sz="2000" spc="5">
                <a:solidFill>
                  <a:srgbClr val="FFFFFF"/>
                </a:solidFill>
                <a:latin typeface="Calibri"/>
                <a:cs typeface="Calibri"/>
              </a:rPr>
              <a:t> </a:t>
            </a:r>
            <a:r>
              <a:rPr dirty="0" sz="2000" spc="-10">
                <a:solidFill>
                  <a:srgbClr val="FFFFFF"/>
                </a:solidFill>
                <a:latin typeface="Calibri"/>
                <a:cs typeface="Calibri"/>
              </a:rPr>
              <a:t>identify</a:t>
            </a:r>
            <a:r>
              <a:rPr dirty="0" sz="2000" spc="35">
                <a:solidFill>
                  <a:srgbClr val="FFFFFF"/>
                </a:solidFill>
                <a:latin typeface="Calibri"/>
                <a:cs typeface="Calibri"/>
              </a:rPr>
              <a:t> </a:t>
            </a:r>
            <a:r>
              <a:rPr dirty="0" sz="2000" spc="-15">
                <a:solidFill>
                  <a:srgbClr val="FFFFFF"/>
                </a:solidFill>
                <a:latin typeface="Calibri"/>
                <a:cs typeface="Calibri"/>
              </a:rPr>
              <a:t>patterns, </a:t>
            </a:r>
            <a:r>
              <a:rPr dirty="0" sz="2000" spc="-10">
                <a:solidFill>
                  <a:srgbClr val="FFFFFF"/>
                </a:solidFill>
                <a:latin typeface="Calibri"/>
                <a:cs typeface="Calibri"/>
              </a:rPr>
              <a:t> trends,</a:t>
            </a:r>
            <a:r>
              <a:rPr dirty="0" sz="2000" spc="25">
                <a:solidFill>
                  <a:srgbClr val="FFFFFF"/>
                </a:solidFill>
                <a:latin typeface="Calibri"/>
                <a:cs typeface="Calibri"/>
              </a:rPr>
              <a:t> </a:t>
            </a:r>
            <a:r>
              <a:rPr dirty="0" sz="2000" spc="-5">
                <a:solidFill>
                  <a:srgbClr val="FFFFFF"/>
                </a:solidFill>
                <a:latin typeface="Calibri"/>
                <a:cs typeface="Calibri"/>
              </a:rPr>
              <a:t>and</a:t>
            </a:r>
            <a:r>
              <a:rPr dirty="0" sz="2000" spc="-15">
                <a:solidFill>
                  <a:srgbClr val="FFFFFF"/>
                </a:solidFill>
                <a:latin typeface="Calibri"/>
                <a:cs typeface="Calibri"/>
              </a:rPr>
              <a:t> </a:t>
            </a:r>
            <a:r>
              <a:rPr dirty="0" sz="2000" spc="-10">
                <a:solidFill>
                  <a:srgbClr val="FFFFFF"/>
                </a:solidFill>
                <a:latin typeface="Calibri"/>
                <a:cs typeface="Calibri"/>
              </a:rPr>
              <a:t>outliers</a:t>
            </a:r>
            <a:r>
              <a:rPr dirty="0" sz="2000" spc="15">
                <a:solidFill>
                  <a:srgbClr val="FFFFFF"/>
                </a:solidFill>
                <a:latin typeface="Calibri"/>
                <a:cs typeface="Calibri"/>
              </a:rPr>
              <a:t> </a:t>
            </a:r>
            <a:r>
              <a:rPr dirty="0" sz="2000" spc="-5">
                <a:solidFill>
                  <a:srgbClr val="FFFFFF"/>
                </a:solidFill>
                <a:latin typeface="Calibri"/>
                <a:cs typeface="Calibri"/>
              </a:rPr>
              <a:t>in</a:t>
            </a:r>
            <a:r>
              <a:rPr dirty="0" sz="2000" spc="5">
                <a:solidFill>
                  <a:srgbClr val="FFFFFF"/>
                </a:solidFill>
                <a:latin typeface="Calibri"/>
                <a:cs typeface="Calibri"/>
              </a:rPr>
              <a:t> </a:t>
            </a:r>
            <a:r>
              <a:rPr dirty="0" sz="2000" spc="-5">
                <a:solidFill>
                  <a:srgbClr val="FFFFFF"/>
                </a:solidFill>
                <a:latin typeface="Calibri"/>
                <a:cs typeface="Calibri"/>
              </a:rPr>
              <a:t>the</a:t>
            </a:r>
            <a:r>
              <a:rPr dirty="0" sz="2000" spc="-10">
                <a:solidFill>
                  <a:srgbClr val="FFFFFF"/>
                </a:solidFill>
                <a:latin typeface="Calibri"/>
                <a:cs typeface="Calibri"/>
              </a:rPr>
              <a:t> data,</a:t>
            </a:r>
            <a:r>
              <a:rPr dirty="0" sz="2000">
                <a:solidFill>
                  <a:srgbClr val="FFFFFF"/>
                </a:solidFill>
                <a:latin typeface="Calibri"/>
                <a:cs typeface="Calibri"/>
              </a:rPr>
              <a:t> </a:t>
            </a:r>
            <a:r>
              <a:rPr dirty="0" sz="2000" spc="-5">
                <a:solidFill>
                  <a:srgbClr val="FFFFFF"/>
                </a:solidFill>
                <a:latin typeface="Calibri"/>
                <a:cs typeface="Calibri"/>
              </a:rPr>
              <a:t>which</a:t>
            </a:r>
            <a:r>
              <a:rPr dirty="0" sz="2000" spc="30">
                <a:solidFill>
                  <a:srgbClr val="FFFFFF"/>
                </a:solidFill>
                <a:latin typeface="Calibri"/>
                <a:cs typeface="Calibri"/>
              </a:rPr>
              <a:t> </a:t>
            </a:r>
            <a:r>
              <a:rPr dirty="0" sz="2000" spc="-15">
                <a:solidFill>
                  <a:srgbClr val="FFFFFF"/>
                </a:solidFill>
                <a:latin typeface="Calibri"/>
                <a:cs typeface="Calibri"/>
              </a:rPr>
              <a:t>can </a:t>
            </a:r>
            <a:r>
              <a:rPr dirty="0" sz="2000" spc="-10">
                <a:solidFill>
                  <a:srgbClr val="FFFFFF"/>
                </a:solidFill>
                <a:latin typeface="Calibri"/>
                <a:cs typeface="Calibri"/>
              </a:rPr>
              <a:t> </a:t>
            </a:r>
            <a:r>
              <a:rPr dirty="0" sz="2000" spc="-5">
                <a:solidFill>
                  <a:srgbClr val="FFFFFF"/>
                </a:solidFill>
                <a:latin typeface="Calibri"/>
                <a:cs typeface="Calibri"/>
              </a:rPr>
              <a:t>help </a:t>
            </a:r>
            <a:r>
              <a:rPr dirty="0" sz="2000" spc="-10">
                <a:solidFill>
                  <a:srgbClr val="FFFFFF"/>
                </a:solidFill>
                <a:latin typeface="Calibri"/>
                <a:cs typeface="Calibri"/>
              </a:rPr>
              <a:t>to</a:t>
            </a:r>
            <a:r>
              <a:rPr dirty="0" sz="2000" spc="5">
                <a:solidFill>
                  <a:srgbClr val="FFFFFF"/>
                </a:solidFill>
                <a:latin typeface="Calibri"/>
                <a:cs typeface="Calibri"/>
              </a:rPr>
              <a:t> </a:t>
            </a:r>
            <a:r>
              <a:rPr dirty="0" sz="2000" spc="-20">
                <a:solidFill>
                  <a:srgbClr val="FFFFFF"/>
                </a:solidFill>
                <a:latin typeface="Calibri"/>
                <a:cs typeface="Calibri"/>
              </a:rPr>
              <a:t>gain</a:t>
            </a:r>
            <a:r>
              <a:rPr dirty="0" sz="2000" spc="5">
                <a:solidFill>
                  <a:srgbClr val="FFFFFF"/>
                </a:solidFill>
                <a:latin typeface="Calibri"/>
                <a:cs typeface="Calibri"/>
              </a:rPr>
              <a:t> </a:t>
            </a:r>
            <a:r>
              <a:rPr dirty="0" sz="2000" spc="-10">
                <a:solidFill>
                  <a:srgbClr val="FFFFFF"/>
                </a:solidFill>
                <a:latin typeface="Calibri"/>
                <a:cs typeface="Calibri"/>
              </a:rPr>
              <a:t>insights</a:t>
            </a:r>
            <a:r>
              <a:rPr dirty="0" sz="2000" spc="40">
                <a:solidFill>
                  <a:srgbClr val="FFFFFF"/>
                </a:solidFill>
                <a:latin typeface="Calibri"/>
                <a:cs typeface="Calibri"/>
              </a:rPr>
              <a:t> </a:t>
            </a:r>
            <a:r>
              <a:rPr dirty="0" sz="2000">
                <a:solidFill>
                  <a:srgbClr val="FFFFFF"/>
                </a:solidFill>
                <a:latin typeface="Calibri"/>
                <a:cs typeface="Calibri"/>
              </a:rPr>
              <a:t>and </a:t>
            </a:r>
            <a:r>
              <a:rPr dirty="0" sz="2000" spc="-25">
                <a:solidFill>
                  <a:srgbClr val="FFFFFF"/>
                </a:solidFill>
                <a:latin typeface="Calibri"/>
                <a:cs typeface="Calibri"/>
              </a:rPr>
              <a:t>make</a:t>
            </a:r>
            <a:r>
              <a:rPr dirty="0" sz="2000" spc="15">
                <a:solidFill>
                  <a:srgbClr val="FFFFFF"/>
                </a:solidFill>
                <a:latin typeface="Calibri"/>
                <a:cs typeface="Calibri"/>
              </a:rPr>
              <a:t> </a:t>
            </a:r>
            <a:r>
              <a:rPr dirty="0" sz="2000" spc="-15">
                <a:solidFill>
                  <a:srgbClr val="FFFFFF"/>
                </a:solidFill>
                <a:latin typeface="Calibri"/>
                <a:cs typeface="Calibri"/>
              </a:rPr>
              <a:t>informed </a:t>
            </a:r>
            <a:r>
              <a:rPr dirty="0" sz="2000" spc="-10">
                <a:solidFill>
                  <a:srgbClr val="FFFFFF"/>
                </a:solidFill>
                <a:latin typeface="Calibri"/>
                <a:cs typeface="Calibri"/>
              </a:rPr>
              <a:t> decisions.</a:t>
            </a:r>
            <a:r>
              <a:rPr dirty="0" sz="2000" spc="50">
                <a:solidFill>
                  <a:srgbClr val="FFFFFF"/>
                </a:solidFill>
                <a:latin typeface="Calibri"/>
                <a:cs typeface="Calibri"/>
              </a:rPr>
              <a:t> </a:t>
            </a:r>
            <a:r>
              <a:rPr dirty="0" sz="2000" spc="-5">
                <a:solidFill>
                  <a:srgbClr val="FFFFFF"/>
                </a:solidFill>
                <a:latin typeface="Calibri"/>
                <a:cs typeface="Calibri"/>
              </a:rPr>
              <a:t>Activity</a:t>
            </a:r>
            <a:r>
              <a:rPr dirty="0" sz="2000" spc="35">
                <a:solidFill>
                  <a:srgbClr val="FFFFFF"/>
                </a:solidFill>
                <a:latin typeface="Calibri"/>
                <a:cs typeface="Calibri"/>
              </a:rPr>
              <a:t> </a:t>
            </a:r>
            <a:r>
              <a:rPr dirty="0" sz="2000" spc="-5">
                <a:solidFill>
                  <a:srgbClr val="FFFFFF"/>
                </a:solidFill>
                <a:latin typeface="Calibri"/>
                <a:cs typeface="Calibri"/>
              </a:rPr>
              <a:t>2.1:</a:t>
            </a:r>
            <a:r>
              <a:rPr dirty="0" sz="2000" spc="15">
                <a:solidFill>
                  <a:srgbClr val="FFFFFF"/>
                </a:solidFill>
                <a:latin typeface="Calibri"/>
                <a:cs typeface="Calibri"/>
              </a:rPr>
              <a:t> </a:t>
            </a:r>
            <a:r>
              <a:rPr dirty="0" sz="2000" spc="-10">
                <a:solidFill>
                  <a:srgbClr val="FFFFFF"/>
                </a:solidFill>
                <a:latin typeface="Calibri"/>
                <a:cs typeface="Calibri"/>
              </a:rPr>
              <a:t>Checking</a:t>
            </a:r>
            <a:r>
              <a:rPr dirty="0" sz="2000" spc="25">
                <a:solidFill>
                  <a:srgbClr val="FFFFFF"/>
                </a:solidFill>
                <a:latin typeface="Calibri"/>
                <a:cs typeface="Calibri"/>
              </a:rPr>
              <a:t> </a:t>
            </a:r>
            <a:r>
              <a:rPr dirty="0" sz="2000" spc="-10">
                <a:solidFill>
                  <a:srgbClr val="FFFFFF"/>
                </a:solidFill>
                <a:latin typeface="Calibri"/>
                <a:cs typeface="Calibri"/>
              </a:rPr>
              <a:t>Correlation. </a:t>
            </a:r>
            <a:r>
              <a:rPr dirty="0" sz="2000" spc="-5">
                <a:solidFill>
                  <a:srgbClr val="FFFFFF"/>
                </a:solidFill>
                <a:latin typeface="Calibri"/>
                <a:cs typeface="Calibri"/>
              </a:rPr>
              <a:t> </a:t>
            </a:r>
            <a:r>
              <a:rPr dirty="0" sz="2000" spc="-15">
                <a:solidFill>
                  <a:srgbClr val="FFFFFF"/>
                </a:solidFill>
                <a:latin typeface="Calibri"/>
                <a:cs typeface="Calibri"/>
              </a:rPr>
              <a:t>Here,</a:t>
            </a:r>
            <a:r>
              <a:rPr dirty="0" sz="2000" spc="25">
                <a:solidFill>
                  <a:srgbClr val="FFFFFF"/>
                </a:solidFill>
                <a:latin typeface="Calibri"/>
                <a:cs typeface="Calibri"/>
              </a:rPr>
              <a:t> </a:t>
            </a:r>
            <a:r>
              <a:rPr dirty="0" sz="2000" spc="-10">
                <a:solidFill>
                  <a:srgbClr val="FFFFFF"/>
                </a:solidFill>
                <a:latin typeface="Calibri"/>
                <a:cs typeface="Calibri"/>
              </a:rPr>
              <a:t>I'm</a:t>
            </a:r>
            <a:r>
              <a:rPr dirty="0" sz="2000" spc="15">
                <a:solidFill>
                  <a:srgbClr val="FFFFFF"/>
                </a:solidFill>
                <a:latin typeface="Calibri"/>
                <a:cs typeface="Calibri"/>
              </a:rPr>
              <a:t> </a:t>
            </a:r>
            <a:r>
              <a:rPr dirty="0" sz="2000" spc="-5">
                <a:solidFill>
                  <a:srgbClr val="FFFFFF"/>
                </a:solidFill>
                <a:latin typeface="Calibri"/>
                <a:cs typeface="Calibri"/>
              </a:rPr>
              <a:t>finding</a:t>
            </a:r>
            <a:r>
              <a:rPr dirty="0" sz="2000" spc="-10">
                <a:solidFill>
                  <a:srgbClr val="FFFFFF"/>
                </a:solidFill>
                <a:latin typeface="Calibri"/>
                <a:cs typeface="Calibri"/>
              </a:rPr>
              <a:t> </a:t>
            </a:r>
            <a:r>
              <a:rPr dirty="0" sz="2000" spc="-5">
                <a:solidFill>
                  <a:srgbClr val="FFFFFF"/>
                </a:solidFill>
                <a:latin typeface="Calibri"/>
                <a:cs typeface="Calibri"/>
              </a:rPr>
              <a:t>the</a:t>
            </a:r>
            <a:r>
              <a:rPr dirty="0" sz="2000" spc="-10">
                <a:solidFill>
                  <a:srgbClr val="FFFFFF"/>
                </a:solidFill>
                <a:latin typeface="Calibri"/>
                <a:cs typeface="Calibri"/>
              </a:rPr>
              <a:t> correlation</a:t>
            </a:r>
            <a:r>
              <a:rPr dirty="0" sz="2000" spc="55">
                <a:solidFill>
                  <a:srgbClr val="FFFFFF"/>
                </a:solidFill>
                <a:latin typeface="Calibri"/>
                <a:cs typeface="Calibri"/>
              </a:rPr>
              <a:t> </a:t>
            </a:r>
            <a:r>
              <a:rPr dirty="0" sz="2000" spc="-5">
                <a:solidFill>
                  <a:srgbClr val="FFFFFF"/>
                </a:solidFill>
                <a:latin typeface="Calibri"/>
                <a:cs typeface="Calibri"/>
              </a:rPr>
              <a:t>using </a:t>
            </a:r>
            <a:r>
              <a:rPr dirty="0" sz="2000">
                <a:solidFill>
                  <a:srgbClr val="FFFFFF"/>
                </a:solidFill>
                <a:latin typeface="Calibri"/>
                <a:cs typeface="Calibri"/>
              </a:rPr>
              <a:t> </a:t>
            </a:r>
            <a:r>
              <a:rPr dirty="0" sz="2000" spc="-10">
                <a:solidFill>
                  <a:srgbClr val="FFFFFF"/>
                </a:solidFill>
                <a:latin typeface="Calibri"/>
                <a:cs typeface="Calibri"/>
              </a:rPr>
              <a:t>HeatMap.</a:t>
            </a:r>
            <a:r>
              <a:rPr dirty="0" sz="2000" spc="50">
                <a:solidFill>
                  <a:srgbClr val="FFFFFF"/>
                </a:solidFill>
                <a:latin typeface="Calibri"/>
                <a:cs typeface="Calibri"/>
              </a:rPr>
              <a:t> </a:t>
            </a:r>
            <a:r>
              <a:rPr dirty="0" sz="2000" spc="-5">
                <a:solidFill>
                  <a:srgbClr val="FFFFFF"/>
                </a:solidFill>
                <a:latin typeface="Calibri"/>
                <a:cs typeface="Calibri"/>
              </a:rPr>
              <a:t>It</a:t>
            </a:r>
            <a:r>
              <a:rPr dirty="0" sz="2000" spc="35">
                <a:solidFill>
                  <a:srgbClr val="FFFFFF"/>
                </a:solidFill>
                <a:latin typeface="Calibri"/>
                <a:cs typeface="Calibri"/>
              </a:rPr>
              <a:t> </a:t>
            </a:r>
            <a:r>
              <a:rPr dirty="0" sz="2000" spc="-15">
                <a:solidFill>
                  <a:srgbClr val="FFFFFF"/>
                </a:solidFill>
                <a:latin typeface="Calibri"/>
                <a:cs typeface="Calibri"/>
              </a:rPr>
              <a:t>visualizes</a:t>
            </a:r>
            <a:r>
              <a:rPr dirty="0" sz="2000" spc="90">
                <a:solidFill>
                  <a:srgbClr val="FFFFFF"/>
                </a:solidFill>
                <a:latin typeface="Calibri"/>
                <a:cs typeface="Calibri"/>
              </a:rPr>
              <a:t> </a:t>
            </a:r>
            <a:r>
              <a:rPr dirty="0" sz="2000">
                <a:solidFill>
                  <a:srgbClr val="FFFFFF"/>
                </a:solidFill>
                <a:latin typeface="Calibri"/>
                <a:cs typeface="Calibri"/>
              </a:rPr>
              <a:t>the</a:t>
            </a:r>
            <a:r>
              <a:rPr dirty="0" sz="2000" spc="20">
                <a:solidFill>
                  <a:srgbClr val="FFFFFF"/>
                </a:solidFill>
                <a:latin typeface="Calibri"/>
                <a:cs typeface="Calibri"/>
              </a:rPr>
              <a:t> </a:t>
            </a:r>
            <a:r>
              <a:rPr dirty="0" sz="2000" spc="-10">
                <a:solidFill>
                  <a:srgbClr val="FFFFFF"/>
                </a:solidFill>
                <a:latin typeface="Calibri"/>
                <a:cs typeface="Calibri"/>
              </a:rPr>
              <a:t>data</a:t>
            </a:r>
            <a:r>
              <a:rPr dirty="0" sz="2000" spc="35">
                <a:solidFill>
                  <a:srgbClr val="FFFFFF"/>
                </a:solidFill>
                <a:latin typeface="Calibri"/>
                <a:cs typeface="Calibri"/>
              </a:rPr>
              <a:t> </a:t>
            </a:r>
            <a:r>
              <a:rPr dirty="0" sz="2000" spc="-5">
                <a:solidFill>
                  <a:srgbClr val="FFFFFF"/>
                </a:solidFill>
                <a:latin typeface="Calibri"/>
                <a:cs typeface="Calibri"/>
              </a:rPr>
              <a:t>in</a:t>
            </a:r>
            <a:r>
              <a:rPr dirty="0" sz="2000" spc="30">
                <a:solidFill>
                  <a:srgbClr val="FFFFFF"/>
                </a:solidFill>
                <a:latin typeface="Calibri"/>
                <a:cs typeface="Calibri"/>
              </a:rPr>
              <a:t> </a:t>
            </a:r>
            <a:r>
              <a:rPr dirty="0" sz="2000">
                <a:solidFill>
                  <a:srgbClr val="FFFFFF"/>
                </a:solidFill>
                <a:latin typeface="Calibri"/>
                <a:cs typeface="Calibri"/>
              </a:rPr>
              <a:t>2-D </a:t>
            </a:r>
            <a:r>
              <a:rPr dirty="0" sz="2000" spc="5">
                <a:solidFill>
                  <a:srgbClr val="FFFFFF"/>
                </a:solidFill>
                <a:latin typeface="Calibri"/>
                <a:cs typeface="Calibri"/>
              </a:rPr>
              <a:t> </a:t>
            </a:r>
            <a:r>
              <a:rPr dirty="0" sz="2000" spc="-15">
                <a:solidFill>
                  <a:srgbClr val="FFFFFF"/>
                </a:solidFill>
                <a:latin typeface="Calibri"/>
                <a:cs typeface="Calibri"/>
              </a:rPr>
              <a:t>coloured</a:t>
            </a:r>
            <a:r>
              <a:rPr dirty="0" sz="2000" spc="5">
                <a:solidFill>
                  <a:srgbClr val="FFFFFF"/>
                </a:solidFill>
                <a:latin typeface="Calibri"/>
                <a:cs typeface="Calibri"/>
              </a:rPr>
              <a:t> </a:t>
            </a:r>
            <a:r>
              <a:rPr dirty="0" sz="2000" spc="-5">
                <a:solidFill>
                  <a:srgbClr val="FFFFFF"/>
                </a:solidFill>
                <a:latin typeface="Calibri"/>
                <a:cs typeface="Calibri"/>
              </a:rPr>
              <a:t>maps</a:t>
            </a:r>
            <a:r>
              <a:rPr dirty="0" sz="2000" spc="15">
                <a:solidFill>
                  <a:srgbClr val="FFFFFF"/>
                </a:solidFill>
                <a:latin typeface="Calibri"/>
                <a:cs typeface="Calibri"/>
              </a:rPr>
              <a:t> </a:t>
            </a:r>
            <a:r>
              <a:rPr dirty="0" sz="2000" spc="-5">
                <a:solidFill>
                  <a:srgbClr val="FFFFFF"/>
                </a:solidFill>
                <a:latin typeface="Calibri"/>
                <a:cs typeface="Calibri"/>
              </a:rPr>
              <a:t>making</a:t>
            </a:r>
            <a:r>
              <a:rPr dirty="0" sz="2000" spc="25">
                <a:solidFill>
                  <a:srgbClr val="FFFFFF"/>
                </a:solidFill>
                <a:latin typeface="Calibri"/>
                <a:cs typeface="Calibri"/>
              </a:rPr>
              <a:t> </a:t>
            </a:r>
            <a:r>
              <a:rPr dirty="0" sz="2000" spc="-10">
                <a:solidFill>
                  <a:srgbClr val="FFFFFF"/>
                </a:solidFill>
                <a:latin typeface="Calibri"/>
                <a:cs typeface="Calibri"/>
              </a:rPr>
              <a:t>use</a:t>
            </a:r>
            <a:r>
              <a:rPr dirty="0" sz="2000" spc="15">
                <a:solidFill>
                  <a:srgbClr val="FFFFFF"/>
                </a:solidFill>
                <a:latin typeface="Calibri"/>
                <a:cs typeface="Calibri"/>
              </a:rPr>
              <a:t> </a:t>
            </a:r>
            <a:r>
              <a:rPr dirty="0" sz="2000" spc="-5">
                <a:solidFill>
                  <a:srgbClr val="FFFFFF"/>
                </a:solidFill>
                <a:latin typeface="Calibri"/>
                <a:cs typeface="Calibri"/>
              </a:rPr>
              <a:t>of</a:t>
            </a:r>
            <a:r>
              <a:rPr dirty="0" sz="2000" spc="-15">
                <a:solidFill>
                  <a:srgbClr val="FFFFFF"/>
                </a:solidFill>
                <a:latin typeface="Calibri"/>
                <a:cs typeface="Calibri"/>
              </a:rPr>
              <a:t> </a:t>
            </a:r>
            <a:r>
              <a:rPr dirty="0" sz="2000" spc="-10">
                <a:solidFill>
                  <a:srgbClr val="FFFFFF"/>
                </a:solidFill>
                <a:latin typeface="Calibri"/>
                <a:cs typeface="Calibri"/>
              </a:rPr>
              <a:t>colour </a:t>
            </a:r>
            <a:r>
              <a:rPr dirty="0" sz="2000" spc="-5">
                <a:solidFill>
                  <a:srgbClr val="FFFFFF"/>
                </a:solidFill>
                <a:latin typeface="Calibri"/>
                <a:cs typeface="Calibri"/>
              </a:rPr>
              <a:t> </a:t>
            </a:r>
            <a:r>
              <a:rPr dirty="0" sz="2000" spc="-10">
                <a:solidFill>
                  <a:srgbClr val="FFFFFF"/>
                </a:solidFill>
                <a:latin typeface="Calibri"/>
                <a:cs typeface="Calibri"/>
              </a:rPr>
              <a:t>variations.</a:t>
            </a:r>
            <a:r>
              <a:rPr dirty="0" sz="2000" spc="20">
                <a:solidFill>
                  <a:srgbClr val="FFFFFF"/>
                </a:solidFill>
                <a:latin typeface="Calibri"/>
                <a:cs typeface="Calibri"/>
              </a:rPr>
              <a:t> </a:t>
            </a:r>
            <a:r>
              <a:rPr dirty="0" sz="2000" spc="-5">
                <a:solidFill>
                  <a:srgbClr val="FFFFFF"/>
                </a:solidFill>
                <a:latin typeface="Calibri"/>
                <a:cs typeface="Calibri"/>
              </a:rPr>
              <a:t>It</a:t>
            </a:r>
            <a:r>
              <a:rPr dirty="0" sz="2000" spc="10">
                <a:solidFill>
                  <a:srgbClr val="FFFFFF"/>
                </a:solidFill>
                <a:latin typeface="Calibri"/>
                <a:cs typeface="Calibri"/>
              </a:rPr>
              <a:t> </a:t>
            </a:r>
            <a:r>
              <a:rPr dirty="0" sz="2000" spc="-10">
                <a:solidFill>
                  <a:srgbClr val="FFFFFF"/>
                </a:solidFill>
                <a:latin typeface="Calibri"/>
                <a:cs typeface="Calibri"/>
              </a:rPr>
              <a:t>describes</a:t>
            </a:r>
            <a:r>
              <a:rPr dirty="0" sz="2000" spc="60">
                <a:solidFill>
                  <a:srgbClr val="FFFFFF"/>
                </a:solidFill>
                <a:latin typeface="Calibri"/>
                <a:cs typeface="Calibri"/>
              </a:rPr>
              <a:t> </a:t>
            </a:r>
            <a:r>
              <a:rPr dirty="0" sz="2000">
                <a:solidFill>
                  <a:srgbClr val="FFFFFF"/>
                </a:solidFill>
                <a:latin typeface="Calibri"/>
                <a:cs typeface="Calibri"/>
              </a:rPr>
              <a:t>the</a:t>
            </a:r>
            <a:r>
              <a:rPr dirty="0" sz="2000" spc="20">
                <a:solidFill>
                  <a:srgbClr val="FFFFFF"/>
                </a:solidFill>
                <a:latin typeface="Calibri"/>
                <a:cs typeface="Calibri"/>
              </a:rPr>
              <a:t> </a:t>
            </a:r>
            <a:r>
              <a:rPr dirty="0" sz="2000" spc="-20">
                <a:solidFill>
                  <a:srgbClr val="FFFFFF"/>
                </a:solidFill>
                <a:latin typeface="Calibri"/>
                <a:cs typeface="Calibri"/>
              </a:rPr>
              <a:t>related</a:t>
            </a:r>
            <a:r>
              <a:rPr dirty="0" sz="2000" spc="30">
                <a:solidFill>
                  <a:srgbClr val="FFFFFF"/>
                </a:solidFill>
                <a:latin typeface="Calibri"/>
                <a:cs typeface="Calibri"/>
              </a:rPr>
              <a:t> </a:t>
            </a:r>
            <a:r>
              <a:rPr dirty="0" sz="2000" spc="-10">
                <a:solidFill>
                  <a:srgbClr val="FFFFFF"/>
                </a:solidFill>
                <a:latin typeface="Calibri"/>
                <a:cs typeface="Calibri"/>
              </a:rPr>
              <a:t>variables</a:t>
            </a:r>
            <a:r>
              <a:rPr dirty="0" sz="2000" spc="40">
                <a:solidFill>
                  <a:srgbClr val="FFFFFF"/>
                </a:solidFill>
                <a:latin typeface="Calibri"/>
                <a:cs typeface="Calibri"/>
              </a:rPr>
              <a:t> </a:t>
            </a:r>
            <a:r>
              <a:rPr dirty="0" sz="2000" spc="-5">
                <a:solidFill>
                  <a:srgbClr val="FFFFFF"/>
                </a:solidFill>
                <a:latin typeface="Calibri"/>
                <a:cs typeface="Calibri"/>
              </a:rPr>
              <a:t>in </a:t>
            </a:r>
            <a:r>
              <a:rPr dirty="0" sz="2000" spc="-440">
                <a:solidFill>
                  <a:srgbClr val="FFFFFF"/>
                </a:solidFill>
                <a:latin typeface="Calibri"/>
                <a:cs typeface="Calibri"/>
              </a:rPr>
              <a:t> </a:t>
            </a:r>
            <a:r>
              <a:rPr dirty="0" sz="2000" spc="-5">
                <a:solidFill>
                  <a:srgbClr val="FFFFFF"/>
                </a:solidFill>
                <a:latin typeface="Calibri"/>
                <a:cs typeface="Calibri"/>
              </a:rPr>
              <a:t>the</a:t>
            </a:r>
            <a:r>
              <a:rPr dirty="0" sz="2000" spc="-15">
                <a:solidFill>
                  <a:srgbClr val="FFFFFF"/>
                </a:solidFill>
                <a:latin typeface="Calibri"/>
                <a:cs typeface="Calibri"/>
              </a:rPr>
              <a:t> </a:t>
            </a:r>
            <a:r>
              <a:rPr dirty="0" sz="2000" spc="-20">
                <a:solidFill>
                  <a:srgbClr val="FFFFFF"/>
                </a:solidFill>
                <a:latin typeface="Calibri"/>
                <a:cs typeface="Calibri"/>
              </a:rPr>
              <a:t>form</a:t>
            </a:r>
            <a:r>
              <a:rPr dirty="0" sz="2000" spc="20">
                <a:solidFill>
                  <a:srgbClr val="FFFFFF"/>
                </a:solidFill>
                <a:latin typeface="Calibri"/>
                <a:cs typeface="Calibri"/>
              </a:rPr>
              <a:t> </a:t>
            </a:r>
            <a:r>
              <a:rPr dirty="0" sz="2000" spc="-5">
                <a:solidFill>
                  <a:srgbClr val="FFFFFF"/>
                </a:solidFill>
                <a:latin typeface="Calibri"/>
                <a:cs typeface="Calibri"/>
              </a:rPr>
              <a:t>of</a:t>
            </a:r>
            <a:r>
              <a:rPr dirty="0" sz="2000" spc="-15">
                <a:solidFill>
                  <a:srgbClr val="FFFFFF"/>
                </a:solidFill>
                <a:latin typeface="Calibri"/>
                <a:cs typeface="Calibri"/>
              </a:rPr>
              <a:t> </a:t>
            </a:r>
            <a:r>
              <a:rPr dirty="0" sz="2000" spc="-10">
                <a:solidFill>
                  <a:srgbClr val="FFFFFF"/>
                </a:solidFill>
                <a:latin typeface="Calibri"/>
                <a:cs typeface="Calibri"/>
              </a:rPr>
              <a:t>colours</a:t>
            </a:r>
            <a:r>
              <a:rPr dirty="0" sz="2000" spc="15">
                <a:solidFill>
                  <a:srgbClr val="FFFFFF"/>
                </a:solidFill>
                <a:latin typeface="Calibri"/>
                <a:cs typeface="Calibri"/>
              </a:rPr>
              <a:t> </a:t>
            </a:r>
            <a:r>
              <a:rPr dirty="0" sz="2000" spc="-15">
                <a:solidFill>
                  <a:srgbClr val="FFFFFF"/>
                </a:solidFill>
                <a:latin typeface="Calibri"/>
                <a:cs typeface="Calibri"/>
              </a:rPr>
              <a:t>instead</a:t>
            </a:r>
            <a:r>
              <a:rPr dirty="0" sz="2000" spc="30">
                <a:solidFill>
                  <a:srgbClr val="FFFFFF"/>
                </a:solidFill>
                <a:latin typeface="Calibri"/>
                <a:cs typeface="Calibri"/>
              </a:rPr>
              <a:t> </a:t>
            </a:r>
            <a:r>
              <a:rPr dirty="0" sz="2000" spc="-5">
                <a:solidFill>
                  <a:srgbClr val="FFFFFF"/>
                </a:solidFill>
                <a:latin typeface="Calibri"/>
                <a:cs typeface="Calibri"/>
              </a:rPr>
              <a:t>of</a:t>
            </a:r>
            <a:r>
              <a:rPr dirty="0" sz="2000" spc="-15">
                <a:solidFill>
                  <a:srgbClr val="FFFFFF"/>
                </a:solidFill>
                <a:latin typeface="Calibri"/>
                <a:cs typeface="Calibri"/>
              </a:rPr>
              <a:t> </a:t>
            </a:r>
            <a:r>
              <a:rPr dirty="0" sz="2000" spc="-10">
                <a:solidFill>
                  <a:srgbClr val="FFFFFF"/>
                </a:solidFill>
                <a:latin typeface="Calibri"/>
                <a:cs typeface="Calibri"/>
              </a:rPr>
              <a:t>numbers;</a:t>
            </a:r>
            <a:r>
              <a:rPr dirty="0" sz="2000" spc="45">
                <a:solidFill>
                  <a:srgbClr val="FFFFFF"/>
                </a:solidFill>
                <a:latin typeface="Calibri"/>
                <a:cs typeface="Calibri"/>
              </a:rPr>
              <a:t> </a:t>
            </a:r>
            <a:r>
              <a:rPr dirty="0" sz="2000" spc="-5">
                <a:solidFill>
                  <a:srgbClr val="FFFFFF"/>
                </a:solidFill>
                <a:latin typeface="Calibri"/>
                <a:cs typeface="Calibri"/>
              </a:rPr>
              <a:t>it</a:t>
            </a:r>
            <a:r>
              <a:rPr dirty="0" sz="2000" spc="5">
                <a:solidFill>
                  <a:srgbClr val="FFFFFF"/>
                </a:solidFill>
                <a:latin typeface="Calibri"/>
                <a:cs typeface="Calibri"/>
              </a:rPr>
              <a:t> </a:t>
            </a:r>
            <a:r>
              <a:rPr dirty="0" sz="2000" spc="-10">
                <a:solidFill>
                  <a:srgbClr val="FFFFFF"/>
                </a:solidFill>
                <a:latin typeface="Calibri"/>
                <a:cs typeface="Calibri"/>
              </a:rPr>
              <a:t>will </a:t>
            </a:r>
            <a:r>
              <a:rPr dirty="0" sz="2000" spc="-440">
                <a:solidFill>
                  <a:srgbClr val="FFFFFF"/>
                </a:solidFill>
                <a:latin typeface="Calibri"/>
                <a:cs typeface="Calibri"/>
              </a:rPr>
              <a:t> </a:t>
            </a:r>
            <a:r>
              <a:rPr dirty="0" sz="2000" spc="-5">
                <a:solidFill>
                  <a:srgbClr val="FFFFFF"/>
                </a:solidFill>
                <a:latin typeface="Calibri"/>
                <a:cs typeface="Calibri"/>
              </a:rPr>
              <a:t>be</a:t>
            </a:r>
            <a:r>
              <a:rPr dirty="0" sz="2000" spc="-15">
                <a:solidFill>
                  <a:srgbClr val="FFFFFF"/>
                </a:solidFill>
                <a:latin typeface="Calibri"/>
                <a:cs typeface="Calibri"/>
              </a:rPr>
              <a:t> </a:t>
            </a:r>
            <a:r>
              <a:rPr dirty="0" sz="2000" spc="-10">
                <a:solidFill>
                  <a:srgbClr val="FFFFFF"/>
                </a:solidFill>
                <a:latin typeface="Calibri"/>
                <a:cs typeface="Calibri"/>
              </a:rPr>
              <a:t>plotted</a:t>
            </a:r>
            <a:r>
              <a:rPr dirty="0" sz="2000" spc="5">
                <a:solidFill>
                  <a:srgbClr val="FFFFFF"/>
                </a:solidFill>
                <a:latin typeface="Calibri"/>
                <a:cs typeface="Calibri"/>
              </a:rPr>
              <a:t> </a:t>
            </a:r>
            <a:r>
              <a:rPr dirty="0" sz="2000" spc="-5">
                <a:solidFill>
                  <a:srgbClr val="FFFFFF"/>
                </a:solidFill>
                <a:latin typeface="Calibri"/>
                <a:cs typeface="Calibri"/>
              </a:rPr>
              <a:t>on</a:t>
            </a:r>
            <a:r>
              <a:rPr dirty="0" sz="2000" spc="5">
                <a:solidFill>
                  <a:srgbClr val="FFFFFF"/>
                </a:solidFill>
                <a:latin typeface="Calibri"/>
                <a:cs typeface="Calibri"/>
              </a:rPr>
              <a:t> </a:t>
            </a:r>
            <a:r>
              <a:rPr dirty="0" sz="2000" spc="-5">
                <a:solidFill>
                  <a:srgbClr val="FFFFFF"/>
                </a:solidFill>
                <a:latin typeface="Calibri"/>
                <a:cs typeface="Calibri"/>
              </a:rPr>
              <a:t>both</a:t>
            </a:r>
            <a:r>
              <a:rPr dirty="0" sz="2000" spc="-10">
                <a:solidFill>
                  <a:srgbClr val="FFFFFF"/>
                </a:solidFill>
                <a:latin typeface="Calibri"/>
                <a:cs typeface="Calibri"/>
              </a:rPr>
              <a:t> </a:t>
            </a:r>
            <a:r>
              <a:rPr dirty="0" sz="2000" spc="-25">
                <a:solidFill>
                  <a:srgbClr val="FFFFFF"/>
                </a:solidFill>
                <a:latin typeface="Calibri"/>
                <a:cs typeface="Calibri"/>
              </a:rPr>
              <a:t>axes.</a:t>
            </a:r>
            <a:r>
              <a:rPr dirty="0" sz="2000" spc="25">
                <a:solidFill>
                  <a:srgbClr val="FFFFFF"/>
                </a:solidFill>
                <a:latin typeface="Calibri"/>
                <a:cs typeface="Calibri"/>
              </a:rPr>
              <a:t> </a:t>
            </a:r>
            <a:r>
              <a:rPr dirty="0" sz="2000" spc="-15">
                <a:solidFill>
                  <a:srgbClr val="FFFFFF"/>
                </a:solidFill>
                <a:latin typeface="Calibri"/>
                <a:cs typeface="Calibri"/>
              </a:rPr>
              <a:t>Here,</a:t>
            </a:r>
            <a:r>
              <a:rPr dirty="0" sz="2000" spc="30">
                <a:solidFill>
                  <a:srgbClr val="FFFFFF"/>
                </a:solidFill>
                <a:latin typeface="Calibri"/>
                <a:cs typeface="Calibri"/>
              </a:rPr>
              <a:t> </a:t>
            </a:r>
            <a:r>
              <a:rPr dirty="0" sz="2000" spc="-10">
                <a:solidFill>
                  <a:srgbClr val="FFFFFF"/>
                </a:solidFill>
                <a:latin typeface="Calibri"/>
                <a:cs typeface="Calibri"/>
              </a:rPr>
              <a:t>there</a:t>
            </a:r>
            <a:r>
              <a:rPr dirty="0" sz="2000" spc="15">
                <a:solidFill>
                  <a:srgbClr val="FFFFFF"/>
                </a:solidFill>
                <a:latin typeface="Calibri"/>
                <a:cs typeface="Calibri"/>
              </a:rPr>
              <a:t> </a:t>
            </a:r>
            <a:r>
              <a:rPr dirty="0" sz="2000" spc="-5">
                <a:solidFill>
                  <a:srgbClr val="FFFFFF"/>
                </a:solidFill>
                <a:latin typeface="Calibri"/>
                <a:cs typeface="Calibri"/>
              </a:rPr>
              <a:t>is</a:t>
            </a:r>
            <a:r>
              <a:rPr dirty="0" sz="2000" spc="5">
                <a:solidFill>
                  <a:srgbClr val="FFFFFF"/>
                </a:solidFill>
                <a:latin typeface="Calibri"/>
                <a:cs typeface="Calibri"/>
              </a:rPr>
              <a:t> </a:t>
            </a:r>
            <a:r>
              <a:rPr dirty="0" sz="2000" spc="-5">
                <a:solidFill>
                  <a:srgbClr val="FFFFFF"/>
                </a:solidFill>
                <a:latin typeface="Calibri"/>
                <a:cs typeface="Calibri"/>
              </a:rPr>
              <a:t>no </a:t>
            </a:r>
            <a:r>
              <a:rPr dirty="0" sz="2000">
                <a:solidFill>
                  <a:srgbClr val="FFFFFF"/>
                </a:solidFill>
                <a:latin typeface="Calibri"/>
                <a:cs typeface="Calibri"/>
              </a:rPr>
              <a:t> </a:t>
            </a:r>
            <a:r>
              <a:rPr dirty="0" sz="2000" spc="-15">
                <a:solidFill>
                  <a:srgbClr val="FFFFFF"/>
                </a:solidFill>
                <a:latin typeface="Calibri"/>
                <a:cs typeface="Calibri"/>
              </a:rPr>
              <a:t>correlation</a:t>
            </a:r>
            <a:r>
              <a:rPr dirty="0" sz="2000" spc="50">
                <a:solidFill>
                  <a:srgbClr val="FFFFFF"/>
                </a:solidFill>
                <a:latin typeface="Calibri"/>
                <a:cs typeface="Calibri"/>
              </a:rPr>
              <a:t> </a:t>
            </a:r>
            <a:r>
              <a:rPr dirty="0" sz="2000" spc="-15">
                <a:solidFill>
                  <a:srgbClr val="FFFFFF"/>
                </a:solidFill>
                <a:latin typeface="Calibri"/>
                <a:cs typeface="Calibri"/>
              </a:rPr>
              <a:t>between</a:t>
            </a:r>
            <a:r>
              <a:rPr dirty="0" sz="2000" spc="30">
                <a:solidFill>
                  <a:srgbClr val="FFFFFF"/>
                </a:solidFill>
                <a:latin typeface="Calibri"/>
                <a:cs typeface="Calibri"/>
              </a:rPr>
              <a:t> </a:t>
            </a:r>
            <a:r>
              <a:rPr dirty="0" sz="2000" spc="-10">
                <a:solidFill>
                  <a:srgbClr val="FFFFFF"/>
                </a:solidFill>
                <a:latin typeface="Calibri"/>
                <a:cs typeface="Calibri"/>
              </a:rPr>
              <a:t>columns.</a:t>
            </a:r>
            <a:endParaRPr sz="20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59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bIns="0" lIns="0" rIns="0" rtlCol="0" tIns="0" wrap="square"/>
          <a:p/>
        </p:txBody>
      </p:sp>
      <p:sp>
        <p:nvSpPr>
          <p:cNvPr id="1048598" name="object 3"/>
          <p:cNvSpPr txBox="1">
            <a:spLocks noGrp="1"/>
          </p:cNvSpPr>
          <p:nvPr>
            <p:ph type="title"/>
          </p:nvPr>
        </p:nvSpPr>
        <p:spPr>
          <a:xfrm>
            <a:off x="1093114" y="2518359"/>
            <a:ext cx="3522345" cy="1646555"/>
          </a:xfrm>
          <a:prstGeom prst="rect"/>
        </p:spPr>
        <p:txBody>
          <a:bodyPr bIns="0" lIns="0" rIns="0" rtlCol="0" tIns="108585" vert="horz" wrap="square">
            <a:spAutoFit/>
          </a:bodyPr>
          <a:p>
            <a:pPr marL="12700" marR="5080">
              <a:lnSpc>
                <a:spcPts val="6050"/>
              </a:lnSpc>
              <a:spcBef>
                <a:spcPts val="855"/>
              </a:spcBef>
            </a:pPr>
            <a:r>
              <a:rPr dirty="0" sz="5600" spc="-5"/>
              <a:t>Model </a:t>
            </a:r>
            <a:r>
              <a:rPr dirty="0" sz="5600"/>
              <a:t> </a:t>
            </a:r>
            <a:r>
              <a:rPr dirty="0" sz="5600" spc="-5"/>
              <a:t>De</a:t>
            </a:r>
            <a:r>
              <a:rPr dirty="0" sz="5600" spc="-25"/>
              <a:t>p</a:t>
            </a:r>
            <a:r>
              <a:rPr dirty="0" sz="5600" spc="-5"/>
              <a:t>l</a:t>
            </a:r>
            <a:r>
              <a:rPr dirty="0" sz="5600" spc="-30"/>
              <a:t>o</a:t>
            </a:r>
            <a:r>
              <a:rPr dirty="0" sz="5600" spc="-5"/>
              <a:t>yme</a:t>
            </a:r>
            <a:r>
              <a:rPr dirty="0" sz="5600" spc="-65"/>
              <a:t>n</a:t>
            </a:r>
            <a:r>
              <a:rPr dirty="0" sz="5600" spc="-5"/>
              <a:t>t</a:t>
            </a:r>
            <a:endParaRPr sz="5600"/>
          </a:p>
        </p:txBody>
      </p:sp>
      <p:sp>
        <p:nvSpPr>
          <p:cNvPr id="1048599" name="object 4"/>
          <p:cNvSpPr/>
          <p:nvPr/>
        </p:nvSpPr>
        <p:spPr>
          <a:xfrm>
            <a:off x="1014983" y="1450847"/>
            <a:ext cx="3932554" cy="0"/>
          </a:xfrm>
          <a:custGeom>
            <a:avLst/>
            <a:ahLst/>
            <a:rect l="l" t="t" r="r" b="b"/>
            <a:pathLst>
              <a:path w="3932554" h="0">
                <a:moveTo>
                  <a:pt x="3932046" y="0"/>
                </a:moveTo>
                <a:lnTo>
                  <a:pt x="0" y="0"/>
                </a:lnTo>
              </a:path>
            </a:pathLst>
          </a:custGeom>
          <a:ln w="12192">
            <a:solidFill>
              <a:srgbClr val="EC7C30"/>
            </a:solidFill>
          </a:ln>
        </p:spPr>
        <p:txBody>
          <a:bodyPr bIns="0" lIns="0" rIns="0" rtlCol="0" tIns="0" wrap="square"/>
          <a:p/>
        </p:txBody>
      </p:sp>
      <p:sp>
        <p:nvSpPr>
          <p:cNvPr id="1048600" name="object 5"/>
          <p:cNvSpPr/>
          <p:nvPr/>
        </p:nvSpPr>
        <p:spPr>
          <a:xfrm>
            <a:off x="1014983" y="5407152"/>
            <a:ext cx="3932554" cy="0"/>
          </a:xfrm>
          <a:custGeom>
            <a:avLst/>
            <a:ahLst/>
            <a:rect l="l" t="t" r="r" b="b"/>
            <a:pathLst>
              <a:path w="3932554" h="0">
                <a:moveTo>
                  <a:pt x="3932046" y="0"/>
                </a:moveTo>
                <a:lnTo>
                  <a:pt x="0" y="0"/>
                </a:lnTo>
              </a:path>
            </a:pathLst>
          </a:custGeom>
          <a:ln w="12192">
            <a:solidFill>
              <a:srgbClr val="EC7C30"/>
            </a:solidFill>
          </a:ln>
        </p:spPr>
        <p:txBody>
          <a:bodyPr bIns="0" lIns="0" rIns="0" rtlCol="0" tIns="0" wrap="square"/>
          <a:p/>
        </p:txBody>
      </p:sp>
      <p:sp>
        <p:nvSpPr>
          <p:cNvPr id="1048601" name="object 6"/>
          <p:cNvSpPr txBox="1"/>
          <p:nvPr/>
        </p:nvSpPr>
        <p:spPr>
          <a:xfrm>
            <a:off x="6176264" y="1257680"/>
            <a:ext cx="4840605" cy="3729991"/>
          </a:xfrm>
          <a:prstGeom prst="rect"/>
        </p:spPr>
        <p:txBody>
          <a:bodyPr bIns="0" lIns="0" rIns="0" rtlCol="0" tIns="38100" vert="horz" wrap="square">
            <a:spAutoFit/>
          </a:bodyPr>
          <a:p>
            <a:pPr indent="-228600" marL="241300" marR="5080">
              <a:lnSpc>
                <a:spcPct val="90000"/>
              </a:lnSpc>
              <a:spcBef>
                <a:spcPts val="300"/>
              </a:spcBef>
              <a:buFont typeface="Arial MT"/>
              <a:buChar char="•"/>
              <a:tabLst>
                <a:tab algn="l" pos="240665"/>
                <a:tab algn="l" pos="241300"/>
              </a:tabLst>
            </a:pPr>
            <a:r>
              <a:rPr dirty="0" sz="1600" spc="-5">
                <a:solidFill>
                  <a:srgbClr val="FFFFFF"/>
                </a:solidFill>
                <a:latin typeface="Calibri"/>
                <a:cs typeface="Calibri"/>
              </a:rPr>
              <a:t>Model</a:t>
            </a:r>
            <a:r>
              <a:rPr dirty="0" sz="1600" spc="10">
                <a:solidFill>
                  <a:srgbClr val="FFFFFF"/>
                </a:solidFill>
                <a:latin typeface="Calibri"/>
                <a:cs typeface="Calibri"/>
              </a:rPr>
              <a:t> </a:t>
            </a:r>
            <a:r>
              <a:rPr dirty="0" sz="1600" spc="-10">
                <a:solidFill>
                  <a:srgbClr val="FFFFFF"/>
                </a:solidFill>
                <a:latin typeface="Calibri"/>
                <a:cs typeface="Calibri"/>
              </a:rPr>
              <a:t>Deployment</a:t>
            </a:r>
            <a:r>
              <a:rPr dirty="0" sz="1600" spc="5">
                <a:solidFill>
                  <a:srgbClr val="FFFFFF"/>
                </a:solidFill>
                <a:latin typeface="Calibri"/>
                <a:cs typeface="Calibri"/>
              </a:rPr>
              <a:t> </a:t>
            </a:r>
            <a:r>
              <a:rPr dirty="0" sz="1600" spc="-10">
                <a:solidFill>
                  <a:srgbClr val="FFFFFF"/>
                </a:solidFill>
                <a:latin typeface="Calibri"/>
                <a:cs typeface="Calibri"/>
              </a:rPr>
              <a:t>Activity</a:t>
            </a:r>
            <a:r>
              <a:rPr dirty="0" sz="1600" spc="15">
                <a:solidFill>
                  <a:srgbClr val="FFFFFF"/>
                </a:solidFill>
                <a:latin typeface="Calibri"/>
                <a:cs typeface="Calibri"/>
              </a:rPr>
              <a:t> </a:t>
            </a:r>
            <a:r>
              <a:rPr dirty="0" sz="1600" spc="-10">
                <a:solidFill>
                  <a:srgbClr val="FFFFFF"/>
                </a:solidFill>
                <a:latin typeface="Calibri"/>
                <a:cs typeface="Calibri"/>
              </a:rPr>
              <a:t>1:Save </a:t>
            </a:r>
            <a:r>
              <a:rPr dirty="0" sz="1600" spc="-5">
                <a:solidFill>
                  <a:srgbClr val="FFFFFF"/>
                </a:solidFill>
                <a:latin typeface="Calibri"/>
                <a:cs typeface="Calibri"/>
              </a:rPr>
              <a:t>the</a:t>
            </a:r>
            <a:r>
              <a:rPr dirty="0" sz="1600" spc="-10">
                <a:solidFill>
                  <a:srgbClr val="FFFFFF"/>
                </a:solidFill>
                <a:latin typeface="Calibri"/>
                <a:cs typeface="Calibri"/>
              </a:rPr>
              <a:t> best</a:t>
            </a:r>
            <a:r>
              <a:rPr dirty="0" sz="1600" spc="30">
                <a:solidFill>
                  <a:srgbClr val="FFFFFF"/>
                </a:solidFill>
                <a:latin typeface="Calibri"/>
                <a:cs typeface="Calibri"/>
              </a:rPr>
              <a:t> </a:t>
            </a:r>
            <a:r>
              <a:rPr dirty="0" sz="1600" spc="-5">
                <a:solidFill>
                  <a:srgbClr val="FFFFFF"/>
                </a:solidFill>
                <a:latin typeface="Calibri"/>
                <a:cs typeface="Calibri"/>
              </a:rPr>
              <a:t>model </a:t>
            </a:r>
            <a:r>
              <a:rPr dirty="0" sz="1600">
                <a:solidFill>
                  <a:srgbClr val="FFFFFF"/>
                </a:solidFill>
                <a:latin typeface="Calibri"/>
                <a:cs typeface="Calibri"/>
              </a:rPr>
              <a:t> </a:t>
            </a:r>
            <a:r>
              <a:rPr dirty="0" sz="1600" spc="-10">
                <a:solidFill>
                  <a:srgbClr val="FFFFFF"/>
                </a:solidFill>
                <a:latin typeface="Calibri"/>
                <a:cs typeface="Calibri"/>
              </a:rPr>
              <a:t>Saving</a:t>
            </a:r>
            <a:r>
              <a:rPr dirty="0" sz="1600" spc="-25">
                <a:solidFill>
                  <a:srgbClr val="FFFFFF"/>
                </a:solidFill>
                <a:latin typeface="Calibri"/>
                <a:cs typeface="Calibri"/>
              </a:rPr>
              <a:t> </a:t>
            </a:r>
            <a:r>
              <a:rPr dirty="0" sz="1600" spc="-5">
                <a:solidFill>
                  <a:srgbClr val="FFFFFF"/>
                </a:solidFill>
                <a:latin typeface="Calibri"/>
                <a:cs typeface="Calibri"/>
              </a:rPr>
              <a:t>the</a:t>
            </a:r>
            <a:r>
              <a:rPr dirty="0" sz="1600" spc="10">
                <a:solidFill>
                  <a:srgbClr val="FFFFFF"/>
                </a:solidFill>
                <a:latin typeface="Calibri"/>
                <a:cs typeface="Calibri"/>
              </a:rPr>
              <a:t> </a:t>
            </a:r>
            <a:r>
              <a:rPr dirty="0" sz="1600" spc="-10">
                <a:solidFill>
                  <a:srgbClr val="FFFFFF"/>
                </a:solidFill>
                <a:latin typeface="Calibri"/>
                <a:cs typeface="Calibri"/>
              </a:rPr>
              <a:t>best</a:t>
            </a:r>
            <a:r>
              <a:rPr dirty="0" sz="1600" spc="10">
                <a:solidFill>
                  <a:srgbClr val="FFFFFF"/>
                </a:solidFill>
                <a:latin typeface="Calibri"/>
                <a:cs typeface="Calibri"/>
              </a:rPr>
              <a:t> </a:t>
            </a:r>
            <a:r>
              <a:rPr dirty="0" sz="1600" spc="-5">
                <a:solidFill>
                  <a:srgbClr val="FFFFFF"/>
                </a:solidFill>
                <a:latin typeface="Calibri"/>
                <a:cs typeface="Calibri"/>
              </a:rPr>
              <a:t>model </a:t>
            </a:r>
            <a:r>
              <a:rPr dirty="0" sz="1600" spc="-15">
                <a:solidFill>
                  <a:srgbClr val="FFFFFF"/>
                </a:solidFill>
                <a:latin typeface="Calibri"/>
                <a:cs typeface="Calibri"/>
              </a:rPr>
              <a:t>after</a:t>
            </a:r>
            <a:r>
              <a:rPr dirty="0" sz="1600" spc="15">
                <a:solidFill>
                  <a:srgbClr val="FFFFFF"/>
                </a:solidFill>
                <a:latin typeface="Calibri"/>
                <a:cs typeface="Calibri"/>
              </a:rPr>
              <a:t> </a:t>
            </a:r>
            <a:r>
              <a:rPr dirty="0" sz="1600" spc="-5">
                <a:solidFill>
                  <a:srgbClr val="FFFFFF"/>
                </a:solidFill>
                <a:latin typeface="Calibri"/>
                <a:cs typeface="Calibri"/>
              </a:rPr>
              <a:t>comparing</a:t>
            </a:r>
            <a:r>
              <a:rPr dirty="0" sz="1600" spc="10">
                <a:solidFill>
                  <a:srgbClr val="FFFFFF"/>
                </a:solidFill>
                <a:latin typeface="Calibri"/>
                <a:cs typeface="Calibri"/>
              </a:rPr>
              <a:t> </a:t>
            </a:r>
            <a:r>
              <a:rPr dirty="0" sz="1600" spc="-10">
                <a:solidFill>
                  <a:srgbClr val="FFFFFF"/>
                </a:solidFill>
                <a:latin typeface="Calibri"/>
                <a:cs typeface="Calibri"/>
              </a:rPr>
              <a:t>its</a:t>
            </a:r>
            <a:r>
              <a:rPr dirty="0" sz="1600" spc="-5">
                <a:solidFill>
                  <a:srgbClr val="FFFFFF"/>
                </a:solidFill>
                <a:latin typeface="Calibri"/>
                <a:cs typeface="Calibri"/>
              </a:rPr>
              <a:t> </a:t>
            </a:r>
            <a:r>
              <a:rPr dirty="0" sz="1600" spc="-10">
                <a:solidFill>
                  <a:srgbClr val="FFFFFF"/>
                </a:solidFill>
                <a:latin typeface="Calibri"/>
                <a:cs typeface="Calibri"/>
              </a:rPr>
              <a:t>performance </a:t>
            </a:r>
            <a:r>
              <a:rPr dirty="0" sz="1600" spc="-5">
                <a:solidFill>
                  <a:srgbClr val="FFFFFF"/>
                </a:solidFill>
                <a:latin typeface="Calibri"/>
                <a:cs typeface="Calibri"/>
              </a:rPr>
              <a:t> using</a:t>
            </a:r>
            <a:r>
              <a:rPr dirty="0" sz="1600" spc="-20">
                <a:solidFill>
                  <a:srgbClr val="FFFFFF"/>
                </a:solidFill>
                <a:latin typeface="Calibri"/>
                <a:cs typeface="Calibri"/>
              </a:rPr>
              <a:t> different</a:t>
            </a:r>
            <a:r>
              <a:rPr dirty="0" sz="1600" spc="80">
                <a:solidFill>
                  <a:srgbClr val="FFFFFF"/>
                </a:solidFill>
                <a:latin typeface="Calibri"/>
                <a:cs typeface="Calibri"/>
              </a:rPr>
              <a:t> </a:t>
            </a:r>
            <a:r>
              <a:rPr dirty="0" sz="1600" spc="-10">
                <a:solidFill>
                  <a:srgbClr val="FFFFFF"/>
                </a:solidFill>
                <a:latin typeface="Calibri"/>
                <a:cs typeface="Calibri"/>
              </a:rPr>
              <a:t>evaluation</a:t>
            </a:r>
            <a:r>
              <a:rPr dirty="0" sz="1600" spc="10">
                <a:solidFill>
                  <a:srgbClr val="FFFFFF"/>
                </a:solidFill>
                <a:latin typeface="Calibri"/>
                <a:cs typeface="Calibri"/>
              </a:rPr>
              <a:t> </a:t>
            </a:r>
            <a:r>
              <a:rPr dirty="0" sz="1600" spc="-5">
                <a:solidFill>
                  <a:srgbClr val="FFFFFF"/>
                </a:solidFill>
                <a:latin typeface="Calibri"/>
                <a:cs typeface="Calibri"/>
              </a:rPr>
              <a:t>metrics </a:t>
            </a:r>
            <a:r>
              <a:rPr dirty="0" sz="1600">
                <a:solidFill>
                  <a:srgbClr val="FFFFFF"/>
                </a:solidFill>
                <a:latin typeface="Calibri"/>
                <a:cs typeface="Calibri"/>
              </a:rPr>
              <a:t>means</a:t>
            </a:r>
            <a:r>
              <a:rPr dirty="0" sz="1600" spc="-40">
                <a:solidFill>
                  <a:srgbClr val="FFFFFF"/>
                </a:solidFill>
                <a:latin typeface="Calibri"/>
                <a:cs typeface="Calibri"/>
              </a:rPr>
              <a:t> </a:t>
            </a:r>
            <a:r>
              <a:rPr dirty="0" sz="1600" spc="-10">
                <a:solidFill>
                  <a:srgbClr val="FFFFFF"/>
                </a:solidFill>
                <a:latin typeface="Calibri"/>
                <a:cs typeface="Calibri"/>
              </a:rPr>
              <a:t>selecting</a:t>
            </a:r>
            <a:r>
              <a:rPr dirty="0" sz="1600" spc="25">
                <a:solidFill>
                  <a:srgbClr val="FFFFFF"/>
                </a:solidFill>
                <a:latin typeface="Calibri"/>
                <a:cs typeface="Calibri"/>
              </a:rPr>
              <a:t> </a:t>
            </a:r>
            <a:r>
              <a:rPr dirty="0" sz="1600" spc="-5">
                <a:solidFill>
                  <a:srgbClr val="FFFFFF"/>
                </a:solidFill>
                <a:latin typeface="Calibri"/>
                <a:cs typeface="Calibri"/>
              </a:rPr>
              <a:t>the </a:t>
            </a:r>
            <a:r>
              <a:rPr dirty="0" sz="1600">
                <a:solidFill>
                  <a:srgbClr val="FFFFFF"/>
                </a:solidFill>
                <a:latin typeface="Calibri"/>
                <a:cs typeface="Calibri"/>
              </a:rPr>
              <a:t> </a:t>
            </a:r>
            <a:r>
              <a:rPr dirty="0" sz="1600" spc="-5">
                <a:solidFill>
                  <a:srgbClr val="FFFFFF"/>
                </a:solidFill>
                <a:latin typeface="Calibri"/>
                <a:cs typeface="Calibri"/>
              </a:rPr>
              <a:t>model</a:t>
            </a:r>
            <a:r>
              <a:rPr dirty="0" sz="1600" spc="-10">
                <a:solidFill>
                  <a:srgbClr val="FFFFFF"/>
                </a:solidFill>
                <a:latin typeface="Calibri"/>
                <a:cs typeface="Calibri"/>
              </a:rPr>
              <a:t> </a:t>
            </a:r>
            <a:r>
              <a:rPr dirty="0" sz="1600" spc="-5">
                <a:solidFill>
                  <a:srgbClr val="FFFFFF"/>
                </a:solidFill>
                <a:latin typeface="Calibri"/>
                <a:cs typeface="Calibri"/>
              </a:rPr>
              <a:t>with the</a:t>
            </a:r>
            <a:r>
              <a:rPr dirty="0" sz="1600" spc="5">
                <a:solidFill>
                  <a:srgbClr val="FFFFFF"/>
                </a:solidFill>
                <a:latin typeface="Calibri"/>
                <a:cs typeface="Calibri"/>
              </a:rPr>
              <a:t> </a:t>
            </a:r>
            <a:r>
              <a:rPr dirty="0" sz="1600" spc="-10">
                <a:solidFill>
                  <a:srgbClr val="FFFFFF"/>
                </a:solidFill>
                <a:latin typeface="Calibri"/>
                <a:cs typeface="Calibri"/>
              </a:rPr>
              <a:t>highest</a:t>
            </a:r>
            <a:r>
              <a:rPr dirty="0" sz="1600" spc="-5">
                <a:solidFill>
                  <a:srgbClr val="FFFFFF"/>
                </a:solidFill>
                <a:latin typeface="Calibri"/>
                <a:cs typeface="Calibri"/>
              </a:rPr>
              <a:t> </a:t>
            </a:r>
            <a:r>
              <a:rPr dirty="0" sz="1600" spc="-10">
                <a:solidFill>
                  <a:srgbClr val="FFFFFF"/>
                </a:solidFill>
                <a:latin typeface="Calibri"/>
                <a:cs typeface="Calibri"/>
              </a:rPr>
              <a:t>performance</a:t>
            </a:r>
            <a:r>
              <a:rPr dirty="0" sz="1600" spc="10">
                <a:solidFill>
                  <a:srgbClr val="FFFFFF"/>
                </a:solidFill>
                <a:latin typeface="Calibri"/>
                <a:cs typeface="Calibri"/>
              </a:rPr>
              <a:t> </a:t>
            </a:r>
            <a:r>
              <a:rPr dirty="0" sz="1600">
                <a:solidFill>
                  <a:srgbClr val="FFFFFF"/>
                </a:solidFill>
                <a:latin typeface="Calibri"/>
                <a:cs typeface="Calibri"/>
              </a:rPr>
              <a:t>and</a:t>
            </a:r>
            <a:r>
              <a:rPr dirty="0" sz="1600" spc="-5">
                <a:solidFill>
                  <a:srgbClr val="FFFFFF"/>
                </a:solidFill>
                <a:latin typeface="Calibri"/>
                <a:cs typeface="Calibri"/>
              </a:rPr>
              <a:t> </a:t>
            </a:r>
            <a:r>
              <a:rPr dirty="0" sz="1600" spc="-10">
                <a:solidFill>
                  <a:srgbClr val="FFFFFF"/>
                </a:solidFill>
                <a:latin typeface="Calibri"/>
                <a:cs typeface="Calibri"/>
              </a:rPr>
              <a:t>saving</a:t>
            </a:r>
            <a:r>
              <a:rPr dirty="0" sz="1600" spc="-25">
                <a:solidFill>
                  <a:srgbClr val="FFFFFF"/>
                </a:solidFill>
                <a:latin typeface="Calibri"/>
                <a:cs typeface="Calibri"/>
              </a:rPr>
              <a:t> </a:t>
            </a:r>
            <a:r>
              <a:rPr dirty="0" sz="1600" spc="-10">
                <a:solidFill>
                  <a:srgbClr val="FFFFFF"/>
                </a:solidFill>
                <a:latin typeface="Calibri"/>
                <a:cs typeface="Calibri"/>
              </a:rPr>
              <a:t>its </a:t>
            </a:r>
            <a:r>
              <a:rPr dirty="0" sz="1600" spc="-5">
                <a:solidFill>
                  <a:srgbClr val="FFFFFF"/>
                </a:solidFill>
                <a:latin typeface="Calibri"/>
                <a:cs typeface="Calibri"/>
              </a:rPr>
              <a:t> </a:t>
            </a:r>
            <a:r>
              <a:rPr dirty="0" sz="1600" spc="-10">
                <a:solidFill>
                  <a:srgbClr val="FFFFFF"/>
                </a:solidFill>
                <a:latin typeface="Calibri"/>
                <a:cs typeface="Calibri"/>
              </a:rPr>
              <a:t>weights</a:t>
            </a:r>
            <a:r>
              <a:rPr dirty="0" sz="1600" spc="35">
                <a:solidFill>
                  <a:srgbClr val="FFFFFF"/>
                </a:solidFill>
                <a:latin typeface="Calibri"/>
                <a:cs typeface="Calibri"/>
              </a:rPr>
              <a:t> </a:t>
            </a:r>
            <a:r>
              <a:rPr dirty="0" sz="1600">
                <a:solidFill>
                  <a:srgbClr val="FFFFFF"/>
                </a:solidFill>
                <a:latin typeface="Calibri"/>
                <a:cs typeface="Calibri"/>
              </a:rPr>
              <a:t>and</a:t>
            </a:r>
            <a:r>
              <a:rPr dirty="0" sz="1600" spc="15">
                <a:solidFill>
                  <a:srgbClr val="FFFFFF"/>
                </a:solidFill>
                <a:latin typeface="Calibri"/>
                <a:cs typeface="Calibri"/>
              </a:rPr>
              <a:t> </a:t>
            </a:r>
            <a:r>
              <a:rPr dirty="0" sz="1600" spc="-10">
                <a:solidFill>
                  <a:srgbClr val="FFFFFF"/>
                </a:solidFill>
                <a:latin typeface="Calibri"/>
                <a:cs typeface="Calibri"/>
              </a:rPr>
              <a:t>configuration.</a:t>
            </a:r>
            <a:r>
              <a:rPr dirty="0" sz="1600" spc="25">
                <a:solidFill>
                  <a:srgbClr val="FFFFFF"/>
                </a:solidFill>
                <a:latin typeface="Calibri"/>
                <a:cs typeface="Calibri"/>
              </a:rPr>
              <a:t> </a:t>
            </a:r>
            <a:r>
              <a:rPr dirty="0" sz="1600" spc="-5">
                <a:solidFill>
                  <a:srgbClr val="FFFFFF"/>
                </a:solidFill>
                <a:latin typeface="Calibri"/>
                <a:cs typeface="Calibri"/>
              </a:rPr>
              <a:t>This</a:t>
            </a:r>
            <a:r>
              <a:rPr dirty="0" sz="1600" spc="15">
                <a:solidFill>
                  <a:srgbClr val="FFFFFF"/>
                </a:solidFill>
                <a:latin typeface="Calibri"/>
                <a:cs typeface="Calibri"/>
              </a:rPr>
              <a:t> </a:t>
            </a:r>
            <a:r>
              <a:rPr dirty="0" sz="1600" spc="-10">
                <a:solidFill>
                  <a:srgbClr val="FFFFFF"/>
                </a:solidFill>
                <a:latin typeface="Calibri"/>
                <a:cs typeface="Calibri"/>
              </a:rPr>
              <a:t>can</a:t>
            </a:r>
            <a:r>
              <a:rPr dirty="0" sz="1600" spc="20">
                <a:solidFill>
                  <a:srgbClr val="FFFFFF"/>
                </a:solidFill>
                <a:latin typeface="Calibri"/>
                <a:cs typeface="Calibri"/>
              </a:rPr>
              <a:t> </a:t>
            </a:r>
            <a:r>
              <a:rPr dirty="0" sz="1600" spc="-5">
                <a:solidFill>
                  <a:srgbClr val="FFFFFF"/>
                </a:solidFill>
                <a:latin typeface="Calibri"/>
                <a:cs typeface="Calibri"/>
              </a:rPr>
              <a:t>be</a:t>
            </a:r>
            <a:r>
              <a:rPr dirty="0" sz="1600" spc="15">
                <a:solidFill>
                  <a:srgbClr val="FFFFFF"/>
                </a:solidFill>
                <a:latin typeface="Calibri"/>
                <a:cs typeface="Calibri"/>
              </a:rPr>
              <a:t> </a:t>
            </a:r>
            <a:r>
              <a:rPr dirty="0" sz="1600" spc="-10">
                <a:solidFill>
                  <a:srgbClr val="FFFFFF"/>
                </a:solidFill>
                <a:latin typeface="Calibri"/>
                <a:cs typeface="Calibri"/>
              </a:rPr>
              <a:t>useful</a:t>
            </a:r>
            <a:r>
              <a:rPr dirty="0" sz="1600" spc="50">
                <a:solidFill>
                  <a:srgbClr val="FFFFFF"/>
                </a:solidFill>
                <a:latin typeface="Calibri"/>
                <a:cs typeface="Calibri"/>
              </a:rPr>
              <a:t> </a:t>
            </a:r>
            <a:r>
              <a:rPr dirty="0" sz="1600" spc="-5">
                <a:solidFill>
                  <a:srgbClr val="FFFFFF"/>
                </a:solidFill>
                <a:latin typeface="Calibri"/>
                <a:cs typeface="Calibri"/>
              </a:rPr>
              <a:t>in </a:t>
            </a:r>
            <a:r>
              <a:rPr dirty="0" sz="1600">
                <a:solidFill>
                  <a:srgbClr val="FFFFFF"/>
                </a:solidFill>
                <a:latin typeface="Calibri"/>
                <a:cs typeface="Calibri"/>
              </a:rPr>
              <a:t> </a:t>
            </a:r>
            <a:r>
              <a:rPr dirty="0" sz="1600" spc="-10">
                <a:solidFill>
                  <a:srgbClr val="FFFFFF"/>
                </a:solidFill>
                <a:latin typeface="Calibri"/>
                <a:cs typeface="Calibri"/>
              </a:rPr>
              <a:t>avoiding</a:t>
            </a:r>
            <a:r>
              <a:rPr dirty="0" sz="1600" spc="10">
                <a:solidFill>
                  <a:srgbClr val="FFFFFF"/>
                </a:solidFill>
                <a:latin typeface="Calibri"/>
                <a:cs typeface="Calibri"/>
              </a:rPr>
              <a:t> </a:t>
            </a:r>
            <a:r>
              <a:rPr dirty="0" sz="1600" spc="-10">
                <a:solidFill>
                  <a:srgbClr val="FFFFFF"/>
                </a:solidFill>
                <a:latin typeface="Calibri"/>
                <a:cs typeface="Calibri"/>
              </a:rPr>
              <a:t>the</a:t>
            </a:r>
            <a:r>
              <a:rPr dirty="0" sz="1600" spc="10">
                <a:solidFill>
                  <a:srgbClr val="FFFFFF"/>
                </a:solidFill>
                <a:latin typeface="Calibri"/>
                <a:cs typeface="Calibri"/>
              </a:rPr>
              <a:t> </a:t>
            </a:r>
            <a:r>
              <a:rPr dirty="0" sz="1600" spc="-5">
                <a:solidFill>
                  <a:srgbClr val="FFFFFF"/>
                </a:solidFill>
                <a:latin typeface="Calibri"/>
                <a:cs typeface="Calibri"/>
              </a:rPr>
              <a:t>need </a:t>
            </a:r>
            <a:r>
              <a:rPr dirty="0" sz="1600" spc="-20">
                <a:solidFill>
                  <a:srgbClr val="FFFFFF"/>
                </a:solidFill>
                <a:latin typeface="Calibri"/>
                <a:cs typeface="Calibri"/>
              </a:rPr>
              <a:t>to</a:t>
            </a:r>
            <a:r>
              <a:rPr dirty="0" sz="1600" spc="35">
                <a:solidFill>
                  <a:srgbClr val="FFFFFF"/>
                </a:solidFill>
                <a:latin typeface="Calibri"/>
                <a:cs typeface="Calibri"/>
              </a:rPr>
              <a:t> </a:t>
            </a:r>
            <a:r>
              <a:rPr dirty="0" sz="1600" spc="-15">
                <a:solidFill>
                  <a:srgbClr val="FFFFFF"/>
                </a:solidFill>
                <a:latin typeface="Calibri"/>
                <a:cs typeface="Calibri"/>
              </a:rPr>
              <a:t>retrain</a:t>
            </a:r>
            <a:r>
              <a:rPr dirty="0" sz="1600" spc="-5">
                <a:solidFill>
                  <a:srgbClr val="FFFFFF"/>
                </a:solidFill>
                <a:latin typeface="Calibri"/>
                <a:cs typeface="Calibri"/>
              </a:rPr>
              <a:t> </a:t>
            </a:r>
            <a:r>
              <a:rPr dirty="0" sz="1600" spc="-10">
                <a:solidFill>
                  <a:srgbClr val="FFFFFF"/>
                </a:solidFill>
                <a:latin typeface="Calibri"/>
                <a:cs typeface="Calibri"/>
              </a:rPr>
              <a:t>the</a:t>
            </a:r>
            <a:r>
              <a:rPr dirty="0" sz="1600" spc="10">
                <a:solidFill>
                  <a:srgbClr val="FFFFFF"/>
                </a:solidFill>
                <a:latin typeface="Calibri"/>
                <a:cs typeface="Calibri"/>
              </a:rPr>
              <a:t> </a:t>
            </a:r>
            <a:r>
              <a:rPr dirty="0" sz="1600">
                <a:solidFill>
                  <a:srgbClr val="FFFFFF"/>
                </a:solidFill>
                <a:latin typeface="Calibri"/>
                <a:cs typeface="Calibri"/>
              </a:rPr>
              <a:t>model</a:t>
            </a:r>
            <a:r>
              <a:rPr dirty="0" sz="1600" spc="-10">
                <a:solidFill>
                  <a:srgbClr val="FFFFFF"/>
                </a:solidFill>
                <a:latin typeface="Calibri"/>
                <a:cs typeface="Calibri"/>
              </a:rPr>
              <a:t> every</a:t>
            </a:r>
            <a:r>
              <a:rPr dirty="0" sz="1600" spc="35">
                <a:solidFill>
                  <a:srgbClr val="FFFFFF"/>
                </a:solidFill>
                <a:latin typeface="Calibri"/>
                <a:cs typeface="Calibri"/>
              </a:rPr>
              <a:t> </a:t>
            </a:r>
            <a:r>
              <a:rPr dirty="0" sz="1600" spc="-5">
                <a:solidFill>
                  <a:srgbClr val="FFFFFF"/>
                </a:solidFill>
                <a:latin typeface="Calibri"/>
                <a:cs typeface="Calibri"/>
              </a:rPr>
              <a:t>time</a:t>
            </a:r>
            <a:r>
              <a:rPr dirty="0" sz="1600" spc="-10">
                <a:solidFill>
                  <a:srgbClr val="FFFFFF"/>
                </a:solidFill>
                <a:latin typeface="Calibri"/>
                <a:cs typeface="Calibri"/>
              </a:rPr>
              <a:t> </a:t>
            </a:r>
            <a:r>
              <a:rPr dirty="0" sz="1600" spc="-5">
                <a:solidFill>
                  <a:srgbClr val="FFFFFF"/>
                </a:solidFill>
                <a:latin typeface="Calibri"/>
                <a:cs typeface="Calibri"/>
              </a:rPr>
              <a:t>it</a:t>
            </a:r>
            <a:r>
              <a:rPr dirty="0" sz="1600" spc="5">
                <a:solidFill>
                  <a:srgbClr val="FFFFFF"/>
                </a:solidFill>
                <a:latin typeface="Calibri"/>
                <a:cs typeface="Calibri"/>
              </a:rPr>
              <a:t> </a:t>
            </a:r>
            <a:r>
              <a:rPr dirty="0" sz="1600" spc="-5">
                <a:solidFill>
                  <a:srgbClr val="FFFFFF"/>
                </a:solidFill>
                <a:latin typeface="Calibri"/>
                <a:cs typeface="Calibri"/>
              </a:rPr>
              <a:t>is </a:t>
            </a:r>
            <a:r>
              <a:rPr dirty="0" sz="1600">
                <a:solidFill>
                  <a:srgbClr val="FFFFFF"/>
                </a:solidFill>
                <a:latin typeface="Calibri"/>
                <a:cs typeface="Calibri"/>
              </a:rPr>
              <a:t> </a:t>
            </a:r>
            <a:r>
              <a:rPr dirty="0" sz="1600" spc="-5">
                <a:solidFill>
                  <a:srgbClr val="FFFFFF"/>
                </a:solidFill>
                <a:latin typeface="Calibri"/>
                <a:cs typeface="Calibri"/>
              </a:rPr>
              <a:t>needed</a:t>
            </a:r>
            <a:r>
              <a:rPr dirty="0" sz="1600" spc="5">
                <a:solidFill>
                  <a:srgbClr val="FFFFFF"/>
                </a:solidFill>
                <a:latin typeface="Calibri"/>
                <a:cs typeface="Calibri"/>
              </a:rPr>
              <a:t> </a:t>
            </a:r>
            <a:r>
              <a:rPr dirty="0" sz="1600">
                <a:solidFill>
                  <a:srgbClr val="FFFFFF"/>
                </a:solidFill>
                <a:latin typeface="Calibri"/>
                <a:cs typeface="Calibri"/>
              </a:rPr>
              <a:t>and</a:t>
            </a:r>
            <a:r>
              <a:rPr dirty="0" sz="1600" spc="-35">
                <a:solidFill>
                  <a:srgbClr val="FFFFFF"/>
                </a:solidFill>
                <a:latin typeface="Calibri"/>
                <a:cs typeface="Calibri"/>
              </a:rPr>
              <a:t> </a:t>
            </a:r>
            <a:r>
              <a:rPr dirty="0" sz="1600" spc="-5">
                <a:solidFill>
                  <a:srgbClr val="FFFFFF"/>
                </a:solidFill>
                <a:latin typeface="Calibri"/>
                <a:cs typeface="Calibri"/>
              </a:rPr>
              <a:t>also</a:t>
            </a:r>
            <a:r>
              <a:rPr dirty="0" sz="1600" spc="5">
                <a:solidFill>
                  <a:srgbClr val="FFFFFF"/>
                </a:solidFill>
                <a:latin typeface="Calibri"/>
                <a:cs typeface="Calibri"/>
              </a:rPr>
              <a:t> </a:t>
            </a:r>
            <a:r>
              <a:rPr dirty="0" sz="1600" spc="-20">
                <a:solidFill>
                  <a:srgbClr val="FFFFFF"/>
                </a:solidFill>
                <a:latin typeface="Calibri"/>
                <a:cs typeface="Calibri"/>
              </a:rPr>
              <a:t>to</a:t>
            </a:r>
            <a:r>
              <a:rPr dirty="0" sz="1600" spc="10">
                <a:solidFill>
                  <a:srgbClr val="FFFFFF"/>
                </a:solidFill>
                <a:latin typeface="Calibri"/>
                <a:cs typeface="Calibri"/>
              </a:rPr>
              <a:t> </a:t>
            </a:r>
            <a:r>
              <a:rPr dirty="0" sz="1600">
                <a:solidFill>
                  <a:srgbClr val="FFFFFF"/>
                </a:solidFill>
                <a:latin typeface="Calibri"/>
                <a:cs typeface="Calibri"/>
              </a:rPr>
              <a:t>be</a:t>
            </a:r>
            <a:r>
              <a:rPr dirty="0" sz="1600" spc="5">
                <a:solidFill>
                  <a:srgbClr val="FFFFFF"/>
                </a:solidFill>
                <a:latin typeface="Calibri"/>
                <a:cs typeface="Calibri"/>
              </a:rPr>
              <a:t> </a:t>
            </a:r>
            <a:r>
              <a:rPr dirty="0" sz="1600" spc="-5">
                <a:solidFill>
                  <a:srgbClr val="FFFFFF"/>
                </a:solidFill>
                <a:latin typeface="Calibri"/>
                <a:cs typeface="Calibri"/>
              </a:rPr>
              <a:t>able</a:t>
            </a:r>
            <a:r>
              <a:rPr dirty="0" sz="1600" spc="-15">
                <a:solidFill>
                  <a:srgbClr val="FFFFFF"/>
                </a:solidFill>
                <a:latin typeface="Calibri"/>
                <a:cs typeface="Calibri"/>
              </a:rPr>
              <a:t> </a:t>
            </a:r>
            <a:r>
              <a:rPr dirty="0" sz="1600" spc="-20">
                <a:solidFill>
                  <a:srgbClr val="FFFFFF"/>
                </a:solidFill>
                <a:latin typeface="Calibri"/>
                <a:cs typeface="Calibri"/>
              </a:rPr>
              <a:t>to</a:t>
            </a:r>
            <a:r>
              <a:rPr dirty="0" sz="1600" spc="10">
                <a:solidFill>
                  <a:srgbClr val="FFFFFF"/>
                </a:solidFill>
                <a:latin typeface="Calibri"/>
                <a:cs typeface="Calibri"/>
              </a:rPr>
              <a:t> </a:t>
            </a:r>
            <a:r>
              <a:rPr dirty="0" sz="1600" spc="-5">
                <a:solidFill>
                  <a:srgbClr val="FFFFFF"/>
                </a:solidFill>
                <a:latin typeface="Calibri"/>
                <a:cs typeface="Calibri"/>
              </a:rPr>
              <a:t>use</a:t>
            </a:r>
            <a:r>
              <a:rPr dirty="0" sz="1600" spc="-10">
                <a:solidFill>
                  <a:srgbClr val="FFFFFF"/>
                </a:solidFill>
                <a:latin typeface="Calibri"/>
                <a:cs typeface="Calibri"/>
              </a:rPr>
              <a:t> it</a:t>
            </a:r>
            <a:r>
              <a:rPr dirty="0" sz="1600" spc="5">
                <a:solidFill>
                  <a:srgbClr val="FFFFFF"/>
                </a:solidFill>
                <a:latin typeface="Calibri"/>
                <a:cs typeface="Calibri"/>
              </a:rPr>
              <a:t> </a:t>
            </a:r>
            <a:r>
              <a:rPr dirty="0" sz="1600" spc="-5">
                <a:solidFill>
                  <a:srgbClr val="FFFFFF"/>
                </a:solidFill>
                <a:latin typeface="Calibri"/>
                <a:cs typeface="Calibri"/>
              </a:rPr>
              <a:t>in</a:t>
            </a:r>
            <a:r>
              <a:rPr dirty="0" sz="1600" spc="-10">
                <a:solidFill>
                  <a:srgbClr val="FFFFFF"/>
                </a:solidFill>
                <a:latin typeface="Calibri"/>
                <a:cs typeface="Calibri"/>
              </a:rPr>
              <a:t> </a:t>
            </a:r>
            <a:r>
              <a:rPr dirty="0" sz="1600" spc="-5">
                <a:solidFill>
                  <a:srgbClr val="FFFFFF"/>
                </a:solidFill>
                <a:latin typeface="Calibri"/>
                <a:cs typeface="Calibri"/>
              </a:rPr>
              <a:t>the</a:t>
            </a:r>
            <a:r>
              <a:rPr dirty="0" sz="1600" spc="5">
                <a:solidFill>
                  <a:srgbClr val="FFFFFF"/>
                </a:solidFill>
                <a:latin typeface="Calibri"/>
                <a:cs typeface="Calibri"/>
              </a:rPr>
              <a:t> </a:t>
            </a:r>
            <a:r>
              <a:rPr dirty="0" sz="1600" spc="-10">
                <a:solidFill>
                  <a:srgbClr val="FFFFFF"/>
                </a:solidFill>
                <a:latin typeface="Calibri"/>
                <a:cs typeface="Calibri"/>
              </a:rPr>
              <a:t>future. </a:t>
            </a:r>
            <a:r>
              <a:rPr dirty="0" sz="1600" spc="-5">
                <a:solidFill>
                  <a:srgbClr val="FFFFFF"/>
                </a:solidFill>
                <a:latin typeface="Calibri"/>
                <a:cs typeface="Calibri"/>
              </a:rPr>
              <a:t> </a:t>
            </a:r>
            <a:r>
              <a:rPr dirty="0" sz="1600">
                <a:solidFill>
                  <a:srgbClr val="FFFFFF"/>
                </a:solidFill>
                <a:latin typeface="Arial MT"/>
                <a:cs typeface="Arial MT"/>
              </a:rPr>
              <a:t>Activity </a:t>
            </a:r>
            <a:r>
              <a:rPr dirty="0" sz="1600">
                <a:solidFill>
                  <a:srgbClr val="FFFFFF"/>
                </a:solidFill>
                <a:latin typeface="Calibri"/>
                <a:cs typeface="Calibri"/>
              </a:rPr>
              <a:t>2: </a:t>
            </a:r>
            <a:r>
              <a:rPr dirty="0" sz="1600" spc="-20">
                <a:solidFill>
                  <a:srgbClr val="FFFFFF"/>
                </a:solidFill>
                <a:latin typeface="Calibri"/>
                <a:cs typeface="Calibri"/>
              </a:rPr>
              <a:t>Integrate </a:t>
            </a:r>
            <a:r>
              <a:rPr dirty="0" sz="1600" spc="-5">
                <a:solidFill>
                  <a:srgbClr val="FFFFFF"/>
                </a:solidFill>
                <a:latin typeface="Calibri"/>
                <a:cs typeface="Calibri"/>
              </a:rPr>
              <a:t>with </a:t>
            </a:r>
            <a:r>
              <a:rPr dirty="0" sz="1600" spc="-15">
                <a:solidFill>
                  <a:srgbClr val="FFFFFF"/>
                </a:solidFill>
                <a:latin typeface="Calibri"/>
                <a:cs typeface="Calibri"/>
              </a:rPr>
              <a:t>Web </a:t>
            </a:r>
            <a:r>
              <a:rPr dirty="0" sz="1600" spc="-10">
                <a:solidFill>
                  <a:srgbClr val="FFFFFF"/>
                </a:solidFill>
                <a:latin typeface="Calibri"/>
                <a:cs typeface="Calibri"/>
              </a:rPr>
              <a:t>Framework </a:t>
            </a:r>
            <a:r>
              <a:rPr dirty="0" sz="1600">
                <a:solidFill>
                  <a:srgbClr val="FFFFFF"/>
                </a:solidFill>
                <a:latin typeface="Calibri"/>
                <a:cs typeface="Calibri"/>
              </a:rPr>
              <a:t>In </a:t>
            </a:r>
            <a:r>
              <a:rPr dirty="0" sz="1600" spc="-10">
                <a:solidFill>
                  <a:srgbClr val="FFFFFF"/>
                </a:solidFill>
                <a:latin typeface="Calibri"/>
                <a:cs typeface="Calibri"/>
              </a:rPr>
              <a:t>this </a:t>
            </a:r>
            <a:r>
              <a:rPr dirty="0" sz="1600" spc="-5">
                <a:solidFill>
                  <a:srgbClr val="FFFFFF"/>
                </a:solidFill>
                <a:latin typeface="Calibri"/>
                <a:cs typeface="Calibri"/>
              </a:rPr>
              <a:t> </a:t>
            </a:r>
            <a:r>
              <a:rPr dirty="0" sz="1600" spc="-10">
                <a:solidFill>
                  <a:srgbClr val="FFFFFF"/>
                </a:solidFill>
                <a:latin typeface="Calibri"/>
                <a:cs typeface="Calibri"/>
              </a:rPr>
              <a:t>section,</a:t>
            </a:r>
            <a:r>
              <a:rPr dirty="0" sz="1600" spc="15">
                <a:solidFill>
                  <a:srgbClr val="FFFFFF"/>
                </a:solidFill>
                <a:latin typeface="Calibri"/>
                <a:cs typeface="Calibri"/>
              </a:rPr>
              <a:t> </a:t>
            </a:r>
            <a:r>
              <a:rPr dirty="0" sz="1600" spc="-10">
                <a:solidFill>
                  <a:srgbClr val="FFFFFF"/>
                </a:solidFill>
                <a:latin typeface="Calibri"/>
                <a:cs typeface="Calibri"/>
              </a:rPr>
              <a:t>we</a:t>
            </a:r>
            <a:r>
              <a:rPr dirty="0" sz="1600" spc="10">
                <a:solidFill>
                  <a:srgbClr val="FFFFFF"/>
                </a:solidFill>
                <a:latin typeface="Calibri"/>
                <a:cs typeface="Calibri"/>
              </a:rPr>
              <a:t> </a:t>
            </a:r>
            <a:r>
              <a:rPr dirty="0" sz="1600" spc="-5">
                <a:solidFill>
                  <a:srgbClr val="FFFFFF"/>
                </a:solidFill>
                <a:latin typeface="Calibri"/>
                <a:cs typeface="Calibri"/>
              </a:rPr>
              <a:t>will</a:t>
            </a:r>
            <a:r>
              <a:rPr dirty="0" sz="1600" spc="-10">
                <a:solidFill>
                  <a:srgbClr val="FFFFFF"/>
                </a:solidFill>
                <a:latin typeface="Calibri"/>
                <a:cs typeface="Calibri"/>
              </a:rPr>
              <a:t> </a:t>
            </a:r>
            <a:r>
              <a:rPr dirty="0" sz="1600" spc="-5">
                <a:solidFill>
                  <a:srgbClr val="FFFFFF"/>
                </a:solidFill>
                <a:latin typeface="Calibri"/>
                <a:cs typeface="Calibri"/>
              </a:rPr>
              <a:t>be</a:t>
            </a:r>
            <a:r>
              <a:rPr dirty="0" sz="1600" spc="10">
                <a:solidFill>
                  <a:srgbClr val="FFFFFF"/>
                </a:solidFill>
                <a:latin typeface="Calibri"/>
                <a:cs typeface="Calibri"/>
              </a:rPr>
              <a:t> </a:t>
            </a:r>
            <a:r>
              <a:rPr dirty="0" sz="1600" spc="-5">
                <a:solidFill>
                  <a:srgbClr val="FFFFFF"/>
                </a:solidFill>
                <a:latin typeface="Calibri"/>
                <a:cs typeface="Calibri"/>
              </a:rPr>
              <a:t>building</a:t>
            </a:r>
            <a:r>
              <a:rPr dirty="0" sz="1600" spc="-20">
                <a:solidFill>
                  <a:srgbClr val="FFFFFF"/>
                </a:solidFill>
                <a:latin typeface="Calibri"/>
                <a:cs typeface="Calibri"/>
              </a:rPr>
              <a:t> </a:t>
            </a:r>
            <a:r>
              <a:rPr dirty="0" sz="1600" spc="5">
                <a:solidFill>
                  <a:srgbClr val="FFFFFF"/>
                </a:solidFill>
                <a:latin typeface="Calibri"/>
                <a:cs typeface="Calibri"/>
              </a:rPr>
              <a:t>a</a:t>
            </a:r>
            <a:r>
              <a:rPr dirty="0" sz="1600" spc="-10">
                <a:solidFill>
                  <a:srgbClr val="FFFFFF"/>
                </a:solidFill>
                <a:latin typeface="Calibri"/>
                <a:cs typeface="Calibri"/>
              </a:rPr>
              <a:t> web</a:t>
            </a:r>
            <a:r>
              <a:rPr dirty="0" sz="1600" spc="-5">
                <a:solidFill>
                  <a:srgbClr val="FFFFFF"/>
                </a:solidFill>
                <a:latin typeface="Calibri"/>
                <a:cs typeface="Calibri"/>
              </a:rPr>
              <a:t> </a:t>
            </a:r>
            <a:r>
              <a:rPr dirty="0" sz="1600" spc="-10">
                <a:solidFill>
                  <a:srgbClr val="FFFFFF"/>
                </a:solidFill>
                <a:latin typeface="Calibri"/>
                <a:cs typeface="Calibri"/>
              </a:rPr>
              <a:t>application</a:t>
            </a:r>
            <a:r>
              <a:rPr dirty="0" sz="1600" spc="35">
                <a:solidFill>
                  <a:srgbClr val="FFFFFF"/>
                </a:solidFill>
                <a:latin typeface="Calibri"/>
                <a:cs typeface="Calibri"/>
              </a:rPr>
              <a:t> </a:t>
            </a:r>
            <a:r>
              <a:rPr dirty="0" sz="1600" spc="-10">
                <a:solidFill>
                  <a:srgbClr val="FFFFFF"/>
                </a:solidFill>
                <a:latin typeface="Calibri"/>
                <a:cs typeface="Calibri"/>
              </a:rPr>
              <a:t>that</a:t>
            </a:r>
            <a:r>
              <a:rPr dirty="0" sz="1600" spc="5">
                <a:solidFill>
                  <a:srgbClr val="FFFFFF"/>
                </a:solidFill>
                <a:latin typeface="Calibri"/>
                <a:cs typeface="Calibri"/>
              </a:rPr>
              <a:t> </a:t>
            </a:r>
            <a:r>
              <a:rPr dirty="0" sz="1600" spc="-5">
                <a:solidFill>
                  <a:srgbClr val="FFFFFF"/>
                </a:solidFill>
                <a:latin typeface="Calibri"/>
                <a:cs typeface="Calibri"/>
              </a:rPr>
              <a:t>is </a:t>
            </a:r>
            <a:r>
              <a:rPr dirty="0" sz="1600">
                <a:solidFill>
                  <a:srgbClr val="FFFFFF"/>
                </a:solidFill>
                <a:latin typeface="Calibri"/>
                <a:cs typeface="Calibri"/>
              </a:rPr>
              <a:t> </a:t>
            </a:r>
            <a:r>
              <a:rPr dirty="0" sz="1600" spc="-20">
                <a:solidFill>
                  <a:srgbClr val="FFFFFF"/>
                </a:solidFill>
                <a:latin typeface="Calibri"/>
                <a:cs typeface="Calibri"/>
              </a:rPr>
              <a:t>integrated</a:t>
            </a:r>
            <a:r>
              <a:rPr dirty="0" sz="1600" spc="35">
                <a:solidFill>
                  <a:srgbClr val="FFFFFF"/>
                </a:solidFill>
                <a:latin typeface="Calibri"/>
                <a:cs typeface="Calibri"/>
              </a:rPr>
              <a:t> </a:t>
            </a:r>
            <a:r>
              <a:rPr dirty="0" sz="1600" spc="-20">
                <a:solidFill>
                  <a:srgbClr val="FFFFFF"/>
                </a:solidFill>
                <a:latin typeface="Calibri"/>
                <a:cs typeface="Calibri"/>
              </a:rPr>
              <a:t>to</a:t>
            </a:r>
            <a:r>
              <a:rPr dirty="0" sz="1600" spc="15">
                <a:solidFill>
                  <a:srgbClr val="FFFFFF"/>
                </a:solidFill>
                <a:latin typeface="Calibri"/>
                <a:cs typeface="Calibri"/>
              </a:rPr>
              <a:t> </a:t>
            </a:r>
            <a:r>
              <a:rPr dirty="0" sz="1600" spc="-5">
                <a:solidFill>
                  <a:srgbClr val="FFFFFF"/>
                </a:solidFill>
                <a:latin typeface="Calibri"/>
                <a:cs typeface="Calibri"/>
              </a:rPr>
              <a:t>the</a:t>
            </a:r>
            <a:r>
              <a:rPr dirty="0" sz="1600" spc="5">
                <a:solidFill>
                  <a:srgbClr val="FFFFFF"/>
                </a:solidFill>
                <a:latin typeface="Calibri"/>
                <a:cs typeface="Calibri"/>
              </a:rPr>
              <a:t> </a:t>
            </a:r>
            <a:r>
              <a:rPr dirty="0" sz="1600" spc="-5">
                <a:solidFill>
                  <a:srgbClr val="FFFFFF"/>
                </a:solidFill>
                <a:latin typeface="Calibri"/>
                <a:cs typeface="Calibri"/>
              </a:rPr>
              <a:t>model </a:t>
            </a:r>
            <a:r>
              <a:rPr dirty="0" sz="1600" spc="-15">
                <a:solidFill>
                  <a:srgbClr val="FFFFFF"/>
                </a:solidFill>
                <a:latin typeface="Calibri"/>
                <a:cs typeface="Calibri"/>
              </a:rPr>
              <a:t>we</a:t>
            </a:r>
            <a:r>
              <a:rPr dirty="0" sz="1600" spc="10">
                <a:solidFill>
                  <a:srgbClr val="FFFFFF"/>
                </a:solidFill>
                <a:latin typeface="Calibri"/>
                <a:cs typeface="Calibri"/>
              </a:rPr>
              <a:t> </a:t>
            </a:r>
            <a:r>
              <a:rPr dirty="0" sz="1600" spc="-10">
                <a:solidFill>
                  <a:srgbClr val="FFFFFF"/>
                </a:solidFill>
                <a:latin typeface="Calibri"/>
                <a:cs typeface="Calibri"/>
              </a:rPr>
              <a:t>built.</a:t>
            </a:r>
            <a:r>
              <a:rPr dirty="0" sz="1600" spc="5">
                <a:solidFill>
                  <a:srgbClr val="FFFFFF"/>
                </a:solidFill>
                <a:latin typeface="Calibri"/>
                <a:cs typeface="Calibri"/>
              </a:rPr>
              <a:t> </a:t>
            </a:r>
            <a:r>
              <a:rPr dirty="0" sz="1600">
                <a:solidFill>
                  <a:srgbClr val="FFFFFF"/>
                </a:solidFill>
                <a:latin typeface="Calibri"/>
                <a:cs typeface="Calibri"/>
              </a:rPr>
              <a:t>A</a:t>
            </a:r>
            <a:r>
              <a:rPr dirty="0" sz="1600" spc="-20">
                <a:solidFill>
                  <a:srgbClr val="FFFFFF"/>
                </a:solidFill>
                <a:latin typeface="Calibri"/>
                <a:cs typeface="Calibri"/>
              </a:rPr>
              <a:t> </a:t>
            </a:r>
            <a:r>
              <a:rPr dirty="0" sz="1600">
                <a:solidFill>
                  <a:srgbClr val="FFFFFF"/>
                </a:solidFill>
                <a:latin typeface="Calibri"/>
                <a:cs typeface="Calibri"/>
              </a:rPr>
              <a:t>UI</a:t>
            </a:r>
            <a:r>
              <a:rPr dirty="0" sz="1600" spc="5">
                <a:solidFill>
                  <a:srgbClr val="FFFFFF"/>
                </a:solidFill>
                <a:latin typeface="Calibri"/>
                <a:cs typeface="Calibri"/>
              </a:rPr>
              <a:t> </a:t>
            </a:r>
            <a:r>
              <a:rPr dirty="0" sz="1600" spc="-5">
                <a:solidFill>
                  <a:srgbClr val="FFFFFF"/>
                </a:solidFill>
                <a:latin typeface="Calibri"/>
                <a:cs typeface="Calibri"/>
              </a:rPr>
              <a:t>is </a:t>
            </a:r>
            <a:r>
              <a:rPr dirty="0" sz="1600" spc="-10">
                <a:solidFill>
                  <a:srgbClr val="FFFFFF"/>
                </a:solidFill>
                <a:latin typeface="Calibri"/>
                <a:cs typeface="Calibri"/>
              </a:rPr>
              <a:t>provided</a:t>
            </a:r>
            <a:r>
              <a:rPr dirty="0" sz="1600" spc="10">
                <a:solidFill>
                  <a:srgbClr val="FFFFFF"/>
                </a:solidFill>
                <a:latin typeface="Calibri"/>
                <a:cs typeface="Calibri"/>
              </a:rPr>
              <a:t> </a:t>
            </a:r>
            <a:r>
              <a:rPr dirty="0" sz="1600" spc="-15">
                <a:solidFill>
                  <a:srgbClr val="FFFFFF"/>
                </a:solidFill>
                <a:latin typeface="Calibri"/>
                <a:cs typeface="Calibri"/>
              </a:rPr>
              <a:t>for </a:t>
            </a:r>
            <a:r>
              <a:rPr dirty="0" sz="1600" spc="-10">
                <a:solidFill>
                  <a:srgbClr val="FFFFFF"/>
                </a:solidFill>
                <a:latin typeface="Calibri"/>
                <a:cs typeface="Calibri"/>
              </a:rPr>
              <a:t> </a:t>
            </a:r>
            <a:r>
              <a:rPr dirty="0" sz="1600" spc="-5">
                <a:solidFill>
                  <a:srgbClr val="FFFFFF"/>
                </a:solidFill>
                <a:latin typeface="Calibri"/>
                <a:cs typeface="Calibri"/>
              </a:rPr>
              <a:t>the</a:t>
            </a:r>
            <a:r>
              <a:rPr dirty="0" sz="1600">
                <a:solidFill>
                  <a:srgbClr val="FFFFFF"/>
                </a:solidFill>
                <a:latin typeface="Calibri"/>
                <a:cs typeface="Calibri"/>
              </a:rPr>
              <a:t> </a:t>
            </a:r>
            <a:r>
              <a:rPr dirty="0" sz="1600" spc="-5">
                <a:solidFill>
                  <a:srgbClr val="FFFFFF"/>
                </a:solidFill>
                <a:latin typeface="Calibri"/>
                <a:cs typeface="Calibri"/>
              </a:rPr>
              <a:t>uses</a:t>
            </a:r>
            <a:r>
              <a:rPr dirty="0" sz="1600" spc="-10">
                <a:solidFill>
                  <a:srgbClr val="FFFFFF"/>
                </a:solidFill>
                <a:latin typeface="Calibri"/>
                <a:cs typeface="Calibri"/>
              </a:rPr>
              <a:t> where</a:t>
            </a:r>
            <a:r>
              <a:rPr dirty="0" sz="1600" spc="10">
                <a:solidFill>
                  <a:srgbClr val="FFFFFF"/>
                </a:solidFill>
                <a:latin typeface="Calibri"/>
                <a:cs typeface="Calibri"/>
              </a:rPr>
              <a:t> </a:t>
            </a:r>
            <a:r>
              <a:rPr dirty="0" sz="1600">
                <a:solidFill>
                  <a:srgbClr val="FFFFFF"/>
                </a:solidFill>
                <a:latin typeface="Calibri"/>
                <a:cs typeface="Calibri"/>
              </a:rPr>
              <a:t>he</a:t>
            </a:r>
            <a:r>
              <a:rPr dirty="0" sz="1600" spc="5">
                <a:solidFill>
                  <a:srgbClr val="FFFFFF"/>
                </a:solidFill>
                <a:latin typeface="Calibri"/>
                <a:cs typeface="Calibri"/>
              </a:rPr>
              <a:t> </a:t>
            </a:r>
            <a:r>
              <a:rPr dirty="0" sz="1600" spc="-5">
                <a:solidFill>
                  <a:srgbClr val="FFFFFF"/>
                </a:solidFill>
                <a:latin typeface="Calibri"/>
                <a:cs typeface="Calibri"/>
              </a:rPr>
              <a:t>has</a:t>
            </a:r>
            <a:r>
              <a:rPr dirty="0" sz="1600" spc="-35">
                <a:solidFill>
                  <a:srgbClr val="FFFFFF"/>
                </a:solidFill>
                <a:latin typeface="Calibri"/>
                <a:cs typeface="Calibri"/>
              </a:rPr>
              <a:t> </a:t>
            </a:r>
            <a:r>
              <a:rPr dirty="0" sz="1600" spc="-20">
                <a:solidFill>
                  <a:srgbClr val="FFFFFF"/>
                </a:solidFill>
                <a:latin typeface="Calibri"/>
                <a:cs typeface="Calibri"/>
              </a:rPr>
              <a:t>to</a:t>
            </a:r>
            <a:r>
              <a:rPr dirty="0" sz="1600" spc="35">
                <a:solidFill>
                  <a:srgbClr val="FFFFFF"/>
                </a:solidFill>
                <a:latin typeface="Calibri"/>
                <a:cs typeface="Calibri"/>
              </a:rPr>
              <a:t> </a:t>
            </a:r>
            <a:r>
              <a:rPr dirty="0" sz="1600" spc="-15">
                <a:solidFill>
                  <a:srgbClr val="FFFFFF"/>
                </a:solidFill>
                <a:latin typeface="Calibri"/>
                <a:cs typeface="Calibri"/>
              </a:rPr>
              <a:t>enter</a:t>
            </a:r>
            <a:r>
              <a:rPr dirty="0" sz="1600" spc="35">
                <a:solidFill>
                  <a:srgbClr val="FFFFFF"/>
                </a:solidFill>
                <a:latin typeface="Calibri"/>
                <a:cs typeface="Calibri"/>
              </a:rPr>
              <a:t> </a:t>
            </a:r>
            <a:r>
              <a:rPr dirty="0" sz="1600" spc="-5">
                <a:solidFill>
                  <a:srgbClr val="FFFFFF"/>
                </a:solidFill>
                <a:latin typeface="Calibri"/>
                <a:cs typeface="Calibri"/>
              </a:rPr>
              <a:t>the</a:t>
            </a:r>
            <a:r>
              <a:rPr dirty="0" sz="1600" spc="5">
                <a:solidFill>
                  <a:srgbClr val="FFFFFF"/>
                </a:solidFill>
                <a:latin typeface="Calibri"/>
                <a:cs typeface="Calibri"/>
              </a:rPr>
              <a:t> </a:t>
            </a:r>
            <a:r>
              <a:rPr dirty="0" sz="1600" spc="-10">
                <a:solidFill>
                  <a:srgbClr val="FFFFFF"/>
                </a:solidFill>
                <a:latin typeface="Calibri"/>
                <a:cs typeface="Calibri"/>
              </a:rPr>
              <a:t>values </a:t>
            </a:r>
            <a:r>
              <a:rPr dirty="0" sz="1600" spc="-15">
                <a:solidFill>
                  <a:srgbClr val="FFFFFF"/>
                </a:solidFill>
                <a:latin typeface="Calibri"/>
                <a:cs typeface="Calibri"/>
              </a:rPr>
              <a:t>for </a:t>
            </a:r>
            <a:r>
              <a:rPr dirty="0" sz="1600" spc="-10">
                <a:solidFill>
                  <a:srgbClr val="FFFFFF"/>
                </a:solidFill>
                <a:latin typeface="Calibri"/>
                <a:cs typeface="Calibri"/>
              </a:rPr>
              <a:t> predictions.</a:t>
            </a:r>
            <a:r>
              <a:rPr dirty="0" sz="1600" spc="45">
                <a:solidFill>
                  <a:srgbClr val="FFFFFF"/>
                </a:solidFill>
                <a:latin typeface="Calibri"/>
                <a:cs typeface="Calibri"/>
              </a:rPr>
              <a:t> </a:t>
            </a:r>
            <a:r>
              <a:rPr dirty="0" sz="1600">
                <a:solidFill>
                  <a:srgbClr val="FFFFFF"/>
                </a:solidFill>
                <a:latin typeface="Calibri"/>
                <a:cs typeface="Calibri"/>
              </a:rPr>
              <a:t>The</a:t>
            </a:r>
            <a:r>
              <a:rPr dirty="0" sz="1600" spc="-35">
                <a:solidFill>
                  <a:srgbClr val="FFFFFF"/>
                </a:solidFill>
                <a:latin typeface="Calibri"/>
                <a:cs typeface="Calibri"/>
              </a:rPr>
              <a:t> </a:t>
            </a:r>
            <a:r>
              <a:rPr dirty="0" sz="1600" spc="-15">
                <a:solidFill>
                  <a:srgbClr val="FFFFFF"/>
                </a:solidFill>
                <a:latin typeface="Calibri"/>
                <a:cs typeface="Calibri"/>
              </a:rPr>
              <a:t>enter</a:t>
            </a:r>
            <a:r>
              <a:rPr dirty="0" sz="1600" spc="35">
                <a:solidFill>
                  <a:srgbClr val="FFFFFF"/>
                </a:solidFill>
                <a:latin typeface="Calibri"/>
                <a:cs typeface="Calibri"/>
              </a:rPr>
              <a:t> </a:t>
            </a:r>
            <a:r>
              <a:rPr dirty="0" sz="1600" spc="-10">
                <a:solidFill>
                  <a:srgbClr val="FFFFFF"/>
                </a:solidFill>
                <a:latin typeface="Calibri"/>
                <a:cs typeface="Calibri"/>
              </a:rPr>
              <a:t>values</a:t>
            </a:r>
            <a:r>
              <a:rPr dirty="0" sz="1600" spc="15">
                <a:solidFill>
                  <a:srgbClr val="FFFFFF"/>
                </a:solidFill>
                <a:latin typeface="Calibri"/>
                <a:cs typeface="Calibri"/>
              </a:rPr>
              <a:t> </a:t>
            </a:r>
            <a:r>
              <a:rPr dirty="0" sz="1600" spc="-10">
                <a:solidFill>
                  <a:srgbClr val="FFFFFF"/>
                </a:solidFill>
                <a:latin typeface="Calibri"/>
                <a:cs typeface="Calibri"/>
              </a:rPr>
              <a:t>are</a:t>
            </a:r>
            <a:r>
              <a:rPr dirty="0" sz="1600" spc="10">
                <a:solidFill>
                  <a:srgbClr val="FFFFFF"/>
                </a:solidFill>
                <a:latin typeface="Calibri"/>
                <a:cs typeface="Calibri"/>
              </a:rPr>
              <a:t> </a:t>
            </a:r>
            <a:r>
              <a:rPr dirty="0" sz="1600" spc="-10">
                <a:solidFill>
                  <a:srgbClr val="FFFFFF"/>
                </a:solidFill>
                <a:latin typeface="Calibri"/>
                <a:cs typeface="Calibri"/>
              </a:rPr>
              <a:t>given</a:t>
            </a:r>
            <a:r>
              <a:rPr dirty="0" sz="1600" spc="-5">
                <a:solidFill>
                  <a:srgbClr val="FFFFFF"/>
                </a:solidFill>
                <a:latin typeface="Calibri"/>
                <a:cs typeface="Calibri"/>
              </a:rPr>
              <a:t> </a:t>
            </a:r>
            <a:r>
              <a:rPr dirty="0" sz="1600" spc="-20">
                <a:solidFill>
                  <a:srgbClr val="FFFFFF"/>
                </a:solidFill>
                <a:latin typeface="Calibri"/>
                <a:cs typeface="Calibri"/>
              </a:rPr>
              <a:t>to</a:t>
            </a:r>
            <a:r>
              <a:rPr dirty="0" sz="1600" spc="10">
                <a:solidFill>
                  <a:srgbClr val="FFFFFF"/>
                </a:solidFill>
                <a:latin typeface="Calibri"/>
                <a:cs typeface="Calibri"/>
              </a:rPr>
              <a:t> </a:t>
            </a:r>
            <a:r>
              <a:rPr dirty="0" sz="1600" spc="-5">
                <a:solidFill>
                  <a:srgbClr val="FFFFFF"/>
                </a:solidFill>
                <a:latin typeface="Calibri"/>
                <a:cs typeface="Calibri"/>
              </a:rPr>
              <a:t>the</a:t>
            </a:r>
            <a:r>
              <a:rPr dirty="0" sz="1600" spc="10">
                <a:solidFill>
                  <a:srgbClr val="FFFFFF"/>
                </a:solidFill>
                <a:latin typeface="Calibri"/>
                <a:cs typeface="Calibri"/>
              </a:rPr>
              <a:t> </a:t>
            </a:r>
            <a:r>
              <a:rPr dirty="0" sz="1600" spc="-15">
                <a:solidFill>
                  <a:srgbClr val="FFFFFF"/>
                </a:solidFill>
                <a:latin typeface="Calibri"/>
                <a:cs typeface="Calibri"/>
              </a:rPr>
              <a:t>saved </a:t>
            </a:r>
            <a:r>
              <a:rPr dirty="0" sz="1600" spc="-10">
                <a:solidFill>
                  <a:srgbClr val="FFFFFF"/>
                </a:solidFill>
                <a:latin typeface="Calibri"/>
                <a:cs typeface="Calibri"/>
              </a:rPr>
              <a:t> </a:t>
            </a:r>
            <a:r>
              <a:rPr dirty="0" sz="1600" spc="-5">
                <a:solidFill>
                  <a:srgbClr val="FFFFFF"/>
                </a:solidFill>
                <a:latin typeface="Calibri"/>
                <a:cs typeface="Calibri"/>
              </a:rPr>
              <a:t>model</a:t>
            </a:r>
            <a:r>
              <a:rPr dirty="0" sz="1600" spc="-10">
                <a:solidFill>
                  <a:srgbClr val="FFFFFF"/>
                </a:solidFill>
                <a:latin typeface="Calibri"/>
                <a:cs typeface="Calibri"/>
              </a:rPr>
              <a:t> </a:t>
            </a:r>
            <a:r>
              <a:rPr dirty="0" sz="1600" spc="-5">
                <a:solidFill>
                  <a:srgbClr val="FFFFFF"/>
                </a:solidFill>
                <a:latin typeface="Calibri"/>
                <a:cs typeface="Calibri"/>
              </a:rPr>
              <a:t>and</a:t>
            </a:r>
            <a:r>
              <a:rPr dirty="0" sz="1600" spc="-10">
                <a:solidFill>
                  <a:srgbClr val="FFFFFF"/>
                </a:solidFill>
                <a:latin typeface="Calibri"/>
                <a:cs typeface="Calibri"/>
              </a:rPr>
              <a:t> prediction</a:t>
            </a:r>
            <a:r>
              <a:rPr dirty="0" sz="1600" spc="10">
                <a:solidFill>
                  <a:srgbClr val="FFFFFF"/>
                </a:solidFill>
                <a:latin typeface="Calibri"/>
                <a:cs typeface="Calibri"/>
              </a:rPr>
              <a:t> </a:t>
            </a:r>
            <a:r>
              <a:rPr dirty="0" sz="1600" spc="-5">
                <a:solidFill>
                  <a:srgbClr val="FFFFFF"/>
                </a:solidFill>
                <a:latin typeface="Calibri"/>
                <a:cs typeface="Calibri"/>
              </a:rPr>
              <a:t>is</a:t>
            </a:r>
            <a:r>
              <a:rPr dirty="0" sz="1600" spc="15">
                <a:solidFill>
                  <a:srgbClr val="FFFFFF"/>
                </a:solidFill>
                <a:latin typeface="Calibri"/>
                <a:cs typeface="Calibri"/>
              </a:rPr>
              <a:t> </a:t>
            </a:r>
            <a:r>
              <a:rPr dirty="0" sz="1600" spc="-10">
                <a:solidFill>
                  <a:srgbClr val="FFFFFF"/>
                </a:solidFill>
                <a:latin typeface="Calibri"/>
                <a:cs typeface="Calibri"/>
              </a:rPr>
              <a:t>showcased</a:t>
            </a:r>
            <a:r>
              <a:rPr dirty="0" sz="1600" spc="10">
                <a:solidFill>
                  <a:srgbClr val="FFFFFF"/>
                </a:solidFill>
                <a:latin typeface="Calibri"/>
                <a:cs typeface="Calibri"/>
              </a:rPr>
              <a:t> </a:t>
            </a:r>
            <a:r>
              <a:rPr dirty="0" sz="1600" spc="-5">
                <a:solidFill>
                  <a:srgbClr val="FFFFFF"/>
                </a:solidFill>
                <a:latin typeface="Calibri"/>
                <a:cs typeface="Calibri"/>
              </a:rPr>
              <a:t>on</a:t>
            </a:r>
            <a:r>
              <a:rPr dirty="0" sz="1600" spc="-10">
                <a:solidFill>
                  <a:srgbClr val="FFFFFF"/>
                </a:solidFill>
                <a:latin typeface="Calibri"/>
                <a:cs typeface="Calibri"/>
              </a:rPr>
              <a:t> </a:t>
            </a:r>
            <a:r>
              <a:rPr dirty="0" sz="1600" spc="-5">
                <a:solidFill>
                  <a:srgbClr val="FFFFFF"/>
                </a:solidFill>
                <a:latin typeface="Calibri"/>
                <a:cs typeface="Calibri"/>
              </a:rPr>
              <a:t>the</a:t>
            </a:r>
            <a:r>
              <a:rPr dirty="0" sz="1600" spc="5">
                <a:solidFill>
                  <a:srgbClr val="FFFFFF"/>
                </a:solidFill>
                <a:latin typeface="Calibri"/>
                <a:cs typeface="Calibri"/>
              </a:rPr>
              <a:t> </a:t>
            </a:r>
            <a:r>
              <a:rPr dirty="0" sz="1600">
                <a:solidFill>
                  <a:srgbClr val="FFFFFF"/>
                </a:solidFill>
                <a:latin typeface="Calibri"/>
                <a:cs typeface="Calibri"/>
              </a:rPr>
              <a:t>UI.</a:t>
            </a:r>
            <a:r>
              <a:rPr dirty="0" sz="1600" spc="-25">
                <a:solidFill>
                  <a:srgbClr val="FFFFFF"/>
                </a:solidFill>
                <a:latin typeface="Calibri"/>
                <a:cs typeface="Calibri"/>
              </a:rPr>
              <a:t> </a:t>
            </a:r>
            <a:r>
              <a:rPr dirty="0" sz="1600" spc="-5">
                <a:solidFill>
                  <a:srgbClr val="FFFFFF"/>
                </a:solidFill>
                <a:latin typeface="Calibri"/>
                <a:cs typeface="Calibri"/>
              </a:rPr>
              <a:t>This </a:t>
            </a:r>
            <a:r>
              <a:rPr dirty="0" sz="1600">
                <a:solidFill>
                  <a:srgbClr val="FFFFFF"/>
                </a:solidFill>
                <a:latin typeface="Calibri"/>
                <a:cs typeface="Calibri"/>
              </a:rPr>
              <a:t> </a:t>
            </a:r>
            <a:r>
              <a:rPr dirty="0" sz="1600" spc="-10">
                <a:solidFill>
                  <a:srgbClr val="FFFFFF"/>
                </a:solidFill>
                <a:latin typeface="Calibri"/>
                <a:cs typeface="Calibri"/>
              </a:rPr>
              <a:t>section</a:t>
            </a:r>
            <a:r>
              <a:rPr dirty="0" sz="1600" spc="10">
                <a:solidFill>
                  <a:srgbClr val="FFFFFF"/>
                </a:solidFill>
                <a:latin typeface="Calibri"/>
                <a:cs typeface="Calibri"/>
              </a:rPr>
              <a:t> </a:t>
            </a:r>
            <a:r>
              <a:rPr dirty="0" sz="1600" spc="-5">
                <a:solidFill>
                  <a:srgbClr val="FFFFFF"/>
                </a:solidFill>
                <a:latin typeface="Calibri"/>
                <a:cs typeface="Calibri"/>
              </a:rPr>
              <a:t>has the</a:t>
            </a:r>
            <a:r>
              <a:rPr dirty="0" sz="1600" spc="10">
                <a:solidFill>
                  <a:srgbClr val="FFFFFF"/>
                </a:solidFill>
                <a:latin typeface="Calibri"/>
                <a:cs typeface="Calibri"/>
              </a:rPr>
              <a:t> </a:t>
            </a:r>
            <a:r>
              <a:rPr dirty="0" sz="1600" spc="-10">
                <a:solidFill>
                  <a:srgbClr val="FFFFFF"/>
                </a:solidFill>
                <a:latin typeface="Calibri"/>
                <a:cs typeface="Calibri"/>
              </a:rPr>
              <a:t>following</a:t>
            </a:r>
            <a:r>
              <a:rPr dirty="0" sz="1600" spc="10">
                <a:solidFill>
                  <a:srgbClr val="FFFFFF"/>
                </a:solidFill>
                <a:latin typeface="Calibri"/>
                <a:cs typeface="Calibri"/>
              </a:rPr>
              <a:t> </a:t>
            </a:r>
            <a:r>
              <a:rPr dirty="0" sz="1600" spc="-15">
                <a:solidFill>
                  <a:srgbClr val="FFFFFF"/>
                </a:solidFill>
                <a:latin typeface="Calibri"/>
                <a:cs typeface="Calibri"/>
              </a:rPr>
              <a:t>tasks</a:t>
            </a:r>
            <a:r>
              <a:rPr dirty="0" sz="1600" spc="20">
                <a:solidFill>
                  <a:srgbClr val="FFFFFF"/>
                </a:solidFill>
                <a:latin typeface="Calibri"/>
                <a:cs typeface="Calibri"/>
              </a:rPr>
              <a:t> </a:t>
            </a:r>
            <a:r>
              <a:rPr dirty="0" sz="1600">
                <a:solidFill>
                  <a:srgbClr val="FFFFFF"/>
                </a:solidFill>
                <a:latin typeface="Calibri"/>
                <a:cs typeface="Calibri"/>
              </a:rPr>
              <a:t>•</a:t>
            </a:r>
            <a:r>
              <a:rPr dirty="0" sz="1600" spc="-5">
                <a:solidFill>
                  <a:srgbClr val="FFFFFF"/>
                </a:solidFill>
                <a:latin typeface="Calibri"/>
                <a:cs typeface="Calibri"/>
              </a:rPr>
              <a:t> </a:t>
            </a:r>
            <a:r>
              <a:rPr dirty="0" sz="1600" spc="-10">
                <a:solidFill>
                  <a:srgbClr val="FFFFFF"/>
                </a:solidFill>
                <a:latin typeface="Calibri"/>
                <a:cs typeface="Calibri"/>
              </a:rPr>
              <a:t>Building</a:t>
            </a:r>
            <a:r>
              <a:rPr dirty="0" sz="1600" spc="10">
                <a:solidFill>
                  <a:srgbClr val="FFFFFF"/>
                </a:solidFill>
                <a:latin typeface="Calibri"/>
                <a:cs typeface="Calibri"/>
              </a:rPr>
              <a:t> </a:t>
            </a:r>
            <a:r>
              <a:rPr dirty="0" sz="1600">
                <a:solidFill>
                  <a:srgbClr val="FFFFFF"/>
                </a:solidFill>
                <a:latin typeface="Calibri"/>
                <a:cs typeface="Calibri"/>
              </a:rPr>
              <a:t>HTML</a:t>
            </a:r>
            <a:r>
              <a:rPr dirty="0" sz="1600" spc="-30">
                <a:solidFill>
                  <a:srgbClr val="FFFFFF"/>
                </a:solidFill>
                <a:latin typeface="Calibri"/>
                <a:cs typeface="Calibri"/>
              </a:rPr>
              <a:t> </a:t>
            </a:r>
            <a:r>
              <a:rPr dirty="0" sz="1600" spc="-10">
                <a:solidFill>
                  <a:srgbClr val="FFFFFF"/>
                </a:solidFill>
                <a:latin typeface="Calibri"/>
                <a:cs typeface="Calibri"/>
              </a:rPr>
              <a:t>Pages</a:t>
            </a:r>
            <a:r>
              <a:rPr dirty="0" sz="1600" spc="-35">
                <a:solidFill>
                  <a:srgbClr val="FFFFFF"/>
                </a:solidFill>
                <a:latin typeface="Calibri"/>
                <a:cs typeface="Calibri"/>
              </a:rPr>
              <a:t> </a:t>
            </a:r>
            <a:r>
              <a:rPr dirty="0" sz="1600">
                <a:solidFill>
                  <a:srgbClr val="FFFFFF"/>
                </a:solidFill>
                <a:latin typeface="Calibri"/>
                <a:cs typeface="Calibri"/>
              </a:rPr>
              <a:t>• </a:t>
            </a:r>
            <a:r>
              <a:rPr dirty="0" sz="1600" spc="5">
                <a:solidFill>
                  <a:srgbClr val="FFFFFF"/>
                </a:solidFill>
                <a:latin typeface="Calibri"/>
                <a:cs typeface="Calibri"/>
              </a:rPr>
              <a:t> </a:t>
            </a:r>
            <a:r>
              <a:rPr dirty="0" sz="1600" spc="-10">
                <a:solidFill>
                  <a:srgbClr val="FFFFFF"/>
                </a:solidFill>
                <a:latin typeface="Calibri"/>
                <a:cs typeface="Calibri"/>
              </a:rPr>
              <a:t>Building</a:t>
            </a:r>
            <a:r>
              <a:rPr dirty="0" sz="1600" spc="10">
                <a:solidFill>
                  <a:srgbClr val="FFFFFF"/>
                </a:solidFill>
                <a:latin typeface="Calibri"/>
                <a:cs typeface="Calibri"/>
              </a:rPr>
              <a:t> </a:t>
            </a:r>
            <a:r>
              <a:rPr dirty="0" sz="1600" spc="-5">
                <a:solidFill>
                  <a:srgbClr val="FFFFFF"/>
                </a:solidFill>
                <a:latin typeface="Calibri"/>
                <a:cs typeface="Calibri"/>
              </a:rPr>
              <a:t>server</a:t>
            </a:r>
            <a:r>
              <a:rPr dirty="0" sz="1600" spc="35">
                <a:solidFill>
                  <a:srgbClr val="FFFFFF"/>
                </a:solidFill>
                <a:latin typeface="Calibri"/>
                <a:cs typeface="Calibri"/>
              </a:rPr>
              <a:t> </a:t>
            </a:r>
            <a:r>
              <a:rPr dirty="0" sz="1600" spc="-5">
                <a:solidFill>
                  <a:srgbClr val="FFFFFF"/>
                </a:solidFill>
                <a:latin typeface="Calibri"/>
                <a:cs typeface="Calibri"/>
              </a:rPr>
              <a:t>side</a:t>
            </a:r>
            <a:r>
              <a:rPr dirty="0" sz="1600" spc="-10">
                <a:solidFill>
                  <a:srgbClr val="FFFFFF"/>
                </a:solidFill>
                <a:latin typeface="Calibri"/>
                <a:cs typeface="Calibri"/>
              </a:rPr>
              <a:t> </a:t>
            </a:r>
            <a:r>
              <a:rPr dirty="0" sz="1600" spc="-5">
                <a:solidFill>
                  <a:srgbClr val="FFFFFF"/>
                </a:solidFill>
                <a:latin typeface="Calibri"/>
                <a:cs typeface="Calibri"/>
              </a:rPr>
              <a:t>script</a:t>
            </a:r>
            <a:r>
              <a:rPr dirty="0" sz="1600" spc="10">
                <a:solidFill>
                  <a:srgbClr val="FFFFFF"/>
                </a:solidFill>
                <a:latin typeface="Calibri"/>
                <a:cs typeface="Calibri"/>
              </a:rPr>
              <a:t> </a:t>
            </a:r>
            <a:r>
              <a:rPr dirty="0" sz="1600" spc="-5">
                <a:solidFill>
                  <a:srgbClr val="FFFFFF"/>
                </a:solidFill>
                <a:latin typeface="Calibri"/>
                <a:cs typeface="Calibri"/>
              </a:rPr>
              <a:t>Activity</a:t>
            </a:r>
            <a:r>
              <a:rPr dirty="0" sz="1600" spc="10">
                <a:solidFill>
                  <a:srgbClr val="FFFFFF"/>
                </a:solidFill>
                <a:latin typeface="Calibri"/>
                <a:cs typeface="Calibri"/>
              </a:rPr>
              <a:t> </a:t>
            </a:r>
            <a:r>
              <a:rPr dirty="0" sz="1600">
                <a:solidFill>
                  <a:srgbClr val="FFFFFF"/>
                </a:solidFill>
                <a:latin typeface="Calibri"/>
                <a:cs typeface="Calibri"/>
              </a:rPr>
              <a:t>2.1:</a:t>
            </a:r>
            <a:r>
              <a:rPr dirty="0" sz="1600" spc="-25">
                <a:solidFill>
                  <a:srgbClr val="FFFFFF"/>
                </a:solidFill>
                <a:latin typeface="Calibri"/>
                <a:cs typeface="Calibri"/>
              </a:rPr>
              <a:t> </a:t>
            </a:r>
            <a:r>
              <a:rPr dirty="0" sz="1600" spc="-10">
                <a:solidFill>
                  <a:srgbClr val="FFFFFF"/>
                </a:solidFill>
                <a:latin typeface="Calibri"/>
                <a:cs typeface="Calibri"/>
              </a:rPr>
              <a:t>Building</a:t>
            </a:r>
            <a:r>
              <a:rPr dirty="0" sz="1600" spc="10">
                <a:solidFill>
                  <a:srgbClr val="FFFFFF"/>
                </a:solidFill>
                <a:latin typeface="Calibri"/>
                <a:cs typeface="Calibri"/>
              </a:rPr>
              <a:t> </a:t>
            </a:r>
            <a:r>
              <a:rPr dirty="0" sz="1600">
                <a:solidFill>
                  <a:srgbClr val="FFFFFF"/>
                </a:solidFill>
                <a:latin typeface="Calibri"/>
                <a:cs typeface="Calibri"/>
              </a:rPr>
              <a:t>Html </a:t>
            </a:r>
            <a:r>
              <a:rPr dirty="0" sz="1600" spc="5">
                <a:solidFill>
                  <a:srgbClr val="FFFFFF"/>
                </a:solidFill>
                <a:latin typeface="Calibri"/>
                <a:cs typeface="Calibri"/>
              </a:rPr>
              <a:t> </a:t>
            </a:r>
            <a:r>
              <a:rPr dirty="0" sz="1600" spc="-10">
                <a:solidFill>
                  <a:srgbClr val="FFFFFF"/>
                </a:solidFill>
                <a:latin typeface="Calibri"/>
                <a:cs typeface="Calibri"/>
              </a:rPr>
              <a:t>Pages:</a:t>
            </a:r>
            <a:r>
              <a:rPr dirty="0" sz="1600" spc="-25">
                <a:solidFill>
                  <a:srgbClr val="FFFFFF"/>
                </a:solidFill>
                <a:latin typeface="Calibri"/>
                <a:cs typeface="Calibri"/>
              </a:rPr>
              <a:t> </a:t>
            </a:r>
            <a:r>
              <a:rPr dirty="0" sz="1600" spc="-10">
                <a:solidFill>
                  <a:srgbClr val="FFFFFF"/>
                </a:solidFill>
                <a:latin typeface="Calibri"/>
                <a:cs typeface="Calibri"/>
              </a:rPr>
              <a:t>For</a:t>
            </a:r>
            <a:r>
              <a:rPr dirty="0" sz="1600" spc="-5">
                <a:solidFill>
                  <a:srgbClr val="FFFFFF"/>
                </a:solidFill>
                <a:latin typeface="Calibri"/>
                <a:cs typeface="Calibri"/>
              </a:rPr>
              <a:t> </a:t>
            </a:r>
            <a:r>
              <a:rPr dirty="0" sz="1600" spc="-10">
                <a:solidFill>
                  <a:srgbClr val="FFFFFF"/>
                </a:solidFill>
                <a:latin typeface="Calibri"/>
                <a:cs typeface="Calibri"/>
              </a:rPr>
              <a:t>this</a:t>
            </a:r>
            <a:r>
              <a:rPr dirty="0" sz="1600" spc="20">
                <a:solidFill>
                  <a:srgbClr val="FFFFFF"/>
                </a:solidFill>
                <a:latin typeface="Calibri"/>
                <a:cs typeface="Calibri"/>
              </a:rPr>
              <a:t> </a:t>
            </a:r>
            <a:r>
              <a:rPr dirty="0" sz="1600" spc="-10">
                <a:solidFill>
                  <a:srgbClr val="FFFFFF"/>
                </a:solidFill>
                <a:latin typeface="Calibri"/>
                <a:cs typeface="Calibri"/>
              </a:rPr>
              <a:t>project</a:t>
            </a:r>
            <a:r>
              <a:rPr dirty="0" sz="1600" spc="40">
                <a:solidFill>
                  <a:srgbClr val="FFFFFF"/>
                </a:solidFill>
                <a:latin typeface="Calibri"/>
                <a:cs typeface="Calibri"/>
              </a:rPr>
              <a:t> </a:t>
            </a:r>
            <a:r>
              <a:rPr dirty="0" sz="1600" spc="-20">
                <a:solidFill>
                  <a:srgbClr val="FFFFFF"/>
                </a:solidFill>
                <a:latin typeface="Calibri"/>
                <a:cs typeface="Calibri"/>
              </a:rPr>
              <a:t>create</a:t>
            </a:r>
            <a:r>
              <a:rPr dirty="0" sz="1600" spc="40">
                <a:solidFill>
                  <a:srgbClr val="FFFFFF"/>
                </a:solidFill>
                <a:latin typeface="Calibri"/>
                <a:cs typeface="Calibri"/>
              </a:rPr>
              <a:t> </a:t>
            </a:r>
            <a:r>
              <a:rPr dirty="0" sz="1600" spc="-15">
                <a:solidFill>
                  <a:srgbClr val="FFFFFF"/>
                </a:solidFill>
                <a:latin typeface="Calibri"/>
                <a:cs typeface="Calibri"/>
              </a:rPr>
              <a:t>three</a:t>
            </a:r>
            <a:r>
              <a:rPr dirty="0" sz="1600" spc="40">
                <a:solidFill>
                  <a:srgbClr val="FFFFFF"/>
                </a:solidFill>
                <a:latin typeface="Calibri"/>
                <a:cs typeface="Calibri"/>
              </a:rPr>
              <a:t> </a:t>
            </a:r>
            <a:r>
              <a:rPr dirty="0" sz="1600">
                <a:solidFill>
                  <a:srgbClr val="FFFFFF"/>
                </a:solidFill>
                <a:latin typeface="Calibri"/>
                <a:cs typeface="Calibri"/>
              </a:rPr>
              <a:t>HTML</a:t>
            </a:r>
            <a:r>
              <a:rPr dirty="0" sz="1600" spc="-25">
                <a:solidFill>
                  <a:srgbClr val="FFFFFF"/>
                </a:solidFill>
                <a:latin typeface="Calibri"/>
                <a:cs typeface="Calibri"/>
              </a:rPr>
              <a:t> </a:t>
            </a:r>
            <a:r>
              <a:rPr dirty="0" sz="1600" spc="-10">
                <a:solidFill>
                  <a:srgbClr val="FFFFFF"/>
                </a:solidFill>
                <a:latin typeface="Calibri"/>
                <a:cs typeface="Calibri"/>
              </a:rPr>
              <a:t>files</a:t>
            </a:r>
            <a:r>
              <a:rPr dirty="0" sz="1600" spc="20">
                <a:solidFill>
                  <a:srgbClr val="FFFFFF"/>
                </a:solidFill>
                <a:latin typeface="Calibri"/>
                <a:cs typeface="Calibri"/>
              </a:rPr>
              <a:t> </a:t>
            </a:r>
            <a:r>
              <a:rPr dirty="0" sz="1600" spc="-5">
                <a:solidFill>
                  <a:srgbClr val="FFFFFF"/>
                </a:solidFill>
                <a:latin typeface="Calibri"/>
                <a:cs typeface="Calibri"/>
              </a:rPr>
              <a:t>namely</a:t>
            </a:r>
            <a:r>
              <a:rPr dirty="0" sz="1600" spc="-30">
                <a:solidFill>
                  <a:srgbClr val="FFFFFF"/>
                </a:solidFill>
                <a:latin typeface="Calibri"/>
                <a:cs typeface="Calibri"/>
              </a:rPr>
              <a:t> </a:t>
            </a:r>
            <a:r>
              <a:rPr dirty="0" sz="1600">
                <a:solidFill>
                  <a:srgbClr val="FFFFFF"/>
                </a:solidFill>
                <a:latin typeface="Calibri"/>
                <a:cs typeface="Calibri"/>
              </a:rPr>
              <a:t>• </a:t>
            </a:r>
            <a:r>
              <a:rPr dirty="0" sz="1600" spc="-345">
                <a:solidFill>
                  <a:srgbClr val="FFFFFF"/>
                </a:solidFill>
                <a:latin typeface="Calibri"/>
                <a:cs typeface="Calibri"/>
              </a:rPr>
              <a:t> </a:t>
            </a:r>
            <a:r>
              <a:rPr dirty="0" sz="1600" spc="-5">
                <a:solidFill>
                  <a:srgbClr val="FFFFFF"/>
                </a:solidFill>
                <a:latin typeface="Calibri"/>
                <a:cs typeface="Calibri"/>
              </a:rPr>
              <a:t>home.html </a:t>
            </a:r>
            <a:r>
              <a:rPr dirty="0" sz="1600">
                <a:solidFill>
                  <a:srgbClr val="FFFFFF"/>
                </a:solidFill>
                <a:latin typeface="Calibri"/>
                <a:cs typeface="Calibri"/>
              </a:rPr>
              <a:t>• </a:t>
            </a:r>
            <a:r>
              <a:rPr dirty="0" sz="1600" spc="-10">
                <a:solidFill>
                  <a:srgbClr val="FFFFFF"/>
                </a:solidFill>
                <a:latin typeface="Calibri"/>
                <a:cs typeface="Calibri"/>
              </a:rPr>
              <a:t>predict.html </a:t>
            </a:r>
            <a:r>
              <a:rPr dirty="0" sz="1600">
                <a:solidFill>
                  <a:srgbClr val="FFFFFF"/>
                </a:solidFill>
                <a:latin typeface="Calibri"/>
                <a:cs typeface="Calibri"/>
              </a:rPr>
              <a:t>• </a:t>
            </a:r>
            <a:r>
              <a:rPr dirty="0" sz="1600" spc="-5">
                <a:solidFill>
                  <a:srgbClr val="FFFFFF"/>
                </a:solidFill>
                <a:latin typeface="Calibri"/>
                <a:cs typeface="Calibri"/>
              </a:rPr>
              <a:t>submit.html </a:t>
            </a:r>
            <a:r>
              <a:rPr dirty="0" sz="1600">
                <a:solidFill>
                  <a:srgbClr val="FFFFFF"/>
                </a:solidFill>
                <a:latin typeface="Calibri"/>
                <a:cs typeface="Calibri"/>
              </a:rPr>
              <a:t>and </a:t>
            </a:r>
            <a:r>
              <a:rPr dirty="0" sz="1600" spc="-15">
                <a:solidFill>
                  <a:srgbClr val="FFFFFF"/>
                </a:solidFill>
                <a:latin typeface="Calibri"/>
                <a:cs typeface="Calibri"/>
              </a:rPr>
              <a:t>save </a:t>
            </a:r>
            <a:r>
              <a:rPr dirty="0" sz="1600" spc="-5">
                <a:solidFill>
                  <a:srgbClr val="FFFFFF"/>
                </a:solidFill>
                <a:latin typeface="Calibri"/>
                <a:cs typeface="Calibri"/>
              </a:rPr>
              <a:t>them </a:t>
            </a:r>
            <a:r>
              <a:rPr dirty="0" sz="1600" spc="-350">
                <a:solidFill>
                  <a:srgbClr val="FFFFFF"/>
                </a:solidFill>
                <a:latin typeface="Calibri"/>
                <a:cs typeface="Calibri"/>
              </a:rPr>
              <a:t> </a:t>
            </a:r>
            <a:r>
              <a:rPr dirty="0" sz="1600" spc="-5">
                <a:solidFill>
                  <a:srgbClr val="FFFFFF"/>
                </a:solidFill>
                <a:latin typeface="Calibri"/>
                <a:cs typeface="Calibri"/>
              </a:rPr>
              <a:t>in </a:t>
            </a:r>
            <a:r>
              <a:rPr dirty="0" sz="1600" spc="-10">
                <a:solidFill>
                  <a:srgbClr val="FFFFFF"/>
                </a:solidFill>
                <a:latin typeface="Calibri"/>
                <a:cs typeface="Calibri"/>
              </a:rPr>
              <a:t>the</a:t>
            </a:r>
            <a:r>
              <a:rPr dirty="0" sz="1600" spc="10">
                <a:solidFill>
                  <a:srgbClr val="FFFFFF"/>
                </a:solidFill>
                <a:latin typeface="Calibri"/>
                <a:cs typeface="Calibri"/>
              </a:rPr>
              <a:t> </a:t>
            </a:r>
            <a:r>
              <a:rPr dirty="0" sz="1600" spc="-15">
                <a:solidFill>
                  <a:srgbClr val="FFFFFF"/>
                </a:solidFill>
                <a:latin typeface="Calibri"/>
                <a:cs typeface="Calibri"/>
              </a:rPr>
              <a:t>templates</a:t>
            </a:r>
            <a:r>
              <a:rPr dirty="0" sz="1600" spc="15">
                <a:solidFill>
                  <a:srgbClr val="FFFFFF"/>
                </a:solidFill>
                <a:latin typeface="Calibri"/>
                <a:cs typeface="Calibri"/>
              </a:rPr>
              <a:t> </a:t>
            </a:r>
            <a:r>
              <a:rPr dirty="0" sz="1600" spc="-35">
                <a:solidFill>
                  <a:srgbClr val="FFFFFF"/>
                </a:solidFill>
                <a:latin typeface="Calibri"/>
                <a:cs typeface="Calibri"/>
              </a:rPr>
              <a:t>folder.</a:t>
            </a:r>
            <a:r>
              <a:rPr dirty="0" sz="1600" spc="20">
                <a:solidFill>
                  <a:srgbClr val="FFFFFF"/>
                </a:solidFill>
                <a:latin typeface="Calibri"/>
                <a:cs typeface="Calibri"/>
              </a:rPr>
              <a:t> </a:t>
            </a:r>
            <a:r>
              <a:rPr dirty="0" sz="1600" spc="-15">
                <a:solidFill>
                  <a:srgbClr val="FFFFFF"/>
                </a:solidFill>
                <a:latin typeface="Calibri"/>
                <a:cs typeface="Calibri"/>
              </a:rPr>
              <a:t>Let’s</a:t>
            </a:r>
            <a:r>
              <a:rPr dirty="0" sz="1600" spc="15">
                <a:solidFill>
                  <a:srgbClr val="FFFFFF"/>
                </a:solidFill>
                <a:latin typeface="Calibri"/>
                <a:cs typeface="Calibri"/>
              </a:rPr>
              <a:t> </a:t>
            </a:r>
            <a:r>
              <a:rPr dirty="0" sz="1600" spc="-5">
                <a:solidFill>
                  <a:srgbClr val="FFFFFF"/>
                </a:solidFill>
                <a:latin typeface="Calibri"/>
                <a:cs typeface="Calibri"/>
              </a:rPr>
              <a:t>see</a:t>
            </a:r>
            <a:r>
              <a:rPr dirty="0" sz="1600" spc="10">
                <a:solidFill>
                  <a:srgbClr val="FFFFFF"/>
                </a:solidFill>
                <a:latin typeface="Calibri"/>
                <a:cs typeface="Calibri"/>
              </a:rPr>
              <a:t> </a:t>
            </a:r>
            <a:r>
              <a:rPr dirty="0" sz="1600" spc="-5">
                <a:solidFill>
                  <a:srgbClr val="FFFFFF"/>
                </a:solidFill>
                <a:latin typeface="Calibri"/>
                <a:cs typeface="Calibri"/>
              </a:rPr>
              <a:t>how</a:t>
            </a:r>
            <a:r>
              <a:rPr dirty="0" sz="1600" spc="5">
                <a:solidFill>
                  <a:srgbClr val="FFFFFF"/>
                </a:solidFill>
                <a:latin typeface="Calibri"/>
                <a:cs typeface="Calibri"/>
              </a:rPr>
              <a:t> </a:t>
            </a:r>
            <a:r>
              <a:rPr dirty="0" sz="1600" spc="-5">
                <a:solidFill>
                  <a:srgbClr val="FFFFFF"/>
                </a:solidFill>
                <a:latin typeface="Calibri"/>
                <a:cs typeface="Calibri"/>
              </a:rPr>
              <a:t>our</a:t>
            </a:r>
            <a:r>
              <a:rPr dirty="0" sz="1600" spc="10">
                <a:solidFill>
                  <a:srgbClr val="FFFFFF"/>
                </a:solidFill>
                <a:latin typeface="Calibri"/>
                <a:cs typeface="Calibri"/>
              </a:rPr>
              <a:t> </a:t>
            </a:r>
            <a:r>
              <a:rPr dirty="0" sz="1600" spc="-5">
                <a:solidFill>
                  <a:srgbClr val="FFFFFF"/>
                </a:solidFill>
                <a:latin typeface="Calibri"/>
                <a:cs typeface="Calibri"/>
              </a:rPr>
              <a:t>home.html </a:t>
            </a:r>
            <a:r>
              <a:rPr dirty="0" sz="1600">
                <a:solidFill>
                  <a:srgbClr val="FFFFFF"/>
                </a:solidFill>
                <a:latin typeface="Calibri"/>
                <a:cs typeface="Calibri"/>
              </a:rPr>
              <a:t> </a:t>
            </a:r>
            <a:r>
              <a:rPr dirty="0" sz="1600" spc="-5">
                <a:solidFill>
                  <a:srgbClr val="FFFFFF"/>
                </a:solidFill>
                <a:latin typeface="Calibri"/>
                <a:cs typeface="Calibri"/>
              </a:rPr>
              <a:t>page</a:t>
            </a:r>
            <a:r>
              <a:rPr dirty="0" sz="1600" spc="-15">
                <a:solidFill>
                  <a:srgbClr val="FFFFFF"/>
                </a:solidFill>
                <a:latin typeface="Calibri"/>
                <a:cs typeface="Calibri"/>
              </a:rPr>
              <a:t> looks</a:t>
            </a:r>
            <a:r>
              <a:rPr dirty="0" sz="1600" spc="15">
                <a:solidFill>
                  <a:srgbClr val="FFFFFF"/>
                </a:solidFill>
                <a:latin typeface="Calibri"/>
                <a:cs typeface="Calibri"/>
              </a:rPr>
              <a:t> </a:t>
            </a:r>
            <a:r>
              <a:rPr dirty="0" sz="1600" spc="-20">
                <a:solidFill>
                  <a:srgbClr val="FFFFFF"/>
                </a:solidFill>
                <a:latin typeface="Calibri"/>
                <a:cs typeface="Calibri"/>
              </a:rPr>
              <a:t>like</a:t>
            </a:r>
            <a:endParaRPr sz="16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0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3B3D6B"/>
          </a:solidFill>
        </p:spPr>
        <p:txBody>
          <a:bodyPr bIns="0" lIns="0" rIns="0" rtlCol="0" tIns="0" wrap="square"/>
          <a:p/>
        </p:txBody>
      </p:sp>
      <p:pic>
        <p:nvPicPr>
          <p:cNvPr id="2097177" name=""/>
          <p:cNvPicPr>
            <a:picLocks/>
          </p:cNvPicPr>
          <p:nvPr/>
        </p:nvPicPr>
        <p:blipFill>
          <a:blip xmlns:r="http://schemas.openxmlformats.org/officeDocument/2006/relationships" r:embed="rId1"/>
          <a:stretch>
            <a:fillRect/>
          </a:stretch>
        </p:blipFill>
        <p:spPr>
          <a:xfrm rot="0">
            <a:off x="504554" y="567622"/>
            <a:ext cx="11182893" cy="576793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5D4363"/>
          </a:solidFill>
        </p:spPr>
        <p:txBody>
          <a:bodyPr bIns="0" lIns="0" rIns="0" rtlCol="0" tIns="0" wrap="square"/>
          <a:p/>
        </p:txBody>
      </p:sp>
      <p:pic>
        <p:nvPicPr>
          <p:cNvPr id="2097178" name=""/>
          <p:cNvPicPr>
            <a:picLocks/>
          </p:cNvPicPr>
          <p:nvPr/>
        </p:nvPicPr>
        <p:blipFill>
          <a:blip xmlns:r="http://schemas.openxmlformats.org/officeDocument/2006/relationships" r:embed="rId1"/>
          <a:stretch>
            <a:fillRect/>
          </a:stretch>
        </p:blipFill>
        <p:spPr>
          <a:xfrm rot="0">
            <a:off x="357837" y="402565"/>
            <a:ext cx="11476326" cy="600686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RMX2151</dc:creator>
  <dcterms:created xsi:type="dcterms:W3CDTF">2023-04-27T06:31:24Z</dcterms:created>
  <dcterms:modified xsi:type="dcterms:W3CDTF">2023-04-28T05:46:33Z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2023-04-25T00:00:00Z</vt:filetime>
  </property>
  <property fmtid="{D5CDD505-2E9C-101B-9397-08002B2CF9AE}" pid="3" name="Creator">
    <vt:lpwstr>Microsoft® PowerPoint® 2016</vt:lpwstr>
  </property>
  <property fmtid="{D5CDD505-2E9C-101B-9397-08002B2CF9AE}" pid="4" name="LastSaved">
    <vt:filetime>2023-04-28T00:00:00Z</vt:filetime>
  </property>
  <property fmtid="{D5CDD505-2E9C-101B-9397-08002B2CF9AE}" pid="5" name="ICV">
    <vt:lpwstr>f5f42d02ddef49deb33beaac00a8c547</vt:lpwstr>
  </property>
</Properties>
</file>