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29529EE-67E8-4BF7-AB19-77E7731C2B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9450E6F-5493-4DCC-BAD0-C518920F8B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4089597-D189-4045-B69D-819D5DFCD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83A89-2870-44A2-B994-AF0533D825EF}" type="datetimeFigureOut">
              <a:rPr lang="hu-HU" smtClean="0"/>
              <a:t>2025. 02. 21.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93FCCAC-9D80-47D0-8BE6-B66C2B97C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D7AF1A3-8760-4697-BBA4-1F6E8F066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E708B-AE9F-4CB5-80DC-FB5204B522F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5089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2B61CDE-CBFE-4AD4-980B-52788CCF3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616CA30-4DBE-40FC-BBD2-EC458533E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0A851FA-C395-4274-8B97-DDFCDA8DF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83A89-2870-44A2-B994-AF0533D825EF}" type="datetimeFigureOut">
              <a:rPr lang="hu-HU" smtClean="0"/>
              <a:t>2025. 02. 21.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FF61D6F-7652-47DD-9A3F-21017EB14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7C8768B-F4E1-4750-BCEB-B57713623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E708B-AE9F-4CB5-80DC-FB5204B522F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7722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6A5166E5-90F6-4746-9534-DF2358EA4B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D3DA158-C2E7-4FFD-82F6-F5DC15D4D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8A8596D-EC31-40F8-9BBE-2BDBDF42F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83A89-2870-44A2-B994-AF0533D825EF}" type="datetimeFigureOut">
              <a:rPr lang="hu-HU" smtClean="0"/>
              <a:t>2025. 02. 21.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D545F8D-8F3A-47F4-8A3E-BFC5F6F93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C771032-3200-41C2-A78F-B47C17795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E708B-AE9F-4CB5-80DC-FB5204B522F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6554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A97BDD3-B8FF-4B89-A4BB-8F690B8EF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2878A3F-0720-4BFC-8F01-A800099F9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8881A6E-4109-4992-A8AC-0794C8046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83A89-2870-44A2-B994-AF0533D825EF}" type="datetimeFigureOut">
              <a:rPr lang="hu-HU" smtClean="0"/>
              <a:t>2025. 02. 21.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1531E91-0F42-46DE-8C01-8A8AC8736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ED078DB-E7F4-4881-8B7B-729ABF109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E708B-AE9F-4CB5-80DC-FB5204B522F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88143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F977E0-D149-47F0-BDBE-180067A51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9111D54-A3D0-4CF7-A510-05AC011D0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3398ABD-3290-41EA-BD11-ABAC1E66A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83A89-2870-44A2-B994-AF0533D825EF}" type="datetimeFigureOut">
              <a:rPr lang="hu-HU" smtClean="0"/>
              <a:t>2025. 02. 21.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822BB81-413D-42BC-840C-85A3D883C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3B2F899-9300-4F28-8F20-72ECC4A27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E708B-AE9F-4CB5-80DC-FB5204B522F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11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6041F47-6628-442D-B9E4-4AE5D7C6F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460B848-9542-42A3-BF52-538537D896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8E80E2F-45C6-4FA3-9DA2-014F88B17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45822E8-9F5A-4326-8721-8285D0DA6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83A89-2870-44A2-B994-AF0533D825EF}" type="datetimeFigureOut">
              <a:rPr lang="hu-HU" smtClean="0"/>
              <a:t>2025. 02. 21.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87ADD93-2C04-477B-9B0F-7F252D579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7CB8375-C9FA-40BD-B1EA-E3B40295A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E708B-AE9F-4CB5-80DC-FB5204B522F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1470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D781D68-3853-4C44-AA84-C1B3A76D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B7737D8-F206-4EA2-9486-E399A600D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156AA1F-B6A1-43A9-8693-7C19D56F2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8AEF1D2A-68F5-4960-9D5D-ABAA08D4E2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8BC9DFF6-F532-4CD7-A7D9-8AF0DD657F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75901698-52ED-48B1-8C97-F60181042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83A89-2870-44A2-B994-AF0533D825EF}" type="datetimeFigureOut">
              <a:rPr lang="hu-HU" smtClean="0"/>
              <a:t>2025. 02. 21.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C51B2543-65FF-4663-91A3-83E4038F4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0F68E09E-57A2-4F5F-AEC2-01F3C7797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E708B-AE9F-4CB5-80DC-FB5204B522F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33524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9683457-5E15-48E3-B0B8-242103143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7B767445-2DAA-4CAB-B1D0-A240545F7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83A89-2870-44A2-B994-AF0533D825EF}" type="datetimeFigureOut">
              <a:rPr lang="hu-HU" smtClean="0"/>
              <a:t>2025. 02. 21.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690855D7-7B12-4842-A04E-A9E953DA4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62399EAE-E1A0-4053-84A1-908D67411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E708B-AE9F-4CB5-80DC-FB5204B522F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4254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8F359A59-1025-4EC4-B3B4-C064177DE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83A89-2870-44A2-B994-AF0533D825EF}" type="datetimeFigureOut">
              <a:rPr lang="hu-HU" smtClean="0"/>
              <a:t>2025. 02. 21.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C0BA68EA-4D41-4126-AFD5-7C2BD2390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45C7FFD-AF41-4019-B45D-AB4536BAA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E708B-AE9F-4CB5-80DC-FB5204B522F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9028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FA369CA-6F8B-4960-83FD-52664B787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27682A2-82A6-46D2-BCB0-E0D9C045A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CB39963-EF22-4D29-920E-01849F7D00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DEA7F5D-75FA-40C8-8588-D6445F4AD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83A89-2870-44A2-B994-AF0533D825EF}" type="datetimeFigureOut">
              <a:rPr lang="hu-HU" smtClean="0"/>
              <a:t>2025. 02. 21.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60E0EFB-4B10-42D1-9660-E4642A8EB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1ED2E52-40D5-4DDD-98D0-CE845C8D4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E708B-AE9F-4CB5-80DC-FB5204B522F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4733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D5C55EB-2006-4C9E-B9A9-E6717A385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4B63C836-E8A3-40F5-A24A-72682670C6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1148264-D4E7-4A2B-9161-973CB705B8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16795FB-0D85-4FDC-9BC6-41F26C440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83A89-2870-44A2-B994-AF0533D825EF}" type="datetimeFigureOut">
              <a:rPr lang="hu-HU" smtClean="0"/>
              <a:t>2025. 02. 21.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FE0B862-7BEB-42A9-AB99-F129F6D16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5765AA6-D0BB-40DA-8596-1CD4707F3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E708B-AE9F-4CB5-80DC-FB5204B522F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31450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75000"/>
              </a:schemeClr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80D14C17-17D9-4F53-8278-A5DF32F0B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5E905CA-4060-4627-BE44-098B4C218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2C83084-3E11-4B46-9B3C-B6845B4AF3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83A89-2870-44A2-B994-AF0533D825EF}" type="datetimeFigureOut">
              <a:rPr lang="hu-HU" smtClean="0"/>
              <a:t>2025. 02. 21.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C8A0EC3-46EB-48C5-85BE-1AEBD9F4FA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2C1E1EF-D1E8-4DD4-9AC1-DD44EF45CD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E708B-AE9F-4CB5-80DC-FB5204B522F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8610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u="sng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AB403D7-9A14-4230-9F57-0D56706C2E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Chatex</a:t>
            </a:r>
            <a:r>
              <a:rPr lang="hu-HU" dirty="0"/>
              <a:t> vizsgaremek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83D0A51-495E-4E92-B419-3463C69EAE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54124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DC05BE2-E701-4FDE-94EB-BFA132514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Szoftver célja: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37DCB59-5E29-44C7-8DCE-9F3219047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90404" cy="4351338"/>
          </a:xfrm>
        </p:spPr>
        <p:txBody>
          <a:bodyPr/>
          <a:lstStyle/>
          <a:p>
            <a:r>
              <a:rPr lang="hu-HU" dirty="0"/>
              <a:t>Az alkalmazásunk célja az hogy a </a:t>
            </a:r>
            <a:r>
              <a:rPr lang="hu-HU" dirty="0" err="1"/>
              <a:t>Meta</a:t>
            </a:r>
            <a:r>
              <a:rPr lang="hu-HU" dirty="0"/>
              <a:t> által fejlesztett Messengerre legyen egy alternatíva, melyben több testreszabási opció lesz elérhető (több szövegszerkesztési lehetőség, effektusok).</a:t>
            </a:r>
          </a:p>
          <a:p>
            <a:r>
              <a:rPr lang="hu-HU" dirty="0"/>
              <a:t>Ezt úgy akarjuk megvalósítani hogy minden választásnál a leghatékonyabbak legyünk.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2D77D81-8EF9-40FE-8739-EB6C13319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17243">
            <a:off x="6788988" y="880868"/>
            <a:ext cx="2160000" cy="480000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5C11E71E-420B-4A92-BFFB-2434554D28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73600">
            <a:off x="9146115" y="345057"/>
            <a:ext cx="2160000" cy="4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09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DC05BE2-E701-4FDE-94EB-BFA132514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Műszaki megvalósítása: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37DCB59-5E29-44C7-8DCE-9F321904762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A projekt lefedi mind a Frontend és a Backend programozást.</a:t>
            </a:r>
          </a:p>
          <a:p>
            <a:r>
              <a:rPr lang="hu-HU" dirty="0"/>
              <a:t>Frontend:</a:t>
            </a:r>
          </a:p>
          <a:p>
            <a:pPr lvl="1"/>
            <a:r>
              <a:rPr lang="hu-HU" dirty="0" err="1"/>
              <a:t>Flutter</a:t>
            </a:r>
            <a:endParaRPr lang="hu-HU" dirty="0"/>
          </a:p>
          <a:p>
            <a:pPr lvl="1"/>
            <a:r>
              <a:rPr lang="hu-HU" dirty="0"/>
              <a:t>Dart</a:t>
            </a:r>
          </a:p>
          <a:p>
            <a:pPr lvl="1"/>
            <a:r>
              <a:rPr lang="hu-HU" dirty="0"/>
              <a:t>HTML, CSS</a:t>
            </a:r>
          </a:p>
          <a:p>
            <a:r>
              <a:rPr lang="hu-HU" dirty="0"/>
              <a:t>Backend:</a:t>
            </a:r>
          </a:p>
          <a:p>
            <a:pPr lvl="1"/>
            <a:r>
              <a:rPr lang="hu-HU" dirty="0"/>
              <a:t>PHP (REST </a:t>
            </a:r>
            <a:r>
              <a:rPr lang="hu-HU" dirty="0" err="1"/>
              <a:t>Api</a:t>
            </a:r>
            <a:r>
              <a:rPr lang="hu-HU" dirty="0"/>
              <a:t>)</a:t>
            </a:r>
          </a:p>
          <a:p>
            <a:pPr lvl="1"/>
            <a:r>
              <a:rPr lang="hu-HU" dirty="0" err="1"/>
              <a:t>MySQL</a:t>
            </a:r>
            <a:endParaRPr lang="hu-HU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B2D1A8F-46B6-490C-B752-6C20ADF19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73460" cy="4351338"/>
          </a:xfrm>
        </p:spPr>
        <p:txBody>
          <a:bodyPr>
            <a:normAutofit/>
          </a:bodyPr>
          <a:lstStyle/>
          <a:p>
            <a:r>
              <a:rPr lang="hu-HU" dirty="0"/>
              <a:t>A fejlesztést különböző IDE-kel, </a:t>
            </a:r>
            <a:r>
              <a:rPr lang="hu-HU" dirty="0" err="1"/>
              <a:t>Extension-ökkel</a:t>
            </a:r>
            <a:r>
              <a:rPr lang="hu-HU" dirty="0"/>
              <a:t> és </a:t>
            </a:r>
            <a:r>
              <a:rPr lang="hu-HU" dirty="0" err="1"/>
              <a:t>Github</a:t>
            </a:r>
            <a:r>
              <a:rPr lang="hu-HU" dirty="0"/>
              <a:t>-bal fejlesztettük.</a:t>
            </a:r>
          </a:p>
          <a:p>
            <a:r>
              <a:rPr lang="hu-HU" dirty="0"/>
              <a:t>IDE-k: </a:t>
            </a:r>
          </a:p>
          <a:p>
            <a:pPr lvl="1"/>
            <a:r>
              <a:rPr lang="hu-HU" dirty="0"/>
              <a:t>Android </a:t>
            </a:r>
            <a:r>
              <a:rPr lang="hu-HU" dirty="0" err="1"/>
              <a:t>Studio</a:t>
            </a:r>
            <a:r>
              <a:rPr lang="hu-HU" dirty="0"/>
              <a:t> (2024.2.2 Patch 1)</a:t>
            </a:r>
          </a:p>
          <a:p>
            <a:pPr lvl="1"/>
            <a:r>
              <a:rPr lang="hu-HU" dirty="0"/>
              <a:t>Visual </a:t>
            </a:r>
            <a:r>
              <a:rPr lang="hu-HU" dirty="0" err="1"/>
              <a:t>Studio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(1.97.2)</a:t>
            </a:r>
          </a:p>
          <a:p>
            <a:pPr lvl="2"/>
            <a:r>
              <a:rPr lang="hu-HU" dirty="0" err="1"/>
              <a:t>Live</a:t>
            </a:r>
            <a:r>
              <a:rPr lang="hu-HU" dirty="0"/>
              <a:t> </a:t>
            </a:r>
            <a:r>
              <a:rPr lang="hu-HU" dirty="0" err="1"/>
              <a:t>Share</a:t>
            </a:r>
            <a:r>
              <a:rPr lang="hu-HU" dirty="0"/>
              <a:t> </a:t>
            </a:r>
            <a:r>
              <a:rPr lang="hu-HU" dirty="0" err="1"/>
              <a:t>extension</a:t>
            </a:r>
            <a:r>
              <a:rPr lang="hu-HU" dirty="0"/>
              <a:t> a </a:t>
            </a:r>
            <a:r>
              <a:rPr lang="hu-HU" dirty="0" err="1"/>
              <a:t>Githubos</a:t>
            </a:r>
            <a:r>
              <a:rPr lang="hu-HU" dirty="0"/>
              <a:t> fejlesztés miatt</a:t>
            </a:r>
          </a:p>
          <a:p>
            <a:r>
              <a:rPr lang="hu-HU" dirty="0" err="1"/>
              <a:t>Github</a:t>
            </a:r>
            <a:r>
              <a:rPr lang="hu-HU" dirty="0"/>
              <a:t> </a:t>
            </a:r>
            <a:r>
              <a:rPr lang="hu-HU" dirty="0" err="1"/>
              <a:t>Desktop</a:t>
            </a:r>
            <a:r>
              <a:rPr lang="hu-HU" dirty="0"/>
              <a:t> (3.4.16)</a:t>
            </a:r>
          </a:p>
          <a:p>
            <a:pPr lvl="1"/>
            <a:r>
              <a:rPr lang="hu-HU" dirty="0"/>
              <a:t>Csak main </a:t>
            </a:r>
            <a:r>
              <a:rPr lang="hu-HU" dirty="0" err="1"/>
              <a:t>branch</a:t>
            </a:r>
            <a:r>
              <a:rPr lang="hu-HU" dirty="0"/>
              <a:t> használata</a:t>
            </a:r>
          </a:p>
        </p:txBody>
      </p:sp>
    </p:spTree>
    <p:extLst>
      <p:ext uri="{BB962C8B-B14F-4D97-AF65-F5344CB8AC3E}">
        <p14:creationId xmlns:p14="http://schemas.microsoft.com/office/powerpoint/2010/main" val="3343531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C7FA12D-1216-19C9-398E-7E2573C2A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1DA0FDC-DCC6-D468-B729-7E3FD4ACD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Működése: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99D6F57-308E-CBDD-491B-2D6E2943E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92436" cy="4351338"/>
          </a:xfrm>
        </p:spPr>
        <p:txBody>
          <a:bodyPr/>
          <a:lstStyle/>
          <a:p>
            <a:r>
              <a:rPr lang="hu-HU" dirty="0"/>
              <a:t>Az alkalmazás működése viszonylag egyszerűen működik:</a:t>
            </a:r>
          </a:p>
          <a:p>
            <a:pPr lvl="1"/>
            <a:r>
              <a:rPr lang="hu-HU" dirty="0"/>
              <a:t>Dart fájlokból felépül a </a:t>
            </a:r>
            <a:r>
              <a:rPr lang="hu-HU" dirty="0" err="1"/>
              <a:t>widgeteken</a:t>
            </a:r>
            <a:r>
              <a:rPr lang="hu-HU" dirty="0"/>
              <a:t> alapuló </a:t>
            </a:r>
            <a:r>
              <a:rPr lang="hu-HU" dirty="0" err="1"/>
              <a:t>StatefulWidget</a:t>
            </a:r>
            <a:r>
              <a:rPr lang="hu-HU" dirty="0"/>
              <a:t> melyben a </a:t>
            </a:r>
            <a:r>
              <a:rPr lang="hu-HU" dirty="0" err="1"/>
              <a:t>Scaffold</a:t>
            </a:r>
            <a:r>
              <a:rPr lang="hu-HU" dirty="0"/>
              <a:t> fő </a:t>
            </a:r>
            <a:r>
              <a:rPr lang="hu-HU" dirty="0" err="1"/>
              <a:t>widgetet</a:t>
            </a:r>
            <a:r>
              <a:rPr lang="hu-HU" dirty="0"/>
              <a:t> használjuk és azok paramétereit (több </a:t>
            </a:r>
            <a:r>
              <a:rPr lang="hu-HU" dirty="0" err="1"/>
              <a:t>widgettel</a:t>
            </a:r>
            <a:r>
              <a:rPr lang="hu-HU" dirty="0"/>
              <a:t>)</a:t>
            </a:r>
          </a:p>
          <a:p>
            <a:pPr lvl="1"/>
            <a:r>
              <a:rPr lang="hu-HU" dirty="0"/>
              <a:t>Az inputokat egy </a:t>
            </a:r>
            <a:r>
              <a:rPr lang="hu-HU" dirty="0" err="1"/>
              <a:t>FormBuilder</a:t>
            </a:r>
            <a:r>
              <a:rPr lang="hu-HU" dirty="0"/>
              <a:t>-el építjük fel, és </a:t>
            </a:r>
            <a:r>
              <a:rPr lang="hu-HU" dirty="0" err="1"/>
              <a:t>FormBuilderValidator</a:t>
            </a:r>
            <a:r>
              <a:rPr lang="hu-HU" dirty="0"/>
              <a:t> </a:t>
            </a:r>
            <a:r>
              <a:rPr lang="hu-HU" dirty="0" err="1"/>
              <a:t>packagel</a:t>
            </a:r>
            <a:r>
              <a:rPr lang="hu-HU" dirty="0"/>
              <a:t> ellenőrizzük mielőtt átadnánk az </a:t>
            </a:r>
            <a:r>
              <a:rPr lang="hu-HU" dirty="0" err="1"/>
              <a:t>Auth.dart</a:t>
            </a:r>
            <a:r>
              <a:rPr lang="hu-HU" dirty="0"/>
              <a:t> logikájának.</a:t>
            </a:r>
          </a:p>
          <a:p>
            <a:pPr lvl="1"/>
            <a:r>
              <a:rPr lang="hu-HU" dirty="0"/>
              <a:t>Az </a:t>
            </a:r>
            <a:r>
              <a:rPr lang="hu-HU" dirty="0" err="1"/>
              <a:t>Auth.dart</a:t>
            </a:r>
            <a:r>
              <a:rPr lang="hu-HU" dirty="0"/>
              <a:t> logikája egy külön </a:t>
            </a:r>
            <a:r>
              <a:rPr lang="hu-HU" dirty="0" err="1"/>
              <a:t>package</a:t>
            </a:r>
            <a:r>
              <a:rPr lang="hu-HU" dirty="0"/>
              <a:t>-el kommunikál a felhasználóval ami a </a:t>
            </a:r>
            <a:r>
              <a:rPr lang="hu-HU" dirty="0" err="1"/>
              <a:t>FlutterToast</a:t>
            </a:r>
            <a:r>
              <a:rPr lang="hu-HU" dirty="0"/>
              <a:t> (context-el hogy minden platformon megtudjon jelenni) </a:t>
            </a:r>
            <a:r>
              <a:rPr lang="hu-HU" dirty="0" err="1"/>
              <a:t>package</a:t>
            </a:r>
            <a:r>
              <a:rPr lang="hu-HU" dirty="0"/>
              <a:t>-el történik, még akkor is ez a válasz érkezik amikor a HTTP POST kérésről érkező választ kapjuk.</a:t>
            </a:r>
          </a:p>
          <a:p>
            <a:pPr lvl="1"/>
            <a:r>
              <a:rPr lang="hu-HU" dirty="0"/>
              <a:t>A POST kérések kommunikálnak az XAMPP szerverrel (SZERVERNEK FUTTNIA KELL) és emiatt a meghívott PHP-k végre tudnak </a:t>
            </a:r>
            <a:r>
              <a:rPr lang="hu-HU" dirty="0" err="1"/>
              <a:t>hajtódni</a:t>
            </a:r>
            <a:r>
              <a:rPr lang="hu-HU" dirty="0"/>
              <a:t> (adatbázis kérések, regisztráció, bejelentkezés, chat felület betöltése, </a:t>
            </a:r>
            <a:r>
              <a:rPr lang="hu-HU" dirty="0" err="1"/>
              <a:t>stb</a:t>
            </a:r>
            <a:r>
              <a:rPr lang="hu-HU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1120194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61D1732-9437-67C2-6313-4B09EC45E6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8881A66-21B6-D9EC-A9E0-7038C7CDC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Működése:</a:t>
            </a:r>
          </a:p>
        </p:txBody>
      </p:sp>
      <p:pic>
        <p:nvPicPr>
          <p:cNvPr id="7" name="Tartalom helye 6" descr="A képen szöveg, képernyőkép, Betűtípus, szoftver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44B5501D-038D-07CB-B69D-012E5D1F8E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592" y="1432641"/>
            <a:ext cx="2335992" cy="5191094"/>
          </a:xfrm>
        </p:spPr>
      </p:pic>
      <p:pic>
        <p:nvPicPr>
          <p:cNvPr id="9" name="Kép 8" descr="A képen szöveg, képernyőkép, Betűtípus, tervezés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72A81232-7DCB-D8A6-AF1D-8FF961CB42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214" y="1432535"/>
            <a:ext cx="2336040" cy="5191200"/>
          </a:xfrm>
          <a:prstGeom prst="rect">
            <a:avLst/>
          </a:prstGeom>
        </p:spPr>
      </p:pic>
      <p:pic>
        <p:nvPicPr>
          <p:cNvPr id="11" name="Kép 10" descr="A képen szöveg, képernyőkép, Betűtípus, tervezés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D9CFDAFA-2732-A073-7FED-B967455790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228" y="1432535"/>
            <a:ext cx="2336040" cy="5191200"/>
          </a:xfrm>
          <a:prstGeom prst="rect">
            <a:avLst/>
          </a:prstGeom>
        </p:spPr>
      </p:pic>
      <p:sp>
        <p:nvSpPr>
          <p:cNvPr id="13" name="Szövegdoboz 12">
            <a:extLst>
              <a:ext uri="{FF2B5EF4-FFF2-40B4-BE49-F238E27FC236}">
                <a16:creationId xmlns:a16="http://schemas.microsoft.com/office/drawing/2014/main" id="{19211EDF-0F68-03BE-0FC4-C1CE109EBF00}"/>
              </a:ext>
            </a:extLst>
          </p:cNvPr>
          <p:cNvSpPr txBox="1"/>
          <p:nvPr/>
        </p:nvSpPr>
        <p:spPr>
          <a:xfrm>
            <a:off x="8641976" y="1541929"/>
            <a:ext cx="30838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latin typeface="Arial" panose="020B0604020202020204" pitchFamily="34" charset="0"/>
                <a:cs typeface="Arial" panose="020B0604020202020204" pitchFamily="34" charset="0"/>
              </a:rPr>
              <a:t>Miután megfelelő adatokat írtunk be akkor tudunk regisztrálni és lefut a következő logika:</a:t>
            </a:r>
          </a:p>
        </p:txBody>
      </p:sp>
      <p:pic>
        <p:nvPicPr>
          <p:cNvPr id="15" name="Kép 14">
            <a:extLst>
              <a:ext uri="{FF2B5EF4-FFF2-40B4-BE49-F238E27FC236}">
                <a16:creationId xmlns:a16="http://schemas.microsoft.com/office/drawing/2014/main" id="{B25C6335-EEB8-6ECF-4048-9169D7D02A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592" y="1432535"/>
            <a:ext cx="5236332" cy="4814048"/>
          </a:xfrm>
          <a:prstGeom prst="rect">
            <a:avLst/>
          </a:prstGeom>
        </p:spPr>
      </p:pic>
      <p:pic>
        <p:nvPicPr>
          <p:cNvPr id="17" name="Kép 16">
            <a:extLst>
              <a:ext uri="{FF2B5EF4-FFF2-40B4-BE49-F238E27FC236}">
                <a16:creationId xmlns:a16="http://schemas.microsoft.com/office/drawing/2014/main" id="{6665BE85-D4B3-713C-50E8-9551A30F67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10898" y="1439072"/>
            <a:ext cx="5323247" cy="481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375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252</Words>
  <Application>Microsoft Office PowerPoint</Application>
  <PresentationFormat>Szélesvásznú</PresentationFormat>
  <Paragraphs>28</Paragraphs>
  <Slides>5</Slides>
  <Notes>0</Notes>
  <HiddenSlides>2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Office-téma</vt:lpstr>
      <vt:lpstr>Chatex vizsgaremek</vt:lpstr>
      <vt:lpstr>Szoftver célja:</vt:lpstr>
      <vt:lpstr>Műszaki megvalósítása:</vt:lpstr>
      <vt:lpstr>Működése:</vt:lpstr>
      <vt:lpstr>Működése: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Chatex vizsgaremek</dc:title>
  <dc:creator>user</dc:creator>
  <cp:lastModifiedBy>Kiss Levente Ábris</cp:lastModifiedBy>
  <cp:revision>16</cp:revision>
  <dcterms:created xsi:type="dcterms:W3CDTF">2025-02-21T09:30:46Z</dcterms:created>
  <dcterms:modified xsi:type="dcterms:W3CDTF">2025-02-21T15:15:04Z</dcterms:modified>
</cp:coreProperties>
</file>