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5" r:id="rId5"/>
    <p:sldId id="266" r:id="rId6"/>
    <p:sldId id="267" r:id="rId7"/>
    <p:sldId id="268" r:id="rId8"/>
    <p:sldId id="261" r:id="rId9"/>
    <p:sldId id="269" r:id="rId10"/>
    <p:sldId id="262" r:id="rId11"/>
    <p:sldId id="263" r:id="rId12"/>
    <p:sldId id="264" r:id="rId1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44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3</c:v>
                </c:pt>
                <c:pt idx="1">
                  <c:v>7</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2025. 04. 18.</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2025. 04. 18.</a:t>
            </a:fld>
            <a:endParaRPr lang="hu-HU"/>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p:txBody>
          <a:bodyPr/>
          <a:lstStyle/>
          <a:p>
            <a:r>
              <a:rPr lang="hu-HU">
                <a:latin typeface="Times New Roman" panose="02020603050405020304" pitchFamily="18" charset="0"/>
                <a:cs typeface="Times New Roman" panose="02020603050405020304" pitchFamily="18" charset="0"/>
              </a:rPr>
              <a:t>Chatex</a:t>
            </a:r>
            <a:r>
              <a:rPr lang="hu-HU" dirty="0">
                <a:latin typeface="Times New Roman" panose="02020603050405020304" pitchFamily="18" charset="0"/>
                <a:cs typeface="Times New Roman" panose="02020603050405020304" pitchFamily="18" charset="0"/>
              </a:rPr>
              <a:t> vizsgaremek</a:t>
            </a: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p:txBody>
          <a:bodyPr>
            <a:normAutofit lnSpcReduction="10000"/>
          </a:bodyPr>
          <a:lstStyle/>
          <a:p>
            <a:pPr algn="r"/>
            <a:r>
              <a:rPr lang="hu-HU" dirty="0">
                <a:latin typeface="Times New Roman" panose="02020603050405020304" pitchFamily="18" charset="0"/>
                <a:cs typeface="Times New Roman" panose="02020603050405020304" pitchFamily="18" charset="0"/>
              </a:rPr>
              <a:t>Készítette: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a:t>
            </a:r>
          </a:p>
          <a:p>
            <a:pPr algn="r"/>
            <a:r>
              <a:rPr lang="hu-HU" dirty="0">
                <a:latin typeface="Times New Roman" panose="02020603050405020304" pitchFamily="18" charset="0"/>
                <a:cs typeface="Times New Roman" panose="02020603050405020304" pitchFamily="18" charset="0"/>
              </a:rPr>
              <a:t>(Szabó Richárd)</a:t>
            </a:r>
          </a:p>
          <a:p>
            <a:endParaRPr lang="hu-HU" dirty="0">
              <a:latin typeface="Times New Roman" panose="02020603050405020304" pitchFamily="18" charset="0"/>
              <a:cs typeface="Times New Roman" panose="02020603050405020304" pitchFamily="18" charset="0"/>
            </a:endParaRPr>
          </a:p>
        </p:txBody>
      </p:sp>
      <p:pic>
        <p:nvPicPr>
          <p:cNvPr id="1026" name="Picture 2" descr="Higher quality version of that one Roland image I keep seeing :  r/libraryofruina">
            <a:extLst>
              <a:ext uri="{FF2B5EF4-FFF2-40B4-BE49-F238E27FC236}">
                <a16:creationId xmlns:a16="http://schemas.microsoft.com/office/drawing/2014/main" id="{FE31AF18-12C0-4953-A392-02E26B45F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524" y="114417"/>
            <a:ext cx="2294389" cy="229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Code</a:t>
            </a:r>
            <a:endParaRPr lang="hu-HU"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2731174439"/>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5953125" cy="4351338"/>
          </a:xfrm>
        </p:spPr>
        <p:txBody>
          <a:bodyPr>
            <a:normAutofit/>
          </a:bodyPr>
          <a:lstStyle/>
          <a:p>
            <a:r>
              <a:rPr lang="hu-HU" sz="2400" dirty="0">
                <a:latin typeface="Times New Roman" panose="02020603050405020304" pitchFamily="18" charset="0"/>
                <a:cs typeface="Times New Roman" panose="02020603050405020304" pitchFamily="18" charset="0"/>
              </a:rPr>
              <a:t>A Chatex alkalmazás célja, hogy egy alternatívát nyújtson a híres Messenger helyett, mégpedig úgy, hogy csak az egymás közötti csevegésre fókuszál minden olyan funkció nélkül, ami nem ezt a célt szolgálja. Más szóval, a Chatex használata egy sokkal könnyebb, gyorsabb, és felhasználó barátibb környezetet nyújt, míg ugyanúgy megtartja a játékos funkciókat. </a:t>
            </a:r>
            <a:r>
              <a:rPr lang="hu-HU" sz="2400" b="1" dirty="0">
                <a:latin typeface="Times New Roman" panose="02020603050405020304" pitchFamily="18" charset="0"/>
                <a:cs typeface="Times New Roman" panose="02020603050405020304" pitchFamily="18" charset="0"/>
              </a:rPr>
              <a:t>A fejlesztés közben be kell tartani a Clean Code alapszabályait.</a:t>
            </a:r>
            <a:endParaRPr lang="hu-HU" sz="2400"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F711514A-AF15-49BC-A145-4538269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942" y="925092"/>
            <a:ext cx="2182140" cy="4849200"/>
          </a:xfrm>
          <a:prstGeom prst="rect">
            <a:avLst/>
          </a:prstGeom>
        </p:spPr>
      </p:pic>
    </p:spTree>
    <p:extLst>
      <p:ext uri="{BB962C8B-B14F-4D97-AF65-F5344CB8AC3E}">
        <p14:creationId xmlns:p14="http://schemas.microsoft.com/office/powerpoint/2010/main" val="39437193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t>
            </a:r>
            <a:r>
              <a:rPr lang="hu-HU">
                <a:latin typeface="Times New Roman" panose="02020603050405020304" pitchFamily="18" charset="0"/>
                <a:cs typeface="Times New Roman" panose="02020603050405020304" pitchFamily="18" charset="0"/>
              </a:rPr>
              <a:t>Az adatbázisunk </a:t>
            </a:r>
            <a:r>
              <a:rPr lang="hu-HU" dirty="0">
                <a:latin typeface="Times New Roman" panose="02020603050405020304" pitchFamily="18" charset="0"/>
                <a:cs typeface="Times New Roman" panose="02020603050405020304" pitchFamily="18" charset="0"/>
              </a:rPr>
              <a:t>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D1364D1-D3C2-0C52-D8FB-2E876E0743A2}"/>
              </a:ext>
            </a:extLst>
          </p:cNvPr>
          <p:cNvSpPr>
            <a:spLocks noGrp="1"/>
          </p:cNvSpPr>
          <p:nvPr>
            <p:ph type="title"/>
          </p:nvPr>
        </p:nvSpPr>
        <p:spPr>
          <a:xfrm>
            <a:off x="8312727" y="0"/>
            <a:ext cx="3311238" cy="1096963"/>
          </a:xfrm>
        </p:spPr>
        <p:txBody>
          <a:bodyPr/>
          <a:lstStyle/>
          <a:p>
            <a:pPr algn="r"/>
            <a:r>
              <a:rPr lang="hu-HU"/>
              <a:t>Fájlstruktúra</a:t>
            </a:r>
            <a:endParaRPr lang="hu-HU" dirty="0"/>
          </a:p>
        </p:txBody>
      </p:sp>
      <p:sp>
        <p:nvSpPr>
          <p:cNvPr id="3" name="Tartalom helye 2">
            <a:extLst>
              <a:ext uri="{FF2B5EF4-FFF2-40B4-BE49-F238E27FC236}">
                <a16:creationId xmlns:a16="http://schemas.microsoft.com/office/drawing/2014/main" id="{1FBC97C2-71E7-8F08-3521-3A989699B821}"/>
              </a:ext>
            </a:extLst>
          </p:cNvPr>
          <p:cNvSpPr>
            <a:spLocks noGrp="1"/>
          </p:cNvSpPr>
          <p:nvPr>
            <p:ph idx="1"/>
          </p:nvPr>
        </p:nvSpPr>
        <p:spPr>
          <a:xfrm>
            <a:off x="453735" y="0"/>
            <a:ext cx="7578435" cy="4351338"/>
          </a:xfrm>
        </p:spPr>
        <p:txBody>
          <a:bodyPr>
            <a:normAutofit fontScale="25000" lnSpcReduction="20000"/>
          </a:bodyPr>
          <a:lstStyle/>
          <a:p>
            <a:pPr marL="0" lvl="0" indent="0">
              <a:lnSpc>
                <a:spcPct val="150000"/>
              </a:lnSpc>
              <a:buNone/>
            </a:pPr>
            <a:r>
              <a:rPr lang="hu-HU" sz="12000" b="1" dirty="0">
                <a:effectLst/>
                <a:latin typeface="Times New Roman" panose="02020603050405020304" pitchFamily="18" charset="0"/>
                <a:ea typeface="Times New Roman" panose="02020603050405020304" pitchFamily="18" charset="0"/>
                <a:cs typeface="Times New Roman" panose="02020603050405020304" pitchFamily="18" charset="0"/>
              </a:rPr>
              <a:t>Auth</a:t>
            </a:r>
            <a:endParaRPr lang="hu-HU" sz="1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Tartalmazza az applikációnknak az összes authentikációs funkcióját </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login.php: Bejelentkezési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Register.php: Regisztrációs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logout.php: Kijelentkezési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update_status.php: A felhasználó státuszának ellenőrzése (ha nyitva van a mobilon az applikáció akkor Online, különben offline)</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validate_token.php: Megnézi, hogy a token még érvényes-e vagy már elavult</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4" name="Kép 3">
            <a:extLst>
              <a:ext uri="{FF2B5EF4-FFF2-40B4-BE49-F238E27FC236}">
                <a16:creationId xmlns:a16="http://schemas.microsoft.com/office/drawing/2014/main" id="{8E974796-5B8B-5923-6FB6-99184E891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237" y="934642"/>
            <a:ext cx="3255665" cy="4320000"/>
          </a:xfrm>
          <a:prstGeom prst="rect">
            <a:avLst/>
          </a:prstGeom>
        </p:spPr>
      </p:pic>
      <p:sp>
        <p:nvSpPr>
          <p:cNvPr id="5" name="Szövegdoboz 4">
            <a:extLst>
              <a:ext uri="{FF2B5EF4-FFF2-40B4-BE49-F238E27FC236}">
                <a16:creationId xmlns:a16="http://schemas.microsoft.com/office/drawing/2014/main" id="{FF266472-B5FA-3E31-B18D-A9FA639760A6}"/>
              </a:ext>
            </a:extLst>
          </p:cNvPr>
          <p:cNvSpPr txBox="1"/>
          <p:nvPr/>
        </p:nvSpPr>
        <p:spPr>
          <a:xfrm>
            <a:off x="453102" y="0"/>
            <a:ext cx="7578438" cy="6150402"/>
          </a:xfrm>
          <a:prstGeom prst="rect">
            <a:avLst/>
          </a:prstGeom>
          <a:noFill/>
        </p:spPr>
        <p:txBody>
          <a:bodyPr wrap="square" rtlCol="0">
            <a:spAutoFit/>
          </a:bodyPr>
          <a:lstStyle/>
          <a:p>
            <a:pPr lvl="0" algn="just">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Chat</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Tartalmazza a chathez szükséges funkciókat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get_chats.php: Kimutatja a felhasználónak a jelenlegi csevegéseit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get_friend_list.php: Kimutatja a barátlistát.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get_group_chats.php: Kimutatja a felhasználó által felvett csoportokat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get_messages.php: Kimutatja a felhasználó és egy másik személy közötti üzeneteket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start_chat.php: Csevegés elindítása egy ismerőssel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6" name="Szövegdoboz 5">
            <a:extLst>
              <a:ext uri="{FF2B5EF4-FFF2-40B4-BE49-F238E27FC236}">
                <a16:creationId xmlns:a16="http://schemas.microsoft.com/office/drawing/2014/main" id="{5B0B9A9A-28CD-D903-C06E-324EEB25D478}"/>
              </a:ext>
            </a:extLst>
          </p:cNvPr>
          <p:cNvSpPr txBox="1"/>
          <p:nvPr/>
        </p:nvSpPr>
        <p:spPr>
          <a:xfrm>
            <a:off x="453101" y="0"/>
            <a:ext cx="7578439" cy="6150402"/>
          </a:xfrm>
          <a:prstGeom prst="rect">
            <a:avLst/>
          </a:prstGeom>
          <a:noFill/>
        </p:spPr>
        <p:txBody>
          <a:bodyPr wrap="square" rtlCol="0">
            <a:spAutoFit/>
          </a:bodyPr>
          <a:lstStyle/>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Friends</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check_friend_status.php: Kimutatja az ismerőseidnek a státuszát (Online – Offline)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get_friend_request_count.php: Az összes még el nem fogadott barátkérelmek számát mutatja ki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get_requests.php: Kapott barátkérelmek kimutatása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search_users.php: Felhasználók keresése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accept_request.php: barátkérelmek elfogadása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decline_request.php: barátkérelmek elutasítása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send_friend_request.php: barátkérelmek elküldése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7" name="Kép 6">
            <a:extLst>
              <a:ext uri="{FF2B5EF4-FFF2-40B4-BE49-F238E27FC236}">
                <a16:creationId xmlns:a16="http://schemas.microsoft.com/office/drawing/2014/main" id="{76DFF4CA-E6D2-F7B6-4C44-6F5B44FD9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869" y="934642"/>
            <a:ext cx="3254400" cy="4146840"/>
          </a:xfrm>
          <a:prstGeom prst="rect">
            <a:avLst/>
          </a:prstGeom>
        </p:spPr>
      </p:pic>
      <p:sp>
        <p:nvSpPr>
          <p:cNvPr id="8" name="Szövegdoboz 7">
            <a:extLst>
              <a:ext uri="{FF2B5EF4-FFF2-40B4-BE49-F238E27FC236}">
                <a16:creationId xmlns:a16="http://schemas.microsoft.com/office/drawing/2014/main" id="{05793EB7-F7C9-8A07-806F-50F771870F3B}"/>
              </a:ext>
            </a:extLst>
          </p:cNvPr>
          <p:cNvSpPr txBox="1"/>
          <p:nvPr/>
        </p:nvSpPr>
        <p:spPr>
          <a:xfrm>
            <a:off x="453101" y="0"/>
            <a:ext cx="7578439" cy="6288901"/>
          </a:xfrm>
          <a:prstGeom prst="rect">
            <a:avLst/>
          </a:prstGeom>
          <a:noFill/>
        </p:spPr>
        <p:txBody>
          <a:bodyPr wrap="square" rtlCol="0">
            <a:spAutoFit/>
          </a:bodyPr>
          <a:lstStyle/>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Reset password</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open_reset_window.php: Megnyitja a jelszó helyreállításhoz szükséges ablakot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reset_password_form.php: Egy lekicsinyített ablakban megjelenő Form a jelszó helyreállításához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reset_password.php: Jelszó helyreállítása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Settings</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update_profile_picture.php: Új profilkép beszúrása a felhasználónak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update_username.php: Új felhasználónév készítése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30678682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2272</Words>
  <Application>Microsoft Office PowerPoint</Application>
  <PresentationFormat>Szélesvásznú</PresentationFormat>
  <Paragraphs>109</Paragraphs>
  <Slides>12</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12</vt:i4>
      </vt:variant>
    </vt:vector>
  </HeadingPairs>
  <TitlesOfParts>
    <vt:vector size="18" baseType="lpstr">
      <vt:lpstr>Arial</vt:lpstr>
      <vt:lpstr>Calibri</vt:lpstr>
      <vt:lpstr>Calibri Light</vt:lpstr>
      <vt:lpstr>Symbol</vt:lpstr>
      <vt:lpstr>Times New Roman</vt:lpstr>
      <vt:lpstr>Office-téma</vt:lpstr>
      <vt:lpstr>Chatex vizsgaremek</vt:lpstr>
      <vt:lpstr>Szoftver Célja</vt:lpstr>
      <vt:lpstr>Műszaki feltételek</vt:lpstr>
      <vt:lpstr>Fejlesztői környezet</vt:lpstr>
      <vt:lpstr>Fejlesztői eszközök - Frontend</vt:lpstr>
      <vt:lpstr>Fejlesztői eszközök - Backend</vt:lpstr>
      <vt:lpstr>Adatbázis</vt:lpstr>
      <vt:lpstr>Működése</vt:lpstr>
      <vt:lpstr>Fájlstruktúra</vt:lpstr>
      <vt:lpstr>Source Code</vt:lpstr>
      <vt:lpstr>Tools for Project Development</vt:lpstr>
      <vt:lpstr>Distribution of work in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User</dc:creator>
  <cp:lastModifiedBy>Szép Dani</cp:lastModifiedBy>
  <cp:revision>43</cp:revision>
  <dcterms:created xsi:type="dcterms:W3CDTF">2025-02-20T07:42:42Z</dcterms:created>
  <dcterms:modified xsi:type="dcterms:W3CDTF">2025-04-18T21:52:14Z</dcterms:modified>
</cp:coreProperties>
</file>