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9529EE-67E8-4BF7-AB19-77E7731C2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9450E6F-5493-4DCC-BAD0-C518920F8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089597-D189-4045-B69D-819D5DFC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3A89-2870-44A2-B994-AF0533D825EF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3FCCAC-9D80-47D0-8BE6-B66C2B97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7AF1A3-8760-4697-BBA4-1F6E8F06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708B-AE9F-4CB5-80DC-FB5204B52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508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B61CDE-CBFE-4AD4-980B-52788CCF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616CA30-4DBE-40FC-BBD2-EC458533E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A851FA-C395-4274-8B97-DDFCDA8D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3A89-2870-44A2-B994-AF0533D825EF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FF61D6F-7652-47DD-9A3F-21017EB1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C8768B-F4E1-4750-BCEB-B5771362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708B-AE9F-4CB5-80DC-FB5204B52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7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A5166E5-90F6-4746-9534-DF2358EA4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D3DA158-C2E7-4FFD-82F6-F5DC15D4D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A8596D-EC31-40F8-9BBE-2BDBDF42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3A89-2870-44A2-B994-AF0533D825EF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545F8D-8F3A-47F4-8A3E-BFC5F6F9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771032-3200-41C2-A78F-B47C1779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708B-AE9F-4CB5-80DC-FB5204B52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655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97BDD3-B8FF-4B89-A4BB-8F690B8E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878A3F-0720-4BFC-8F01-A800099F9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881A6E-4109-4992-A8AC-0794C804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3A89-2870-44A2-B994-AF0533D825EF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531E91-0F42-46DE-8C01-8A8AC873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ED078DB-E7F4-4881-8B7B-729ABF10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708B-AE9F-4CB5-80DC-FB5204B52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814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F977E0-D149-47F0-BDBE-180067A5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111D54-A3D0-4CF7-A510-05AC011D0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398ABD-3290-41EA-BD11-ABAC1E66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3A89-2870-44A2-B994-AF0533D825EF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22BB81-413D-42BC-840C-85A3D88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B2F899-9300-4F28-8F20-72ECC4A2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708B-AE9F-4CB5-80DC-FB5204B52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041F47-6628-442D-B9E4-4AE5D7C6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60B848-9542-42A3-BF52-538537D89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8E80E2F-45C6-4FA3-9DA2-014F88B1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5822E8-9F5A-4326-8721-8285D0DA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3A89-2870-44A2-B994-AF0533D825EF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7ADD93-2C04-477B-9B0F-7F252D57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CB8375-C9FA-40BD-B1EA-E3B40295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708B-AE9F-4CB5-80DC-FB5204B52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147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781D68-3853-4C44-AA84-C1B3A76D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B7737D8-F206-4EA2-9486-E399A600D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156AA1F-B6A1-43A9-8693-7C19D56F2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AEF1D2A-68F5-4960-9D5D-ABAA08D4E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BC9DFF6-F532-4CD7-A7D9-8AF0DD657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5901698-52ED-48B1-8C97-F6018104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3A89-2870-44A2-B994-AF0533D825EF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51B2543-65FF-4663-91A3-83E4038F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F68E09E-57A2-4F5F-AEC2-01F3C779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708B-AE9F-4CB5-80DC-FB5204B52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352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683457-5E15-48E3-B0B8-24210314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B767445-2DAA-4CAB-B1D0-A240545F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3A89-2870-44A2-B994-AF0533D825EF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90855D7-7B12-4842-A04E-A9E953DA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2399EAE-E1A0-4053-84A1-908D6741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708B-AE9F-4CB5-80DC-FB5204B52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254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F359A59-1025-4EC4-B3B4-C064177D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3A89-2870-44A2-B994-AF0533D825EF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0BA68EA-4D41-4126-AFD5-7C2BD239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45C7FFD-AF41-4019-B45D-AB4536BA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708B-AE9F-4CB5-80DC-FB5204B52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902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A369CA-6F8B-4960-83FD-52664B787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7682A2-82A6-46D2-BCB0-E0D9C045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CB39963-EF22-4D29-920E-01849F7D0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DEA7F5D-75FA-40C8-8588-D6445F4A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3A89-2870-44A2-B994-AF0533D825EF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60E0EFB-4B10-42D1-9660-E4642A8E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1ED2E52-40D5-4DDD-98D0-CE845C8D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708B-AE9F-4CB5-80DC-FB5204B52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73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5C55EB-2006-4C9E-B9A9-E6717A38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B63C836-E8A3-40F5-A24A-72682670C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1148264-D4E7-4A2B-9161-973CB705B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16795FB-0D85-4FDC-9BC6-41F26C44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3A89-2870-44A2-B994-AF0533D825EF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FE0B862-7BEB-42A9-AB99-F129F6D1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5765AA6-D0BB-40DA-8596-1CD4707F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708B-AE9F-4CB5-80DC-FB5204B52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145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0D14C17-17D9-4F53-8278-A5DF32F0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5E905CA-4060-4627-BE44-098B4C21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C83084-3E11-4B46-9B3C-B6845B4AF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83A89-2870-44A2-B994-AF0533D825EF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8A0EC3-46EB-48C5-85BE-1AEBD9F4F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C1E1EF-D1E8-4DD4-9AC1-DD44EF45C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E708B-AE9F-4CB5-80DC-FB5204B52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861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sng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B403D7-9A14-4230-9F57-0D56706C2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Chatex</a:t>
            </a:r>
            <a:r>
              <a:rPr lang="hu-HU" dirty="0"/>
              <a:t> vizsgaremek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83D0A51-495E-4E92-B419-3463C69EA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412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C05BE2-E701-4FDE-94EB-BFA13251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 célja: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7DCB59-5E29-44C7-8DCE-9F3219047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0404" cy="4351338"/>
          </a:xfrm>
        </p:spPr>
        <p:txBody>
          <a:bodyPr/>
          <a:lstStyle/>
          <a:p>
            <a:r>
              <a:rPr lang="hu-HU" dirty="0"/>
              <a:t>Az alkalmazásunk célja az hogy a </a:t>
            </a:r>
            <a:r>
              <a:rPr lang="hu-HU" dirty="0" err="1"/>
              <a:t>Meta</a:t>
            </a:r>
            <a:r>
              <a:rPr lang="hu-HU" dirty="0"/>
              <a:t> által fejlesztett Messengerre legyen egy alternatíva, melyben több testreszabási opció lesz elérhető (több szövegszerkesztési lehetőség, effektusok).</a:t>
            </a:r>
          </a:p>
          <a:p>
            <a:r>
              <a:rPr lang="hu-HU" dirty="0"/>
              <a:t>Ezt úgy akarjuk megvalósítani hogy minden választásnál a leghatékonyabbak legyünk.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2D77D81-8EF9-40FE-8739-EB6C13319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7243">
            <a:off x="6788988" y="880868"/>
            <a:ext cx="2160000" cy="4800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C11E71E-420B-4A92-BFFB-2434554D2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3600">
            <a:off x="9146115" y="345057"/>
            <a:ext cx="2160000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0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C05BE2-E701-4FDE-94EB-BFA13251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Műszaki megvalósítása: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7DCB59-5E29-44C7-8DCE-9F32190476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 projekt lefedi mind a Frontend és a Backend programozást.</a:t>
            </a:r>
          </a:p>
          <a:p>
            <a:r>
              <a:rPr lang="hu-HU" dirty="0"/>
              <a:t>Frontend:</a:t>
            </a:r>
          </a:p>
          <a:p>
            <a:pPr lvl="1"/>
            <a:r>
              <a:rPr lang="hu-HU" dirty="0" err="1"/>
              <a:t>Flutter</a:t>
            </a:r>
            <a:endParaRPr lang="hu-HU" dirty="0"/>
          </a:p>
          <a:p>
            <a:pPr lvl="1"/>
            <a:r>
              <a:rPr lang="hu-HU" dirty="0"/>
              <a:t>Dart</a:t>
            </a:r>
          </a:p>
          <a:p>
            <a:pPr lvl="1"/>
            <a:r>
              <a:rPr lang="hu-HU" dirty="0"/>
              <a:t>HTML, CSS</a:t>
            </a:r>
          </a:p>
          <a:p>
            <a:r>
              <a:rPr lang="hu-HU" dirty="0"/>
              <a:t>Backend:</a:t>
            </a:r>
          </a:p>
          <a:p>
            <a:pPr lvl="1"/>
            <a:r>
              <a:rPr lang="hu-HU" dirty="0"/>
              <a:t>PHP (REST </a:t>
            </a:r>
            <a:r>
              <a:rPr lang="hu-HU" dirty="0" err="1"/>
              <a:t>Api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MySQL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B2D1A8F-46B6-490C-B752-6C20ADF19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73460" cy="4351338"/>
          </a:xfrm>
        </p:spPr>
        <p:txBody>
          <a:bodyPr/>
          <a:lstStyle/>
          <a:p>
            <a:r>
              <a:rPr lang="hu-HU" dirty="0"/>
              <a:t>A fejlesztést különböző IDE-kel, </a:t>
            </a:r>
            <a:r>
              <a:rPr lang="hu-HU" dirty="0" err="1"/>
              <a:t>Extension-ökkel</a:t>
            </a:r>
            <a:r>
              <a:rPr lang="hu-HU" dirty="0"/>
              <a:t> és </a:t>
            </a:r>
            <a:r>
              <a:rPr lang="hu-HU" dirty="0" err="1"/>
              <a:t>Github</a:t>
            </a:r>
            <a:r>
              <a:rPr lang="hu-HU" dirty="0"/>
              <a:t>-bal fejlesztettük.</a:t>
            </a:r>
          </a:p>
          <a:p>
            <a:r>
              <a:rPr lang="hu-HU" dirty="0"/>
              <a:t>IDE-k: </a:t>
            </a:r>
          </a:p>
          <a:p>
            <a:pPr lvl="1"/>
            <a:r>
              <a:rPr lang="hu-HU" dirty="0"/>
              <a:t>Android </a:t>
            </a:r>
            <a:r>
              <a:rPr lang="hu-HU" dirty="0" err="1"/>
              <a:t>Studio</a:t>
            </a:r>
            <a:r>
              <a:rPr lang="hu-HU" dirty="0"/>
              <a:t> (2024.2.2 Patch 1)</a:t>
            </a:r>
          </a:p>
          <a:p>
            <a:pPr lvl="1"/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(1.97.2)</a:t>
            </a:r>
          </a:p>
          <a:p>
            <a:pPr lvl="2"/>
            <a:r>
              <a:rPr lang="hu-HU" dirty="0" err="1"/>
              <a:t>Live</a:t>
            </a:r>
            <a:r>
              <a:rPr lang="hu-HU" dirty="0"/>
              <a:t> </a:t>
            </a:r>
            <a:r>
              <a:rPr lang="hu-HU" dirty="0" err="1"/>
              <a:t>Share</a:t>
            </a:r>
            <a:r>
              <a:rPr lang="hu-HU" dirty="0"/>
              <a:t> </a:t>
            </a:r>
            <a:r>
              <a:rPr lang="hu-HU" dirty="0" err="1"/>
              <a:t>extension</a:t>
            </a:r>
            <a:r>
              <a:rPr lang="hu-HU" dirty="0"/>
              <a:t> a </a:t>
            </a:r>
            <a:r>
              <a:rPr lang="hu-HU" dirty="0" err="1"/>
              <a:t>Githubos</a:t>
            </a:r>
            <a:r>
              <a:rPr lang="hu-HU" dirty="0"/>
              <a:t> fejlesztés miatt</a:t>
            </a:r>
          </a:p>
          <a:p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Desktop</a:t>
            </a:r>
            <a:r>
              <a:rPr lang="hu-HU" dirty="0"/>
              <a:t> (3.4.16)</a:t>
            </a:r>
          </a:p>
          <a:p>
            <a:pPr lvl="1"/>
            <a:r>
              <a:rPr lang="hu-HU" dirty="0"/>
              <a:t>Main </a:t>
            </a:r>
            <a:r>
              <a:rPr lang="hu-HU" dirty="0" err="1"/>
              <a:t>branch</a:t>
            </a:r>
            <a:r>
              <a:rPr lang="hu-HU" dirty="0"/>
              <a:t> használata csak</a:t>
            </a:r>
          </a:p>
        </p:txBody>
      </p:sp>
    </p:spTree>
    <p:extLst>
      <p:ext uri="{BB962C8B-B14F-4D97-AF65-F5344CB8AC3E}">
        <p14:creationId xmlns:p14="http://schemas.microsoft.com/office/powerpoint/2010/main" val="334353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113</Words>
  <Application>Microsoft Office PowerPoint</Application>
  <PresentationFormat>Szélesvásznú</PresentationFormat>
  <Paragraphs>20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Office-téma</vt:lpstr>
      <vt:lpstr>Chatex vizsgaremek</vt:lpstr>
      <vt:lpstr>Szoftver célja:</vt:lpstr>
      <vt:lpstr>Műszaki megvalósítása: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Chatex vizsgaremek</dc:title>
  <dc:creator>user</dc:creator>
  <cp:lastModifiedBy>user</cp:lastModifiedBy>
  <cp:revision>4</cp:revision>
  <dcterms:created xsi:type="dcterms:W3CDTF">2025-02-21T09:30:46Z</dcterms:created>
  <dcterms:modified xsi:type="dcterms:W3CDTF">2025-02-21T09:57:33Z</dcterms:modified>
</cp:coreProperties>
</file>