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Work</a:t>
            </a:r>
            <a:r>
              <a:rPr lang="hu-HU" baseline="0" dirty="0"/>
              <a:t> </a:t>
            </a:r>
            <a:r>
              <a:rPr lang="hu-HU" baseline="0" dirty="0" err="1"/>
              <a:t>Distribution</a:t>
            </a:r>
            <a:endParaRPr lang="hu-HU" dirty="0"/>
          </a:p>
        </c:rich>
      </c:tx>
      <c:layout>
        <c:manualLayout>
          <c:xMode val="edge"/>
          <c:yMode val="edge"/>
          <c:x val="0.41530193236714974"/>
          <c:y val="2.91864249571051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6-453F-996D-9C2A709BE5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6-4331-97AF-39C60C4CBD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56-453F-996D-9C2A709BE5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8B589FF-BA70-44EB-86D0-A7E7A7890A7C}" type="CATEGORYNAME">
                      <a:rPr lang="en-US" dirty="0">
                        <a:solidFill>
                          <a:schemeClr val="bg1"/>
                        </a:solidFill>
                      </a:rPr>
                      <a:pPr/>
                      <a:t>[KATEGÓRIA NEVE]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6ABC29E7-AD8F-4F47-A1F2-D090BB34F9AB}" type="PERCENTAGE">
                      <a:rPr lang="en-US" baseline="0" dirty="0">
                        <a:solidFill>
                          <a:schemeClr val="bg1"/>
                        </a:solidFill>
                      </a:rPr>
                      <a:pPr/>
                      <a:t>[SZÁZALÉK]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56-453F-996D-9C2A709BE5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Munka1!$A$2:$A$4</c:f>
              <c:strCache>
                <c:ptCount val="3"/>
                <c:pt idx="0">
                  <c:v>Szép Dániel</c:v>
                </c:pt>
                <c:pt idx="1">
                  <c:v>Kiss Levente</c:v>
                </c:pt>
                <c:pt idx="2">
                  <c:v>Szabó Richárd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3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6-453F-996D-9C2A709BE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C5854-125E-4E55-BDEE-E7690B9F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55096-15FD-42B4-AB69-6DDB320B4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7FC5F8-6ABE-4A0D-8EA5-E97721F5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96498D-8112-45D0-B172-0404B3B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0F704D-5B76-472B-820E-EC42711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B2F90-0749-4E66-B440-F52C6A5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F9B36D-37D5-4859-A109-DA8A8097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A0F71D-E1AE-4E69-8B40-638C12A7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A2BE9-2209-44ED-852B-0F43A3E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40DFA7-0C3A-4DC4-A50F-9076025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0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1E9BE3-59AD-480A-89B2-D353F877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3B425A-D0EE-4327-AA35-9FF7852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485A6-C914-4806-BE29-E0F23AD7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1BD5EC-6392-49D8-97FC-F47E375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DB61EA-E2B4-477D-89D0-F9A7879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5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D90028-5D66-486B-BA9E-C81ECA0B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9632A-CFE0-40A7-995F-F2E0007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EACE41-BA42-4DFC-A448-42524954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CA0E43-6DD1-4EA8-A864-B784B93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B0C68E-CA88-496D-AFDB-A7EB533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50927-69A9-4284-B71C-2507CCE7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F91C1A-BDEB-4486-821A-80248F76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BAFEE9-4128-4FA4-A19B-1CD47F8D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78F40-E591-494A-B1B5-259CAD0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7AB2BC-AE80-430B-8B56-2B3AE28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7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23A91-59D8-4A2C-94FE-C58D4A2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FB7A7-9514-4DE7-995C-DC9BDBE5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55E2FC-63BC-498F-8859-562BC652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27A776-2020-49BA-9C81-2E5ECA1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7B91AA-BB62-4CFF-AD12-2F55F1F8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5609C4-F90D-4A03-A36C-4B4F8B8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05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23722-DFF7-4719-B92B-C35BAC39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26D29B-91D3-454C-A7C0-4E353B53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718C48-C12B-4538-9CB6-08C2672F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CEEFFA-0E67-466E-B095-10DF0A2ED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7B4B72-BEB6-4F16-9029-FA1C8C64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08737F-CAC0-4577-909E-9A47D58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F07422-53CA-48FA-A648-75142E3C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F40C8B-3101-4C07-BBCB-1C4909D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FD0C-E3E0-424D-85E9-9B259C33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1704913-C798-4D9D-AA1C-87C414B6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56B8E8-ADBF-4755-8E21-266DE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381B2A-CFDF-45A7-A1D0-3B2DA7DD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8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93EAB2-89C8-4BBA-8EF5-18560D6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6A93B23-13D8-4CE4-803E-B9A75BD0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F7FDD5-8291-4FE2-882E-EA5199E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94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D70E9-B0CF-4307-8FC6-158DB6A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E31C7-19C1-40B2-B181-6521971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175A8D-92B9-4ED8-9A68-04546E36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3B36A-E46D-461C-88F4-437EB685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A918C4-4266-4A88-BE3D-BD02374D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9DB85A-FB12-40AE-A901-0D7E4E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8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B290F-D343-4ED4-92B7-B8250192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B82FC2-C178-4EAB-A93B-8F3D35A0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06FA59-3210-4D12-AC42-964030A8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9D3DE-128C-4CBF-8BF4-7729EDDE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4C8018-9A27-449D-B488-96E3BF1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BAC60E-B770-4FF5-AEFA-800A28D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78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810E1E6-5163-4F76-BEED-BBC47F60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CD00D3-20AB-428F-8EAF-1CD7D8F5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06C51F-85BF-4298-93BA-0C9C3D79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206F-81B5-47CB-B4AE-74E52014996F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DC32C3-C2AE-446A-82C2-5436D5FED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4C8F20-317D-48D1-8FE5-1FE358EA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1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2F8A8-959D-483B-B850-30DF44BA8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Chatex vizsgaremek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7E239EF-C4D2-4828-B408-444095E21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hu-HU" dirty="0"/>
              <a:t>Készítette: </a:t>
            </a:r>
          </a:p>
          <a:p>
            <a:pPr algn="r"/>
            <a:r>
              <a:rPr lang="hu-HU" dirty="0"/>
              <a:t>Szép Dániel</a:t>
            </a:r>
          </a:p>
          <a:p>
            <a:pPr algn="r"/>
            <a:r>
              <a:rPr lang="hu-HU" dirty="0"/>
              <a:t>Kiss Levente</a:t>
            </a:r>
          </a:p>
          <a:p>
            <a:pPr algn="r"/>
            <a:r>
              <a:rPr lang="hu-HU" dirty="0"/>
              <a:t>(Szabó Richárd)</a:t>
            </a:r>
          </a:p>
          <a:p>
            <a:endParaRPr lang="hu-HU" dirty="0"/>
          </a:p>
        </p:txBody>
      </p:sp>
      <p:pic>
        <p:nvPicPr>
          <p:cNvPr id="1026" name="Picture 2" descr="Higher quality version of that one Roland image I keep seeing :  r/libraryofruina">
            <a:extLst>
              <a:ext uri="{FF2B5EF4-FFF2-40B4-BE49-F238E27FC236}">
                <a16:creationId xmlns:a16="http://schemas.microsoft.com/office/drawing/2014/main" id="{FE31AF18-12C0-4953-A392-02E26B45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24" y="114417"/>
            <a:ext cx="2294389" cy="22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359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C9067-0118-446F-976B-DA6855E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FCFC-A10E-45DA-8F2B-BC5B71D5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3125" cy="4351338"/>
          </a:xfrm>
        </p:spPr>
        <p:txBody>
          <a:bodyPr>
            <a:normAutofit/>
          </a:bodyPr>
          <a:lstStyle/>
          <a:p>
            <a:r>
              <a:rPr lang="hu-HU" sz="2000" dirty="0"/>
              <a:t>A </a:t>
            </a:r>
            <a:r>
              <a:rPr lang="hu-HU" sz="2000" b="1" dirty="0"/>
              <a:t>Chatex</a:t>
            </a:r>
            <a:r>
              <a:rPr lang="hu-HU" sz="2000" dirty="0"/>
              <a:t> alkalmazás célja hogy egy alternatívát nyújtson a híres Messenger helyett, mégpedig úgy, hogy csak az egymás közötti csevegésre fókuszál minden olyan funkció nélkül, ami nem ezt a célt szolgálja. Más szóval, a </a:t>
            </a:r>
            <a:r>
              <a:rPr lang="hu-HU" sz="2000" b="1" dirty="0"/>
              <a:t>Chatex</a:t>
            </a:r>
            <a:r>
              <a:rPr lang="hu-HU" sz="2000" dirty="0"/>
              <a:t> használata egy sokkal könnyebb, gyorsabb, és felhasználóbarátabb környezetet nyújt, míg ugyanúgy megtartja a játékos funkciókat.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C6D9B9-7404-4BC8-81B3-1C1E6460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781050"/>
            <a:ext cx="2308008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93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66840-29E2-41FA-8338-E267202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Műszaki feltételek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8A4AFD-9966-43E6-9611-616F5D96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telefon operációs rendszerének minimum az Android 5.0-át (API 21) vagy újabbat kell futtatnia. Emellett mind az arm32-es, arm64-es, és a x86_64-es architektúrákat kell hogy támogassa.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79160C-C391-4F40-96A0-E27D36CF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4001294"/>
            <a:ext cx="54197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213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BD4E3-69B8-4B54-A22D-A40F3DC3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09456-10A8-402D-A084-472FADD4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99" y="1867570"/>
            <a:ext cx="6762750" cy="2498725"/>
          </a:xfrm>
        </p:spPr>
        <p:txBody>
          <a:bodyPr>
            <a:normAutofit/>
          </a:bodyPr>
          <a:lstStyle/>
          <a:p>
            <a:r>
              <a:rPr lang="hu-HU" dirty="0"/>
              <a:t>Az app először a bejelentkezési felületre hozza a felhasználót, ahol lehetősége van regisztrálni ha nincsen még fiókja, ha elfelejtette a jelszavát, akkor újat csináltatni és nyelvet megváltoztatni.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6569DA-16CC-4FBB-BBFE-005C4AFD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13" y="728798"/>
            <a:ext cx="2509037" cy="540040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F82700-C441-4EE9-9C5B-A9A64CCA19B0}"/>
              </a:ext>
            </a:extLst>
          </p:cNvPr>
          <p:cNvSpPr txBox="1"/>
          <p:nvPr/>
        </p:nvSpPr>
        <p:spPr>
          <a:xfrm>
            <a:off x="1069601" y="1825625"/>
            <a:ext cx="6531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regisztrációs felületen a felhasználónak be kell írnia az email címét és megfelelő jelszót megadnia utána megerősíti a jelszavát hogy létrehozza a fiókot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E846D28-AADB-4544-B520-AD63BC78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35" y="757965"/>
            <a:ext cx="2581015" cy="540040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528B804-D583-4675-BC41-352EEE41EA0D}"/>
              </a:ext>
            </a:extLst>
          </p:cNvPr>
          <p:cNvSpPr txBox="1"/>
          <p:nvPr/>
        </p:nvSpPr>
        <p:spPr>
          <a:xfrm>
            <a:off x="1069599" y="1825625"/>
            <a:ext cx="6531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Ha elfelejtette a jelszavát, akkor könnyen tud újat csináltatni ha megadja az email címét és az oda elküldött utasításokat követi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B6CECDF-AA69-46ED-83DE-06A5AA712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35" y="724982"/>
            <a:ext cx="2581015" cy="54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9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788E1A-39E4-45C9-AD36-D0B8C45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1614D2-2BB6-4E0D-9F09-DA2E2BF5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271" cy="1840940"/>
          </a:xfrm>
        </p:spPr>
        <p:txBody>
          <a:bodyPr>
            <a:normAutofit/>
          </a:bodyPr>
          <a:lstStyle/>
          <a:p>
            <a:r>
              <a:rPr lang="hu-HU" sz="2600" dirty="0"/>
              <a:t>We </a:t>
            </a:r>
            <a:r>
              <a:rPr lang="hu-HU" sz="2600" dirty="0" err="1"/>
              <a:t>wrote</a:t>
            </a:r>
            <a:r>
              <a:rPr lang="hu-HU" sz="2600" dirty="0"/>
              <a:t> </a:t>
            </a:r>
            <a:r>
              <a:rPr lang="hu-HU" sz="2600" dirty="0" err="1"/>
              <a:t>our</a:t>
            </a:r>
            <a:r>
              <a:rPr lang="hu-HU" sz="2600" dirty="0"/>
              <a:t> </a:t>
            </a:r>
            <a:r>
              <a:rPr lang="hu-HU" sz="2600" dirty="0" err="1"/>
              <a:t>code</a:t>
            </a:r>
            <a:r>
              <a:rPr lang="hu-HU" sz="2600" dirty="0"/>
              <a:t> </a:t>
            </a:r>
            <a:r>
              <a:rPr lang="hu-HU" sz="2600" dirty="0" err="1"/>
              <a:t>with</a:t>
            </a:r>
            <a:r>
              <a:rPr lang="hu-HU" sz="2600" dirty="0"/>
              <a:t> the </a:t>
            </a:r>
            <a:r>
              <a:rPr lang="hu-HU" sz="2600" dirty="0" err="1"/>
              <a:t>principles</a:t>
            </a:r>
            <a:r>
              <a:rPr lang="hu-HU" sz="2600" dirty="0"/>
              <a:t> of </a:t>
            </a:r>
            <a:r>
              <a:rPr lang="hu-HU" sz="2600" dirty="0" err="1"/>
              <a:t>clean</a:t>
            </a:r>
            <a:r>
              <a:rPr lang="hu-HU" sz="2600" dirty="0"/>
              <a:t> </a:t>
            </a:r>
            <a:r>
              <a:rPr lang="hu-HU" sz="2600" dirty="0" err="1"/>
              <a:t>code</a:t>
            </a:r>
            <a:r>
              <a:rPr lang="hu-HU" sz="2600" dirty="0"/>
              <a:t> in mind and </a:t>
            </a:r>
            <a:r>
              <a:rPr lang="hu-HU" sz="2600" dirty="0" err="1"/>
              <a:t>created</a:t>
            </a:r>
            <a:r>
              <a:rPr lang="hu-HU" sz="2600" dirty="0"/>
              <a:t> </a:t>
            </a:r>
            <a:r>
              <a:rPr lang="hu-HU" sz="2600" dirty="0" err="1"/>
              <a:t>short</a:t>
            </a:r>
            <a:r>
              <a:rPr lang="hu-HU" sz="2600" dirty="0"/>
              <a:t> and </a:t>
            </a:r>
            <a:r>
              <a:rPr lang="hu-HU" sz="2600" dirty="0" err="1"/>
              <a:t>concise</a:t>
            </a:r>
            <a:r>
              <a:rPr lang="hu-HU" sz="2600" dirty="0"/>
              <a:t> </a:t>
            </a:r>
            <a:r>
              <a:rPr lang="hu-HU" sz="2600" dirty="0" err="1"/>
              <a:t>names</a:t>
            </a:r>
            <a:r>
              <a:rPr lang="hu-HU" sz="2600" dirty="0"/>
              <a:t> for </a:t>
            </a:r>
            <a:r>
              <a:rPr lang="hu-HU" sz="2600" dirty="0" err="1"/>
              <a:t>our</a:t>
            </a:r>
            <a:r>
              <a:rPr lang="hu-HU" sz="2600" dirty="0"/>
              <a:t> </a:t>
            </a:r>
            <a:r>
              <a:rPr lang="hu-HU" sz="2600" dirty="0" err="1"/>
              <a:t>classes</a:t>
            </a:r>
            <a:endParaRPr lang="hu-HU" sz="26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3D506C-AB31-42DA-8A66-DA900D5C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08" y="1993620"/>
            <a:ext cx="3857625" cy="7524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43C61E9-57E6-47D2-9FA3-F12076CE0D43}"/>
              </a:ext>
            </a:extLst>
          </p:cNvPr>
          <p:cNvSpPr txBox="1"/>
          <p:nvPr/>
        </p:nvSpPr>
        <p:spPr>
          <a:xfrm>
            <a:off x="838200" y="1786855"/>
            <a:ext cx="51888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/>
              <a:t>We </a:t>
            </a:r>
            <a:r>
              <a:rPr lang="hu-HU" sz="2600" dirty="0" err="1"/>
              <a:t>made</a:t>
            </a:r>
            <a:r>
              <a:rPr lang="hu-HU" sz="2600" dirty="0"/>
              <a:t> the main </a:t>
            </a:r>
            <a:r>
              <a:rPr lang="hu-HU" sz="2600" dirty="0" err="1"/>
              <a:t>dart</a:t>
            </a:r>
            <a:r>
              <a:rPr lang="hu-HU" sz="2600" dirty="0"/>
              <a:t> file </a:t>
            </a:r>
            <a:r>
              <a:rPr lang="hu-HU" sz="2600" dirty="0" err="1"/>
              <a:t>short</a:t>
            </a:r>
            <a:r>
              <a:rPr lang="hu-HU" sz="2600" dirty="0"/>
              <a:t> </a:t>
            </a:r>
            <a:r>
              <a:rPr lang="hu-HU" sz="2600" dirty="0" err="1"/>
              <a:t>with</a:t>
            </a:r>
            <a:r>
              <a:rPr lang="hu-HU" sz="2600" dirty="0"/>
              <a:t> the </a:t>
            </a:r>
            <a:r>
              <a:rPr lang="hu-HU" sz="2600" dirty="0" err="1"/>
              <a:t>help</a:t>
            </a:r>
            <a:r>
              <a:rPr lang="hu-HU" sz="2600" dirty="0"/>
              <a:t> of </a:t>
            </a:r>
            <a:r>
              <a:rPr lang="hu-HU" sz="2600" dirty="0" err="1"/>
              <a:t>Object</a:t>
            </a:r>
            <a:r>
              <a:rPr lang="hu-HU" sz="2600" dirty="0"/>
              <a:t> Oriented </a:t>
            </a:r>
            <a:r>
              <a:rPr lang="hu-HU" sz="2600" dirty="0" err="1"/>
              <a:t>Programming</a:t>
            </a:r>
            <a:r>
              <a:rPr lang="hu-HU" sz="2600" dirty="0"/>
              <a:t>, </a:t>
            </a:r>
            <a:r>
              <a:rPr lang="hu-HU" sz="2600" dirty="0" err="1"/>
              <a:t>while</a:t>
            </a:r>
            <a:r>
              <a:rPr lang="hu-HU" sz="2600" dirty="0"/>
              <a:t> also </a:t>
            </a:r>
            <a:r>
              <a:rPr lang="hu-HU" sz="2600" dirty="0" err="1"/>
              <a:t>making</a:t>
            </a:r>
            <a:r>
              <a:rPr lang="hu-HU" sz="2600" dirty="0"/>
              <a:t> the </a:t>
            </a:r>
            <a:r>
              <a:rPr lang="hu-HU" sz="2600" dirty="0" err="1"/>
              <a:t>widgets</a:t>
            </a:r>
            <a:r>
              <a:rPr lang="hu-HU" sz="2600" dirty="0"/>
              <a:t> </a:t>
            </a:r>
            <a:r>
              <a:rPr lang="hu-HU" sz="2600" dirty="0" err="1"/>
              <a:t>easy</a:t>
            </a:r>
            <a:r>
              <a:rPr lang="hu-HU" sz="2600" dirty="0"/>
              <a:t> </a:t>
            </a:r>
            <a:r>
              <a:rPr lang="hu-HU" sz="2600" dirty="0" err="1"/>
              <a:t>to</a:t>
            </a:r>
            <a:r>
              <a:rPr lang="hu-HU" sz="2600" dirty="0"/>
              <a:t> </a:t>
            </a:r>
            <a:r>
              <a:rPr lang="hu-HU" sz="2600" dirty="0" err="1"/>
              <a:t>understand</a:t>
            </a:r>
            <a:r>
              <a:rPr lang="hu-HU" sz="2600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5EB640-2435-4635-9330-09E0D611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45" y="365125"/>
            <a:ext cx="2159965" cy="42477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25F3F5A-0448-4486-B778-2EA1AA95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7" y="256162"/>
            <a:ext cx="4443603" cy="446563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38A9B87-0971-40E3-94A9-AB5A23BFAE3B}"/>
              </a:ext>
            </a:extLst>
          </p:cNvPr>
          <p:cNvSpPr txBox="1"/>
          <p:nvPr/>
        </p:nvSpPr>
        <p:spPr>
          <a:xfrm>
            <a:off x="838200" y="1786855"/>
            <a:ext cx="4867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/>
              <a:t>We show </a:t>
            </a:r>
            <a:r>
              <a:rPr lang="hu-HU" sz="2600" dirty="0" err="1"/>
              <a:t>any</a:t>
            </a:r>
            <a:r>
              <a:rPr lang="hu-HU" sz="2600" dirty="0"/>
              <a:t> popup </a:t>
            </a:r>
            <a:r>
              <a:rPr lang="hu-HU" sz="2600" dirty="0" err="1"/>
              <a:t>messages</a:t>
            </a:r>
            <a:r>
              <a:rPr lang="hu-HU" sz="2600" dirty="0"/>
              <a:t> </a:t>
            </a:r>
            <a:r>
              <a:rPr lang="hu-HU" sz="2600" dirty="0" err="1"/>
              <a:t>using</a:t>
            </a:r>
            <a:r>
              <a:rPr lang="hu-HU" sz="2600" dirty="0"/>
              <a:t> </a:t>
            </a:r>
            <a:r>
              <a:rPr lang="hu-HU" sz="2600" dirty="0" err="1"/>
              <a:t>Flutter’s</a:t>
            </a:r>
            <a:r>
              <a:rPr lang="hu-HU" sz="2600" dirty="0"/>
              <a:t> </a:t>
            </a:r>
            <a:r>
              <a:rPr lang="hu-HU" sz="2600" dirty="0" err="1"/>
              <a:t>fluttertoast</a:t>
            </a:r>
            <a:r>
              <a:rPr lang="hu-HU" sz="2600" dirty="0"/>
              <a:t> </a:t>
            </a:r>
            <a:r>
              <a:rPr lang="hu-HU" sz="2600" dirty="0" err="1"/>
              <a:t>widget</a:t>
            </a:r>
            <a:r>
              <a:rPr lang="hu-HU" sz="2600" dirty="0"/>
              <a:t>, </a:t>
            </a:r>
            <a:r>
              <a:rPr lang="hu-HU" sz="2600" dirty="0" err="1"/>
              <a:t>with</a:t>
            </a:r>
            <a:r>
              <a:rPr lang="hu-HU" sz="2600" dirty="0"/>
              <a:t> the </a:t>
            </a:r>
            <a:r>
              <a:rPr lang="hu-HU" sz="2600" dirty="0" err="1"/>
              <a:t>WhereToPercentage</a:t>
            </a:r>
            <a:r>
              <a:rPr lang="hu-HU" sz="2600" dirty="0"/>
              <a:t>, we can set </a:t>
            </a:r>
            <a:r>
              <a:rPr lang="hu-HU" sz="2600" dirty="0" err="1"/>
              <a:t>where</a:t>
            </a:r>
            <a:r>
              <a:rPr lang="hu-HU" sz="2600" dirty="0"/>
              <a:t> the popup </a:t>
            </a:r>
            <a:r>
              <a:rPr lang="hu-HU" sz="2600" dirty="0" err="1"/>
              <a:t>will</a:t>
            </a:r>
            <a:r>
              <a:rPr lang="hu-HU" sz="2600" dirty="0"/>
              <a:t> appear and we can also set its duration for how long the popup text stays on screen</a:t>
            </a:r>
          </a:p>
        </p:txBody>
      </p:sp>
    </p:spTree>
    <p:extLst>
      <p:ext uri="{BB962C8B-B14F-4D97-AF65-F5344CB8AC3E}">
        <p14:creationId xmlns:p14="http://schemas.microsoft.com/office/powerpoint/2010/main" val="374530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9448B-94D0-45DC-B77C-DA5C8F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Tools</a:t>
            </a:r>
            <a:r>
              <a:rPr lang="hu-HU" dirty="0"/>
              <a:t> for Project </a:t>
            </a:r>
            <a:r>
              <a:rPr lang="hu-HU" dirty="0" err="1"/>
              <a:t>Development</a:t>
            </a:r>
            <a:endParaRPr lang="hu-H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BA9E1-F4C3-4E08-94BD-60EBB04F624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1" cy="23750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To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develop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for Android,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you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need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an IDE, in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our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case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Android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Studio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,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including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the Android SDK,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with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which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we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would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not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get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a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final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program and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to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see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this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on an Emulator (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it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can be a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physical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device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or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a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virtual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 </a:t>
            </a:r>
            <a:r>
              <a:rPr lang="hu-HU" altLang="hu-HU" sz="2600" dirty="0" err="1">
                <a:solidFill>
                  <a:srgbClr val="1F1F1F"/>
                </a:solidFill>
                <a:latin typeface="inherit"/>
              </a:rPr>
              <a:t>device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).</a:t>
            </a:r>
            <a:r>
              <a:rPr lang="hu-HU" altLang="hu-HU" sz="2600" dirty="0"/>
              <a:t> </a:t>
            </a:r>
            <a:endParaRPr lang="hu-HU" altLang="hu-HU" sz="26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D3C712-69F2-43C1-AFE6-9F7F5AC53E0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1825625"/>
            <a:ext cx="5759388" cy="19749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For Windows,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it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is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recommended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use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Visual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Studio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or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to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download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the "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Desktop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development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with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C++"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package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,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but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after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downloading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the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package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, we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will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stay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with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Android </a:t>
            </a:r>
            <a:r>
              <a:rPr kumimoji="0" lang="hu-HU" altLang="hu-HU" sz="2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Studio</a:t>
            </a:r>
            <a:r>
              <a:rPr lang="hu-HU" altLang="hu-HU" sz="2600" dirty="0">
                <a:solidFill>
                  <a:srgbClr val="1F1F1F"/>
                </a:solidFill>
                <a:latin typeface="inherit"/>
              </a:rPr>
              <a:t>.</a:t>
            </a:r>
            <a:r>
              <a:rPr kumimoji="0" lang="hu-HU" altLang="hu-H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3839383-87AB-49AC-B60B-3C9C6B32FC0C}"/>
              </a:ext>
            </a:extLst>
          </p:cNvPr>
          <p:cNvSpPr txBox="1"/>
          <p:nvPr/>
        </p:nvSpPr>
        <p:spPr>
          <a:xfrm>
            <a:off x="6019801" y="3844966"/>
            <a:ext cx="518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 dirty="0"/>
              <a:t>Both </a:t>
            </a:r>
            <a:r>
              <a:rPr lang="hu-HU" sz="2600" dirty="0" err="1"/>
              <a:t>types</a:t>
            </a:r>
            <a:r>
              <a:rPr lang="hu-HU" sz="2600" dirty="0"/>
              <a:t> of </a:t>
            </a:r>
            <a:r>
              <a:rPr lang="hu-HU" sz="2600" dirty="0" err="1"/>
              <a:t>development</a:t>
            </a:r>
            <a:r>
              <a:rPr lang="hu-HU" sz="2600" dirty="0"/>
              <a:t> can be </a:t>
            </a:r>
            <a:r>
              <a:rPr lang="hu-HU" sz="2600" dirty="0" err="1"/>
              <a:t>managed</a:t>
            </a:r>
            <a:r>
              <a:rPr lang="hu-HU" sz="2600" dirty="0"/>
              <a:t> </a:t>
            </a:r>
            <a:r>
              <a:rPr lang="hu-HU" sz="2600" dirty="0" err="1"/>
              <a:t>through</a:t>
            </a:r>
            <a:r>
              <a:rPr lang="hu-HU" sz="2600" dirty="0"/>
              <a:t> </a:t>
            </a:r>
            <a:r>
              <a:rPr lang="hu-HU" sz="2600" dirty="0" err="1"/>
              <a:t>flutter’s</a:t>
            </a:r>
            <a:r>
              <a:rPr lang="hu-HU" sz="2600" dirty="0"/>
              <a:t> </a:t>
            </a:r>
            <a:r>
              <a:rPr lang="hu-HU" sz="2600" dirty="0" err="1"/>
              <a:t>terminal</a:t>
            </a:r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9382500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CAC7D-FF2F-41E0-A67F-43950DB5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Distribution</a:t>
            </a:r>
            <a:r>
              <a:rPr lang="hu-HU" dirty="0"/>
              <a:t> of </a:t>
            </a:r>
            <a:r>
              <a:rPr lang="hu-HU" dirty="0" err="1"/>
              <a:t>work</a:t>
            </a:r>
            <a:r>
              <a:rPr lang="hu-HU" dirty="0"/>
              <a:t> in the team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B5314F4A-B331-433A-A868-9386BA2C4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594475"/>
              </p:ext>
            </p:extLst>
          </p:nvPr>
        </p:nvGraphicFramePr>
        <p:xfrm>
          <a:off x="967442" y="179206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381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Office-téma</vt:lpstr>
      <vt:lpstr>Chatex vizsgaremek</vt:lpstr>
      <vt:lpstr>Szoftver Célja</vt:lpstr>
      <vt:lpstr>Műszaki feltételek</vt:lpstr>
      <vt:lpstr>Működése</vt:lpstr>
      <vt:lpstr>Source Code</vt:lpstr>
      <vt:lpstr>Tools for Project Development</vt:lpstr>
      <vt:lpstr>Distribution of work in 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Chatex vizsgaremek</dc:title>
  <dc:creator>User</dc:creator>
  <cp:lastModifiedBy>User</cp:lastModifiedBy>
  <cp:revision>23</cp:revision>
  <dcterms:created xsi:type="dcterms:W3CDTF">2025-02-20T07:42:42Z</dcterms:created>
  <dcterms:modified xsi:type="dcterms:W3CDTF">2025-04-08T10:32:50Z</dcterms:modified>
</cp:coreProperties>
</file>