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5649afdd9_0_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5649afdd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Телеграмм Бот - Напоминания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Автор проекта: Ручьёв Глеб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08875" y="623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33700" y="3177500"/>
            <a:ext cx="86766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Суть проекта заключается в создании телеграмм бота, с помощью которого можно записывать  задачи на конкретную дату, и в этот день вам будут приходить уведомления. Также в боте есть возможность редактирования списка задач и показ всех имеющихся задач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94525" y="12928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проекте есть файл parameters.py в уотором содержиться информация о токене бота, а также идентификаторах чата из скрипта chat_id.py. Этот же скрипт в свою очередь собирается установить соединение с ботом и получать обновления для пользователя.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27025" y="3199275"/>
            <a:ext cx="17484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94525" y="12928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Файл bot.py содержит в себе основной функционал приложения. В нём реализован функционал работы с задачами, который реализован через JSON файл. Далее описаны команды для бота и то как они работают. Также реализована функция отправления уведомления в запланированную дату.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510450" y="1038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Дальнейшее развитие проекта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510450" y="3003400"/>
            <a:ext cx="81231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Возможность более тонкой настройки напоминаний и уведомлений для пользователя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Улучшение вида сообщений для более удобного восприятия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Добавление группировки задач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