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BC9384-80BC-43CB-B263-7071A382C1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B8F3A9-A250-40D1-804F-0550B78DAB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CF40B9-03CD-4AFB-B6FB-7355ECF45F4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12D850-EDE4-4E80-86E1-4BD80451D54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1D59C1-5E46-423D-9768-0F14B0BF2E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932C7A-C117-41C1-B143-1BB03CDB56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369D0E-CDE3-4FD8-9391-3541A1BDD8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A91EAB-172D-4B5F-8F45-2C0D96981A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C49E31-7880-491A-9300-86C1A8A242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8888D2-3BBA-4D21-B87C-83530A6905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FFF42F-6872-4AAF-AE72-653763F263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E48A52-6059-474E-83F9-1230DCE6D6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1FA1BF-90AB-4020-82A6-CC0D5C08B4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AB5800-0FD8-4FCE-9035-5C8B47BF42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ACADC1-3810-442D-B716-8073713348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000469-4994-45FB-AE62-5C8FD7A5AEF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425458-D622-4AA7-968A-F5ADAB36B33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E1C129-8193-430A-993C-6F2E72CDA1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E3C629-466E-47AD-ADE1-9BE7BED38B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1C8D05-E155-47D2-B3E4-AAC60AA74C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BED09C-77C3-4405-B5C5-DF2177164C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7B51B9-4E9F-4B0B-9E88-7F92C6CFF6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FC6D8E-C0E2-4433-B7BD-F4492CB9FF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3BEB32-3444-4470-A4B5-7E1E172852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84B7A7-845C-4ADF-8BA9-32FEBDFE753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5FC1FD4-9D4A-4D6F-B876-9293B506A75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SJ Semetrálna práca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Základná audio manipulácia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6"/>
          <p:cNvSpPr txBox="1"/>
          <p:nvPr/>
        </p:nvSpPr>
        <p:spPr>
          <a:xfrm>
            <a:off x="504000" y="132732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Parselmouth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0" y="2199960"/>
            <a:ext cx="10080720" cy="128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Funkcie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354240" indent="-265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Získanie akustických vlastností súboru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08480" indent="-265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Acoustic features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08480" indent="-265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Spectral features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08480" indent="-265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Features over time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54240" indent="-265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Modifikácia súboru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08480" indent="-265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Crop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08480" indent="-265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Vytvorenie súboru z numpy array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Použitie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 txBox="1"/>
          <p:nvPr/>
        </p:nvSpPr>
        <p:spPr>
          <a:xfrm>
            <a:off x="504000" y="132696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Argumenty (argparse + sys)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Práca na súbore (soundfile)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Vizualizácia výsledku (matplotlib (qt5))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Výpis výsledku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Použitie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8"/>
          <p:cNvSpPr txBox="1"/>
          <p:nvPr/>
        </p:nvSpPr>
        <p:spPr>
          <a:xfrm>
            <a:off x="504000" y="132696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Argumenty (argparse + sys)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Práca na súbore (soundfile)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Vizualizácia výsledku (matplotlib (qt5))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Výpis výsledku do stdout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671840" y="2700000"/>
            <a:ext cx="8408880" cy="297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Extrakcia akustických vlastností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 txBox="1"/>
          <p:nvPr/>
        </p:nvSpPr>
        <p:spPr>
          <a:xfrm>
            <a:off x="504000" y="132732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Parselmouth calls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Parselmouth sound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Extrakcia akustických vlastností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10"/>
          <p:cNvSpPr txBox="1"/>
          <p:nvPr/>
        </p:nvSpPr>
        <p:spPr>
          <a:xfrm>
            <a:off x="504000" y="132732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Parselmouth calls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Parselmouth sound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5336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Extrakcia spektrálnych vlastností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 txBox="1"/>
          <p:nvPr/>
        </p:nvSpPr>
        <p:spPr>
          <a:xfrm>
            <a:off x="504000" y="132732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Soundfile, scipy (fft)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matplotlib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Použiteľné aj s gnuplot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Extrakcia spektrálnych vlastností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11"/>
          <p:cNvSpPr txBox="1"/>
          <p:nvPr/>
        </p:nvSpPr>
        <p:spPr>
          <a:xfrm>
            <a:off x="504000" y="132732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Soundfile, scipy (fft)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matplotlib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Použiteľné aj s gnuplot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0" y="44640"/>
            <a:ext cx="1005336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Extrakcia spektrálnych vlastností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9"/>
          <p:cNvSpPr txBox="1"/>
          <p:nvPr/>
        </p:nvSpPr>
        <p:spPr>
          <a:xfrm>
            <a:off x="504000" y="132732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Soundfile, scipy (fft)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0" y="-20520"/>
            <a:ext cx="10101600" cy="569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2025-01-01T18:05:16Z</dcterms:created>
  <dc:creator/>
  <dc:description/>
  <dc:language>en-US</dc:language>
  <cp:lastModifiedBy/>
  <dcterms:modified xsi:type="dcterms:W3CDTF">2025-01-08T00:10:04Z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