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14B9F-6B26-48DD-AAFA-E3AA5C345A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7346A5-362C-46BD-826D-D29F112FFF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1C929A-67CF-4918-849D-A5C4F65563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2C707-7168-4DE7-A74D-D2BF450ED4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1B3074-E323-4C25-A111-CF74E49FD4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EA1ECC-CEDA-4CFC-8E36-4456333E5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D353D-210B-4F42-8989-4FCABDE84A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E9CD5-2FC0-4604-ABEA-61D46511A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634C5-4E9F-4B20-A831-4AEDBF74A7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3B107-B8AC-4C74-BE36-2939EC782A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ABC12-9E8C-4460-94DA-7B71EB3BA4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B3DA5-D2FE-4016-9221-16EB63742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6BC37B9-F21D-401C-997C-1402FACD7EA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SJ Semetrálna práca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Funkcie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Získanie akustických vlastností súboru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Acoustic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Spectral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Features over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Modifikácia súboru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786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Vytvorenie súboru z numpy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Použitie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07400" y="1172520"/>
            <a:ext cx="8665200" cy="37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2025-01-01T18:05:16Z</dcterms:created>
  <dc:creator/>
  <dc:description/>
  <dc:language>en-US</dc:language>
  <cp:lastModifiedBy/>
  <dcterms:modified xsi:type="dcterms:W3CDTF">2025-01-01T18:11:51Z</dcterms:modified>
  <cp:revision>1</cp:revision>
  <dc:subject/>
  <dc:title/>
</cp:coreProperties>
</file>