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74" r:id="rId5"/>
    <p:sldId id="258" r:id="rId6"/>
    <p:sldId id="290" r:id="rId7"/>
    <p:sldId id="291" r:id="rId8"/>
    <p:sldId id="287" r:id="rId9"/>
    <p:sldId id="265" r:id="rId10"/>
    <p:sldId id="263" r:id="rId11"/>
    <p:sldId id="288" r:id="rId12"/>
    <p:sldId id="264" r:id="rId13"/>
    <p:sldId id="266" r:id="rId14"/>
    <p:sldId id="267" r:id="rId15"/>
    <p:sldId id="261" r:id="rId16"/>
    <p:sldId id="273" r:id="rId17"/>
    <p:sldId id="268" r:id="rId18"/>
    <p:sldId id="269" r:id="rId19"/>
    <p:sldId id="272" r:id="rId20"/>
    <p:sldId id="271" r:id="rId21"/>
    <p:sldId id="270" r:id="rId22"/>
    <p:sldId id="276" r:id="rId23"/>
    <p:sldId id="277" r:id="rId24"/>
    <p:sldId id="278" r:id="rId25"/>
    <p:sldId id="259" r:id="rId26"/>
    <p:sldId id="279" r:id="rId27"/>
    <p:sldId id="295" r:id="rId28"/>
    <p:sldId id="285" r:id="rId29"/>
    <p:sldId id="289" r:id="rId30"/>
    <p:sldId id="298" r:id="rId31"/>
    <p:sldId id="293" r:id="rId32"/>
    <p:sldId id="280" r:id="rId33"/>
    <p:sldId id="294" r:id="rId34"/>
    <p:sldId id="296" r:id="rId35"/>
    <p:sldId id="283" r:id="rId36"/>
    <p:sldId id="282" r:id="rId37"/>
    <p:sldId id="286" r:id="rId38"/>
    <p:sldId id="297" r:id="rId3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smolnik/exercise-digest-dispatcher-servi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external model</a:t>
            </a:r>
            <a:endParaRPr lang="pl-PL" sz="3600" dirty="0"/>
          </a:p>
        </p:txBody>
      </p:sp>
      <p:pic>
        <p:nvPicPr>
          <p:cNvPr id="6" name="Picture 2" descr="C:\workspace\common-ext-model\src\main\java\net\adamsmolnik\model\ext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268760"/>
            <a:ext cx="7740352" cy="4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081736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5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service </a:t>
            </a:r>
            <a:r>
              <a:rPr lang="en-US" sz="3600" dirty="0"/>
              <a:t>structure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/>
          <a:lstStyle/>
          <a:p>
            <a:r>
              <a:rPr lang="en-US" dirty="0" smtClean="0"/>
              <a:t>Cloud-agnostic interfaces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Specific cloud provider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8133"/>
            <a:ext cx="3024336" cy="21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9222"/>
            <a:ext cx="3465961" cy="32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246087" y="2780928"/>
            <a:ext cx="7030561" cy="1994369"/>
          </a:xfrm>
          <a:custGeom>
            <a:avLst/>
            <a:gdLst>
              <a:gd name="connsiteX0" fmla="*/ 2677815 w 7030163"/>
              <a:gd name="connsiteY0" fmla="*/ 8098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677815 w 7030163"/>
              <a:gd name="connsiteY11" fmla="*/ 809898 h 1994369"/>
              <a:gd name="connsiteX0" fmla="*/ 2430165 w 7030163"/>
              <a:gd name="connsiteY0" fmla="*/ 10003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430165 w 7030163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0561" h="1994369">
                <a:moveTo>
                  <a:pt x="2430563" y="1000398"/>
                </a:moveTo>
                <a:cubicBezTo>
                  <a:pt x="2078138" y="1013098"/>
                  <a:pt x="1244701" y="833710"/>
                  <a:pt x="839888" y="905148"/>
                </a:cubicBezTo>
                <a:cubicBezTo>
                  <a:pt x="435075" y="976586"/>
                  <a:pt x="-31649" y="1248048"/>
                  <a:pt x="1688" y="1429023"/>
                </a:cubicBezTo>
                <a:cubicBezTo>
                  <a:pt x="35025" y="1609998"/>
                  <a:pt x="474763" y="1957661"/>
                  <a:pt x="1039913" y="1990998"/>
                </a:cubicBezTo>
                <a:cubicBezTo>
                  <a:pt x="1605063" y="2024335"/>
                  <a:pt x="2887763" y="1803673"/>
                  <a:pt x="3392588" y="1629048"/>
                </a:cubicBezTo>
                <a:cubicBezTo>
                  <a:pt x="3897413" y="1454423"/>
                  <a:pt x="3514826" y="1027385"/>
                  <a:pt x="4068863" y="943248"/>
                </a:cubicBezTo>
                <a:cubicBezTo>
                  <a:pt x="4622900" y="859111"/>
                  <a:pt x="6246913" y="1244873"/>
                  <a:pt x="6716813" y="1124223"/>
                </a:cubicBezTo>
                <a:cubicBezTo>
                  <a:pt x="7186713" y="1003573"/>
                  <a:pt x="7026376" y="406673"/>
                  <a:pt x="6888263" y="219348"/>
                </a:cubicBezTo>
                <a:cubicBezTo>
                  <a:pt x="6750151" y="32023"/>
                  <a:pt x="6378675" y="5035"/>
                  <a:pt x="5888138" y="273"/>
                </a:cubicBezTo>
                <a:cubicBezTo>
                  <a:pt x="5397601" y="-4489"/>
                  <a:pt x="4433988" y="52661"/>
                  <a:pt x="3945038" y="190773"/>
                </a:cubicBezTo>
                <a:cubicBezTo>
                  <a:pt x="3456088" y="452710"/>
                  <a:pt x="3206850" y="694011"/>
                  <a:pt x="2954438" y="828948"/>
                </a:cubicBezTo>
                <a:cubicBezTo>
                  <a:pt x="2702026" y="963885"/>
                  <a:pt x="2782988" y="987698"/>
                  <a:pt x="2430563" y="100039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locally with GF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1366292"/>
            <a:ext cx="5976664" cy="4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867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06" y="6284937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API for Java is coming soon…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1484784"/>
            <a:ext cx="8629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Setbacks happens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Maven’s repository issue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Bakery process used by us to bake</a:t>
            </a:r>
            <a:br>
              <a:rPr lang="en-US" dirty="0" smtClean="0"/>
            </a:br>
            <a:r>
              <a:rPr lang="en-US" dirty="0" smtClean="0"/>
              <a:t>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AWS Architecture – Multi Regions and AZ </a:t>
            </a:r>
          </a:p>
          <a:p>
            <a:r>
              <a:rPr lang="en-US" sz="2400" dirty="0" smtClean="0"/>
              <a:t>A brief overview of AWS services</a:t>
            </a:r>
          </a:p>
          <a:p>
            <a:r>
              <a:rPr lang="en-US" sz="2400" dirty="0" smtClean="0"/>
              <a:t>Example JEE apps structure walk-through 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800" b="1" dirty="0" smtClean="0"/>
              <a:t>Exercise 3</a:t>
            </a:r>
            <a:r>
              <a:rPr lang="en-US" sz="28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– scale </a:t>
            </a:r>
            <a:r>
              <a:rPr lang="en-US" sz="2400" dirty="0" smtClean="0"/>
              <a:t>digest-service-no-limit up programmatically with Java AWS SDK</a:t>
            </a:r>
          </a:p>
          <a:p>
            <a:r>
              <a:rPr lang="en-US" sz="2800" b="1" dirty="0"/>
              <a:t>Exercise </a:t>
            </a:r>
            <a:r>
              <a:rPr lang="en-US" sz="2800" b="1" dirty="0" smtClean="0"/>
              <a:t>4.</a:t>
            </a:r>
            <a:r>
              <a:rPr lang="en-US" sz="2400" dirty="0" smtClean="0"/>
              <a:t> – dissect </a:t>
            </a:r>
            <a:r>
              <a:rPr lang="en-US" sz="2400" dirty="0"/>
              <a:t>digest-controller-service interiors and adjust it to your own </a:t>
            </a:r>
            <a:r>
              <a:rPr lang="en-US" sz="2400" dirty="0" smtClean="0"/>
              <a:t>concept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5" y="1916832"/>
            <a:ext cx="81343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630910"/>
            <a:ext cx="8172400" cy="47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03848" y="4135735"/>
            <a:ext cx="2376264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way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Java, 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once a workload threshold </a:t>
            </a:r>
            <a:r>
              <a:rPr lang="en-US" dirty="0"/>
              <a:t>is </a:t>
            </a:r>
            <a:r>
              <a:rPr lang="en-US" dirty="0" smtClean="0"/>
              <a:t>surpassed -  </a:t>
            </a:r>
            <a:r>
              <a:rPr lang="en-US" dirty="0"/>
              <a:t>without 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3. The essence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Flow </a:t>
            </a:r>
            <a:r>
              <a:rPr lang="en-US" sz="3600" dirty="0" err="1" smtClean="0"/>
              <a:t>impl</a:t>
            </a:r>
            <a:r>
              <a:rPr lang="en-US" sz="3600" dirty="0"/>
              <a:t>.</a:t>
            </a:r>
            <a:r>
              <a:rPr lang="en-US" sz="3600" dirty="0" smtClean="0"/>
              <a:t> details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you - as a Java/JEE developer a handful of new opportunities which has come with the advent of Cloud era</a:t>
            </a:r>
          </a:p>
          <a:p>
            <a:r>
              <a:rPr lang="en-US" sz="2400" dirty="0" smtClean="0"/>
              <a:t>Get you familiar with AWS Services and their rich Java SDK</a:t>
            </a:r>
          </a:p>
          <a:p>
            <a:r>
              <a:rPr lang="en-US" sz="2400" dirty="0" smtClean="0"/>
              <a:t>Bring your attention to new challenges you will face while dealing with Cloud solutions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Components layout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Check </a:t>
            </a:r>
            <a:r>
              <a:rPr lang="en-US" sz="3600" dirty="0"/>
              <a:t>out app’s skeleton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github.com/smolnik/exercise-digest-dispatcher-service.git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/>
              <a:t>warsjava</a:t>
            </a:r>
            <a:r>
              <a:rPr lang="en-US" sz="1800" b="1" dirty="0"/>
              <a:t>-apps/exercise-digest-dispatcher-service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Have a look at S3 configuration file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3022208"/>
            <a:ext cx="35283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ext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-model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-service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cloud-aws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runtime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common-controller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050" dirty="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608512" cy="213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947323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Replace </a:t>
            </a:r>
            <a:r>
              <a:rPr lang="en-US" sz="3600" dirty="0"/>
              <a:t>XYZ-&gt;001, 002…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4361"/>
            <a:ext cx="62579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93530" y="349853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bucketName</a:t>
            </a:r>
            <a:r>
              <a:rPr lang="pl-PL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pl-PL" strike="sngStrike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148064" y="457183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bucketName</a:t>
            </a:r>
            <a:r>
              <a:rPr lang="pl-PL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002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rot="2735126">
            <a:off x="6897819" y="4020592"/>
            <a:ext cx="894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At last, write code</a:t>
            </a:r>
            <a:endParaRPr lang="pl-PL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8031807" cy="342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3. Build and deploy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7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Create SQS queues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8413"/>
            <a:ext cx="8748464" cy="43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</a:t>
            </a:r>
            <a:r>
              <a:rPr lang="en-US" sz="3600" dirty="0"/>
              <a:t>F</a:t>
            </a:r>
            <a:r>
              <a:rPr lang="en-US" sz="3600" dirty="0" smtClean="0"/>
              <a:t>ire the flow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5080"/>
            <a:ext cx="8280920" cy="4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More involved case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4. </a:t>
            </a:r>
            <a:r>
              <a:rPr lang="en-US" sz="3600" dirty="0" smtClean="0"/>
              <a:t>More complex flow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 smtClean="0"/>
              <a:t>Globality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55168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 vs. Java SDK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0534"/>
            <a:ext cx="5040560" cy="31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734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SDK</a:t>
            </a:r>
            <a:endParaRPr lang="pl-PL" dirty="0"/>
          </a:p>
        </p:txBody>
      </p:sp>
      <p:sp>
        <p:nvSpPr>
          <p:cNvPr id="6" name="AutoShape 2" descr="data:image/jpeg;base64,/9j/4AAQSkZJRgABAQAAAQABAAD/2wCEAAkGBxQSEhUTEhQWFRUUGRQZGBYYFxgVFxgXHBcXGhYYHBocHCggGBsnHRgWITEhJSkrLi8wGiA3ODMtNygtMiwBCgoKDg0OGxAQGy8lHiUsLjE3NzcsNjcsNzY0NzI0MzcyNzM1NzQ3NTc3MywuNDc1LDc3NCwsLDAwLTc0Li0rNf/AABEIAS4ApwMBIgACEQEDEQH/xAAcAAEAAgMBAQEAAAAAAAAAAAAABwgEBQYDAgH/xABNEAABAwICBgYGBwQHBQkAAAABAAIDBBEFIQYHEjFBURMiYXGBkQgUMlJioSNCgpKiscEVU3KzMzRDY3SjwlRkc7LDFjVEhJPE0dLw/8QAGwEBAAEFAQAAAAAAAAAAAAAAAAUBAgMEBgf/xAAmEQEAAgEEAAUFAQAAAAAAAAAAAQIDBBESMQUhYXHRQVGBkeEG/9oADAMBAAIRAxEAPwCcUREBERAREQEREBERAREQEXKaS6xcPoX9HPODIN8cYMjm/wAWzk09hIK22jmkVPXw9NSyCRlyDkQ5rhva5pALT394yQazWbj76HDZ6iLKQBrWHfZz3Bm1nkS0EuscslVGoxeeR+2+eV7/AHnSPc7zJurH6/nWwl3bLCPmT+irGgmPUhrAn9abQ1Ur5Y5riJzztOjkAJA2jnsuAItnY7NrXN7AKk+EVxgnhnG+GSOQd7HBw/JXWY8EAjMEAg9iD6WDimM09MAaieKEHd0kjWX7toi/guX1r6bfsukBjsaiYlsIOYFh1pCOIbcZc3N4XVW8QrpJ5HSzPdJI83c9xLifE/kguZhWM09SC6nnimDd5je19j22OXiiqXoFi81JWxywX27SDZG5wLHXBHEbjY8Wg8EQXCREQEREBERAREQEREBclrUx19Fhk80R2ZCGsY73S9waXDtAJI7QF1q43W/hxnwiqaN7GiUd0bg934WuQVPe4kkk3JzJOZJ5rudT2lRoMQYHOtDUFsUo4C5+jf8AZcd/IuXCogtJrzp9vB5yPqOhd/mtafk5VbVmdEcY/bWBywk3qBC+CS+Z6TYPRSHntWa7vDhwVZkBXD1fYh6xhtHLfaJhjDjzewbD/wATXKninzUPpdGygqIJXWNGJJwOcBG0+38L9q5+NqDgtd2OetYpK0G7KYCFueV25yZc9suH2QuAXtW1TpZHyvN3SOc9x5ucST8yvFBJmoTR71nEDM4XjpWOJ5F8jXMY0+HSO+yilrUnggpsKhcRZ9ReZx7HZR/gDDbmSiDvUREBERBw2t/EKilom1dLIY5KeWMni18buo5jmnItJcw+GVisbV1rUp8R2YZbQVXuE9SQ8TG48fgOfLasStprZpukwisaeEYd9x7Xj/lVS2uIIINiMwRvBQXiRQZqv1w22KXE38msqneQEx/6n3uLlOQN8wg/UREBfMsYcC1wuHAgg7iDkQvpEFNNMMENFWz0p/snkNJ3lh60ZPaWFp8Vp1O/pFaL7TYsQjHsWimt7pP0Tz3OJaT8TeSghB0ugGmEuF1QmZ1mO6ssd7B7P0cN4P6E31ukskTqud9Obwvke+PItIa47QaQdxbfZPctYiAvWnqXx3LHObtNc02JF2uFnNNt4I4LyRAREQXS0bhDKSmY32WwwtHcI2gItfq9rhPhlHJe94Imk/ExoY/8TSiDoUREBERBoNYDL4ZXf4aoPlE4/oqdq5GnDb4bXDnS1X8l6pugKVdVGtR1GW0tY4vpsgx+ZdBy7XR9m8cOSipEF4IZmvaHscHNcAWuaQWuBFwQRkQRxX2qzap9Zr8PeKepJfRvPa50Dic3N4lhPtM8RncOsrBM17WvY4Oa4BzXNILXNIuCCMiCOKD0REQYuKYfHUQyQSt2o5WuY4dhFjY8DyPAqoOmWjcmHVclNLnsm7H2sHxn2Hjv3HkQRwVyFxus7QZmKU2yCGVEVzDId1+LHfA62/gbHOxBCpyL3rqR8Mj4pGlr43FrmngQbHdke8LwQEREBERBZP0ecT6TDXRHfTzPaB8DwHj8Tn+SLmvRnkO1XN4Wpj4gzD9UQTqiIgIiINPpj/UKz/D1H8p6porj6cm2G1x/3Wq/kvVOEBERAUp6n9ZZonCkqnXpXnquP9g4nf8A8MneOBz53ixEF4mOBAINwcwRmCOa/VAWpPWQYi3D6x/0ZsKeRx9g8InH3D9U8DluI2Zh05D/ANnVnRX2/V59nZvtX6N262d+VkEX6fa7eje6DDQ12ySHVLhtNJ49E3c4X+scjY2BFiofxvSisrCfWamWUHPZLjseDBZo8AtQiAiIgIiICIt1onozPiM7YKdtybbTz7EbeL3HgPmdwuUEzejbhhbTVVQb/SyMjbflG0kkcxeUj7KKUNGsEjoqaKmi9iJtrne473OPaXEnxRBs0REBERBodPjbDK7/AAtT/KeqdK3+sh9sKrT/AHEo82kfqqgICIiAiIgKxGpPWJ60wUNW+9QwfRPcc5owPZPN7R4kC+8Emu69aSpfE9skbi17HBzXDItcDcEdoKCf8d1DwTTukgqXQRuJJi6ISBtzchh227LeQINltcJ1I4bEPpRLUH45CweAj2SPElbfVfpu3FKXadZtRFZszBz4SN+F1vA3HAE9mgjrF9S+GSsIijfTv4PZI92fa2QuBHdbvUKacatqzDSXOb01PwnYOqOW23fGd2/LPIlWwX45oIscwd4QUdRWuxjVVhdQXONMI3OHtROdFbtDAdi/2VXjWHog/C6swEl8bhtxSWttMJIz4bQIIPnxCDC0O0ckxGrjpYjYvJLn2uGMGb3nuG4ZXJAvmrZaMaN0+HwNgpmbLRm5xze93F73fWcfIbgAAAoc9GmkaZqyW3WYyFgPY9z3O+cTfJT0gIiICIiAiIg5DW5NsYPWHmxrfvSMb+qqWrT68ZLYNUj3jAP8+M/oqsICIiAiyqLDZZsoo3v/AIWkgd53BbP/ALH1lr9Cfvs/+ytm1Y7llpgy3jetZn2hokWbW4TPD/SRPaOZHV+8MlhKsTE9LLUtSdrRtLdaIaSS4dVMqYcy3JzL2EjD7TD2G3gQDwVucAxiKsp46iB21HK245g7i08nA3BHMKlikvUppz6jUerTOtTVDhmd0cpsGv7Gmwa77J+qqrVmEREBRF6R+GB9HT1AHWhlLL8mSNJN/tRs81Lq4HXnHfBqg+66A/5zB+qDjvRmItXjjel/69v1U3qDfRl/8f8A+U/9wpyQEREBERAREQRp6QVRs4Vs/vJom+Qe/wD0Ks6sR6SM1qGnZ71QHfdikH+pV3Qe9DRvmeI4ml73bgP/ANkO0qV9FtWIa3pZ2GdwzIAPRN5j4z35dnFZur/R6OkYwyjryFplPENuCWDsA8z4KS8V0iZ0fRU4sCLbVtkBvJo/Va1skW389oTOHRWxcZmnK0/fqP64/oQ0ANAAG4AWA7gseVqzZSsOVakukxsKZq4rSjRZrmmWBuy8Zlg3O52HA929dtKsSVWVvNJ3hmy6XHqcfDJHzHshderqZ4aHljgwmwdY7JOeV918j5Ld1U3qeItlaP6KWOUDnYteR3bwrWaU4DFX0slNL7MjcncWuGbHjtBse3duKlqzyiJcBmxziyWxz3EzH6cTqQ029dpvVZnXqKZoFyc5Icg1/aW5NP2TvKk1U9oaqpwfENq2zNSyFr2/Ve0Gzm5jNj27jbcQRwVs8BxiKsp46iB21HI0EcweLTycDcEcwqsbPUe696lrMHmaSAZHwNb2kSNfYeDHHwXfVNQ2NrnyOaxjQS5ziGtaBvJJyA7VWfXLp63EZ2w05vTQE2OY6SQ5F9vdAybxzceNgHXejPCQ2ufwcaZo72iYn/mCm5RzqHwV1PhbXvFnVL3S2O8Ms1rPAhu0P4lIyAiIgIiICIiCD/SYqMqGPgTUOI7uiDfzcof0aiDqqAHd0jPkQbfJSV6SNXetp4vcg2vF8jx/oCirD6jo5Y5Pcex3kQf0VLdL8UxF4met4T2x69ekWuimBAINwQCDzB3L16RRe7vJx7sh71jSOX46ReEkipMslKPmVyw5SsOsxXOzPM/oFr5MQc0FznZC5PcN6wzeN9oSNNPaK8reTk9LDt1bmtFz1GgcyQP/AJVxIm2AHIAKqerPCnYhi8JI6rX9PJxAYwhwB7C7YZ9pWuUzSvGsQ8y1WWMua+SPrMyhX0hdEdpjMRib1mWjntxYco5D3Hqnees3g1Q5gWk1XREmlqJItreGnqk8y03aT2kK4tfRsmifFK3aZI1zHN5tcLEeRVPdL8AfQVc1K/Po3dV3vMObHeLSO43HBXsBjmlVZWZVNTLK3Lql1mXHHYFm37bLZasdF/2jXxwO/om3kmtl9G0i45jaJa243bV+C5RT/wCjbhYbT1NSd8kjYh2NY0ONu8yfhCCYo2BoDWgAAAAAWAA3ADgF9IiAiIgIiICItVpVjLaKknqXWtExzgDld25jfFxaPFBWPW/ivrOLVLgbtjcIm9nRgNcO7bDz4rm6LCJ5o5ZYonvjhbtSPa0lrBcC5Pje3IE7gSMSaUvcXOJLnEkk7ySbk+atDqRwsRYPFtNznMsjgQDcOcWtvzBY1iCGdB9IgWinkNnNyjJ4j3e8cOzuXZdIsPWVqdkjc6pw1hkiN3OpxnIzj9GPrt+H2hla/CPqHSuogPRyjb2SQQ+4e0jIgnffvBWnm08zO9XR+HeM1pSMef6dT8pMMi1GMVJyYN28/oFz7NOm2zicD2OBHnYLX4hpft+xEAebnE/IAfmtadPlny2TmPxnQ455Tff8T8N2TZc3jGJGZwhhBdtEDqgkvcTYNaBmc/P88jBcExDFHbEEb3tvYutsQt3e085XG+2Z5AqedW+q2HDbTSkTVdvbt1I7jMRg8eG2c7bg25B2MGk4Tyt2iPFv9FOppOHBExWe5nufT0h76otB/wBmUu1KB6zPsul47AF9iIHdlc3I3kneAF3iIt1y4of9IbRfpadlfGOvBZktuMTj1T9l5/GeSmBY+I0TJ4pIZBtMla5jhza4EH5FBSRWh1DxgYPER9Z8xPf0hH5AKuGkmDPoqqamk9qF5be1tob2vA4BzS1w71YX0fKwPwvY4wzSt8w14P4z5IJMREQEREBERAUGekTpUD0eHRu3WlnseNvomHwJeQfgKlXTbSePDaSSpksSMo2XsZJCDssHlcngATwVRMVxCSomknmdtSSuLnHtJ4chwA4ABBjNbc2GZPBXTwHDxT00EA/sYo4/utDb/JVO1dYd6xidHFwMzHHtaw9I8fdaVcBAWpxrRmkq/wCs08Up3bTmDbA5B/tDwK2yIOCfqewk7qZw7BNNb5vKz8O1ZYVAbso43H+82pvlIXD5LrkQfEUYaA1oDQMgALADsA3L7REBERAREQQV6RujlnQ17BkfoZe8XdE7y22k9jQtf6OukAiqpaN5yqGh7P8AiRgkgd7CT9gKa9MsCFdRT0x3yMOyTwkHWjd4ODSqi4VXSUdTHM0FskEjXWNwdprs2nsyII70F1EWLhdeyohjnjN2SsY9p+FwBHcc1lICIiAvOpnbGx0j3BrGAuc4mwa0C7iTwAAJXood9IfSh0UMdDG6xn68tjn0QNmN7nOB+5biUEYa0NNnYpVFzbiniu2Fnw8ZCPedYHsAA4XPGqQtTmg4xGpMkwvTU9i8fvHm+xHflld3YLZbQK/NecMMeKOZAxjAyKEOaxoaA7ZuMhkOoWfJBsPR4w3pMSfKRcQQvIPJ7yGDzaZFZJQ56NmHbNNVVHGSVkY7o2bWXjL8lMaAiIgIiICIiAiIgIiICq5rvwH1XFJHtFo6kCZuWW0biUX4nbBd9sK0aiz0hcD6agZUgdaleCT/AHclmOH3ujPgUH76PmPdPQOp3G76V9hz6N93M/F0g7gFKSrDqJxv1fFGRk2ZUtdEc8tr2oz2m7dkfxqzyAiIgKsWv2Yuxd4P1IoWju2dr83FWdVavSFpSzFA+2UsETr9oL2EfhHmEEyao8FFJhVM0DrTNEzzaxLpAHC/aGbDfsquGsbEPWMTrJP757R2tYejafutCs3o5jLf2RDVXGyyka93IFkXXHgWkeCqL1nu4uc895LifzJQWr1OYf0GEUoO+RrpT27b3Ob+EtXaLEwmiEEEULd0UccY7mtDR+Sy0BERAREQEREBERAREQFg47hraqmmp3+zNG9hPLaaRfvG/wAFnIgpRBLJS1DXAbMtPIDY/Vkjdex7nBXPw6sbNFHMzNkrGPafhc0OHyKq5rmwj1bFqiws2bZmb27Y65/9QSKbtSGK+sYTCCbugL4XfZO0wfccwIO9REQFD/pHYLt0sFU0ZwPLHfwSDInucxo+2pgXL6z6MTYVWtduEL3+Mf0g+bAghnRHS7Z0exGlcetCAIxzjqHhjgO5znk/xhcbq6w/p8To4/76Nx7WsPSOHk0rnmvIuASLixz3i4NjzFwD4BSV6PtD0mK7ZH9BDK8HkTsx+dnu+aCy6IiAiIgIiICIiAiIgIiICIiCDPSUwvOkqgP3kLzx4PjHzlX16NWJf1umJ/dStH3mSH+Wuu18UHS4RK61zA+KQfe6Mn7sjlEmoSv6LF42fv45o/JvSfnEB4oLPIiIC0GsCQNwyuJ/2aoHi6NzR8yFv1E3pB6TNhpG0TSOkqS1zxxbC117nltPaAOey5BXVTp6NNCbVk5GRMMbT3bbnj5sUFqzPo/UPR4UH/v5pX+WzHb/ACz5lBJSIiAiIgIiICIiAiIgIiICIiDR6cUfTYdWRgXLoJtkfFsEt+YCq1q8rDDidE8fv4mn+F7gx3ycVb6WMOaWnc4EHuIsqT00roZWvt1ong2+Jrr/AJhBdtF+A3zRBpdL9JocOpn1E5yGTGA9aR59lje0238ACeCqVpJjstdUSVM7rvkO4ey1v1WNHBoGX53N10WtnSt+IV8mf0NO58cLeFgbOf3uIv3Bo4LikBW71YUYiwmiaOMLH+Mn0h+byqiK7WG0wihjiG6NjGDua0D9EGSiIgIiICIufx/TagoripqY2OG9gJfJ9xgLh4hB0CKLKzXth7SQyOpk+IMY1p+88H5L4ptfNA4gPhqWX47MbgO+0l/IFBKyLnNHdOaCuIbT1LHPP9m68cng14Bd4XXRoCIiAiIgKlmkLNmqqBymmHk9yumqW6SOvV1J5zTfzHILjYLNt08L/ejjd5sBX4sLQh5dh1E47zTUxPeYWL8QVf1haKTYfVyMkYeie97opLEtewklufvAWu3eD2WJ0WF4fJUSshiG095yHYAS4nkAASTyBV0qukZKwslY2Rjsix7Q9pHaCLFctjuj1JRUdbUU1NDFIKap6zGNabCNxtcDIEgbkFXdGafpKymjP154W/ekaP1V0VUDVvBt4rRDlPE77rg7/SrfoCIiAtDpdpfS4bF0lTJYm+xG3OSQjg1t+7M2AuLlc5rM1nQ4a0wxbMtWRkze2K4ydJbzDN57AQVW3E8SqK2cyTPfNNIQLnMkk5Na0bhnYNAtyCDs9M9blbWlzIXGlgO5kZIkcPjk388m2FjY33rg6KikmeGQxvkedzGNL3HuABKl3QTUjJKGzYkXRMNiIGkdIR8bswwdg62f1SFN2B4FT0cfR0sLIm5X2Rm62V3OPWee1xJQVow3VFiswB9XEQPGSRjfw3Lh4hZdVqUxRgu1kUh91koB/Hsj5qzqIKYY1o/VUbtmpgkhN8i5pDSfhd7LvAld9q/1xVFI5sNaXVFPu2znNH2hxPXbvydnyOVjYmuoo5mOjmY2RjsnMe0Oae8FQHrQ1Qmma6qw8F0DQTJDcufGPeaTm9nMHMb8xfZCecKxKKpiZNA9skcgu17TcHn3EG4IOYIIKy1VHVjp9Jhc9iS+lkI6WLfbh0jOTwLfxAWPAi09DWMmjZLE4PjkAc1wzBacwUHuiIgKk2KSbU0rvee8+biVdaZ+y0u5AnyCo+guPoJ/3bQ/4Wl/ksX4srReDo6OlZ7kEDfKNo/REGzXN6yH2wutP+7zDzaR+q6Rc5rHi2sLrQP9nmP3WFx/JBWrVU62LUd/3o+bSArcKlujuI+rVVPUWJEMsUhA3kNeHEeIBCt5LpNRthE7qmFsTgCHmRoBB3WzzPZvQbZRRrW1rNo9qlonB9TmHyZObDzHJ0nZuHHPJc1rG1zmUOp8NLmMIs6pN2vcOIjBzYPiPWzyDbXPBaB6B1OKSWiGxC02kncOo3jYD677fVHMXIBug1eB4NU4jU9FC10s0hLnOJJtc9aR7zuFzmTvJ4khWT1d6tKfDGiR1pqojrTEZMuM2xg+yOF95z3A2G/0S0Vp8OhENMy27bec3yO95x48ctwvkFu0BERAREQEREFdtdmrsUjzXUrbU8jvpYwMopCciOUbjw4E23EAfWorTz1eUUFQ76GZ30Tico5T9XPc158nH4iVYCupGTRvilaHxyNLXNO4tIsQqk6wtEn4ZVvgdd0Z60Mh+vGd17fWHsndmL7iEFvUUe6m9OP2jS9FM69VTgB998jNzJe08HdueW0FISDVaWVXRUNVL+7gnd4iNxCprTwl72sbm55DQO0mwVpddeKdBhE+YDptiJt+O04F4+41/koA1W4WanFaRljZsgkdy2YvpDfkDsgeKC20UYa0NG4AAeAsi+0QF51ELXscx4u14LXDmCLEeS9EQVF040GqcNme18b3Qgno5wCWOZfq3IFmutvaePMWJ0GHYbNUO2IIpJXe7Gxzz5AK7K/AEEBaC6kJJC2XEj0bMiIGOBkdnue4XDAeQJOe9pU7YfQxwRtihY2ONgs1jRYAdyyEQEREBERAREQEREBclrL0NbilI6MWE8d3QPPB9s2k+661j4HOy61EFNcGxSpwyrEsd45oHFrmOGRsbPjeOIOYI8rEAqe6LXjhzomukE0chHWjDNux4gOBAcORy7gvXWnqvjxG9TA5sNS0dYkHYlaBlt2Fw4Dc4A5CxG60FUOhk8shia+IOBtcl1r+DUG51q6wzisjGxsdHTw3LGuttued73AEgZZAXNs888u/9HnRR0bJMQlaQZR0cIP7u4L39znBoH8B4FeWh2otrXNlxCVsgGYhi2th3LaeQHEdgA71NMUTWNDWgNa0ABoAAAAsAANwA4IPtER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" y="2329507"/>
            <a:ext cx="1111856" cy="20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798615" y="1529736"/>
            <a:ext cx="6661817" cy="4779584"/>
          </a:xfrm>
          <a:custGeom>
            <a:avLst/>
            <a:gdLst>
              <a:gd name="connsiteX0" fmla="*/ 238125 w 6661817"/>
              <a:gd name="connsiteY0" fmla="*/ 2195758 h 4778907"/>
              <a:gd name="connsiteX1" fmla="*/ 1924050 w 6661817"/>
              <a:gd name="connsiteY1" fmla="*/ 90733 h 4778907"/>
              <a:gd name="connsiteX2" fmla="*/ 6076950 w 6661817"/>
              <a:gd name="connsiteY2" fmla="*/ 805108 h 4778907"/>
              <a:gd name="connsiteX3" fmla="*/ 6038850 w 6661817"/>
              <a:gd name="connsiteY3" fmla="*/ 4548433 h 4778907"/>
              <a:gd name="connsiteX4" fmla="*/ 552450 w 6661817"/>
              <a:gd name="connsiteY4" fmla="*/ 4234108 h 4778907"/>
              <a:gd name="connsiteX5" fmla="*/ 561975 w 6661817"/>
              <a:gd name="connsiteY5" fmla="*/ 3081583 h 4778907"/>
              <a:gd name="connsiteX6" fmla="*/ 0 w 6661817"/>
              <a:gd name="connsiteY6" fmla="*/ 2776783 h 4778907"/>
              <a:gd name="connsiteX7" fmla="*/ 0 w 6661817"/>
              <a:gd name="connsiteY7" fmla="*/ 2776783 h 4778907"/>
              <a:gd name="connsiteX0" fmla="*/ 76200 w 6661817"/>
              <a:gd name="connsiteY0" fmla="*/ 2205960 h 4779584"/>
              <a:gd name="connsiteX1" fmla="*/ 1924050 w 6661817"/>
              <a:gd name="connsiteY1" fmla="*/ 91410 h 4779584"/>
              <a:gd name="connsiteX2" fmla="*/ 6076950 w 6661817"/>
              <a:gd name="connsiteY2" fmla="*/ 805785 h 4779584"/>
              <a:gd name="connsiteX3" fmla="*/ 6038850 w 6661817"/>
              <a:gd name="connsiteY3" fmla="*/ 4549110 h 4779584"/>
              <a:gd name="connsiteX4" fmla="*/ 552450 w 6661817"/>
              <a:gd name="connsiteY4" fmla="*/ 4234785 h 4779584"/>
              <a:gd name="connsiteX5" fmla="*/ 561975 w 6661817"/>
              <a:gd name="connsiteY5" fmla="*/ 3082260 h 4779584"/>
              <a:gd name="connsiteX6" fmla="*/ 0 w 6661817"/>
              <a:gd name="connsiteY6" fmla="*/ 2777460 h 4779584"/>
              <a:gd name="connsiteX7" fmla="*/ 0 w 6661817"/>
              <a:gd name="connsiteY7" fmla="*/ 2777460 h 47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1817" h="4779584">
                <a:moveTo>
                  <a:pt x="76200" y="2205960"/>
                </a:moveTo>
                <a:cubicBezTo>
                  <a:pt x="432594" y="1269335"/>
                  <a:pt x="923925" y="324772"/>
                  <a:pt x="1924050" y="91410"/>
                </a:cubicBezTo>
                <a:cubicBezTo>
                  <a:pt x="2924175" y="-141952"/>
                  <a:pt x="5391150" y="62835"/>
                  <a:pt x="6076950" y="805785"/>
                </a:cubicBezTo>
                <a:cubicBezTo>
                  <a:pt x="6762750" y="1548735"/>
                  <a:pt x="6959600" y="3977610"/>
                  <a:pt x="6038850" y="4549110"/>
                </a:cubicBezTo>
                <a:cubicBezTo>
                  <a:pt x="5118100" y="5120610"/>
                  <a:pt x="1465262" y="4479260"/>
                  <a:pt x="552450" y="4234785"/>
                </a:cubicBezTo>
                <a:cubicBezTo>
                  <a:pt x="-360362" y="3990310"/>
                  <a:pt x="654050" y="3325147"/>
                  <a:pt x="561975" y="3082260"/>
                </a:cubicBezTo>
                <a:cubicBezTo>
                  <a:pt x="469900" y="2839373"/>
                  <a:pt x="0" y="2777460"/>
                  <a:pt x="0" y="2777460"/>
                </a:cubicBezTo>
                <a:lnTo>
                  <a:pt x="0" y="27774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wj!studentXYZ</a:t>
            </a:r>
            <a:r>
              <a:rPr lang="en-US" sz="2400" dirty="0" smtClean="0"/>
              <a:t>@# e.g. </a:t>
            </a:r>
            <a:r>
              <a:rPr lang="en-US" sz="2400" dirty="0"/>
              <a:t>wj!student002@#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JEE 7 Service structure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34370"/>
            <a:ext cx="4032448" cy="3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542673">
            <a:off x="4799436" y="5324823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 smtClean="0"/>
              <a:t>Entity</a:t>
            </a:r>
            <a:r>
              <a:rPr lang="pl-PL" sz="2400" dirty="0" smtClean="0"/>
              <a:t>-Control-</a:t>
            </a:r>
            <a:r>
              <a:rPr lang="pl-PL" sz="2400" dirty="0" err="1" smtClean="0"/>
              <a:t>Boundar</a:t>
            </a:r>
            <a:r>
              <a:rPr lang="en-US" sz="2400" dirty="0" smtClean="0"/>
              <a:t>y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737</Words>
  <Application>Microsoft Office PowerPoint</Application>
  <PresentationFormat>On-screen Show (4:3)</PresentationFormat>
  <Paragraphs>159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Build scalable and reliable JEE apps with AWS </vt:lpstr>
      <vt:lpstr>Agenda</vt:lpstr>
      <vt:lpstr>Goals</vt:lpstr>
      <vt:lpstr>AWS Globality</vt:lpstr>
      <vt:lpstr>AWS overview</vt:lpstr>
      <vt:lpstr>AWS Console vs. Java SDK</vt:lpstr>
      <vt:lpstr>PowerPoint Presentation</vt:lpstr>
      <vt:lpstr>AWS Console</vt:lpstr>
      <vt:lpstr>Example JEE 7 Service structure</vt:lpstr>
      <vt:lpstr>Common external model</vt:lpstr>
      <vt:lpstr>Common service structure</vt:lpstr>
      <vt:lpstr>Test locally with GF</vt:lpstr>
      <vt:lpstr>New API for Java is coming soon…</vt:lpstr>
      <vt:lpstr>Setbacks happens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Exercise 1. Deploy a service</vt:lpstr>
      <vt:lpstr>Exercise 1. Call the service</vt:lpstr>
      <vt:lpstr>Exercise 2. Scaling out</vt:lpstr>
      <vt:lpstr>AMI from working instance</vt:lpstr>
      <vt:lpstr>Exercise 2. Go ahead</vt:lpstr>
      <vt:lpstr>Exercise 3. The essence</vt:lpstr>
      <vt:lpstr>Exercise 3. Flow impl. details</vt:lpstr>
      <vt:lpstr>Exercise 3. Components layout</vt:lpstr>
      <vt:lpstr>Exercise 3. Check out app’s skeleton</vt:lpstr>
      <vt:lpstr>Exercise 3. Replace XYZ-&gt;001, 002…</vt:lpstr>
      <vt:lpstr>Exercise 3. At last, write code</vt:lpstr>
      <vt:lpstr>Exercise 3. Build and deploy</vt:lpstr>
      <vt:lpstr>Exercise 3. Create SQS queues</vt:lpstr>
      <vt:lpstr>Exercise 3. Fire the flow</vt:lpstr>
      <vt:lpstr>Exercise 4. More involved case</vt:lpstr>
      <vt:lpstr>Exercise 4. More complex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283</cp:revision>
  <dcterms:created xsi:type="dcterms:W3CDTF">2014-09-06T12:16:46Z</dcterms:created>
  <dcterms:modified xsi:type="dcterms:W3CDTF">2014-09-19T07:20:39Z</dcterms:modified>
</cp:coreProperties>
</file>