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11"/>
  </p:notesMasterIdLst>
  <p:sldIdLst>
    <p:sldId id="1062" r:id="rId2"/>
    <p:sldId id="1070" r:id="rId3"/>
    <p:sldId id="1071" r:id="rId4"/>
    <p:sldId id="1273" r:id="rId5"/>
    <p:sldId id="1274" r:id="rId6"/>
    <p:sldId id="1068" r:id="rId7"/>
    <p:sldId id="1074" r:id="rId8"/>
    <p:sldId id="1268" r:id="rId9"/>
    <p:sldId id="1061" r:id="rId10"/>
  </p:sldIdLst>
  <p:sldSz cx="12192000" cy="6858000"/>
  <p:notesSz cx="6858000" cy="9144000"/>
  <p:defaultTextStyle>
    <a:defPPr>
      <a:defRPr lang="en-US"/>
    </a:defPPr>
    <a:lvl1pPr marL="0" algn="l" defTabSz="457107" rtl="0" eaLnBrk="1" latinLnBrk="0" hangingPunct="1">
      <a:defRPr sz="1900" kern="1200">
        <a:solidFill>
          <a:schemeClr val="tx1"/>
        </a:solidFill>
        <a:latin typeface="+mn-lt"/>
        <a:ea typeface="+mn-ea"/>
        <a:cs typeface="+mn-cs"/>
      </a:defRPr>
    </a:lvl1pPr>
    <a:lvl2pPr marL="457107" algn="l" defTabSz="457107" rtl="0" eaLnBrk="1" latinLnBrk="0" hangingPunct="1">
      <a:defRPr sz="1900" kern="1200">
        <a:solidFill>
          <a:schemeClr val="tx1"/>
        </a:solidFill>
        <a:latin typeface="+mn-lt"/>
        <a:ea typeface="+mn-ea"/>
        <a:cs typeface="+mn-cs"/>
      </a:defRPr>
    </a:lvl2pPr>
    <a:lvl3pPr marL="914218" algn="l" defTabSz="457107" rtl="0" eaLnBrk="1" latinLnBrk="0" hangingPunct="1">
      <a:defRPr sz="1900" kern="1200">
        <a:solidFill>
          <a:schemeClr val="tx1"/>
        </a:solidFill>
        <a:latin typeface="+mn-lt"/>
        <a:ea typeface="+mn-ea"/>
        <a:cs typeface="+mn-cs"/>
      </a:defRPr>
    </a:lvl3pPr>
    <a:lvl4pPr marL="1371328" algn="l" defTabSz="457107" rtl="0" eaLnBrk="1" latinLnBrk="0" hangingPunct="1">
      <a:defRPr sz="1900" kern="1200">
        <a:solidFill>
          <a:schemeClr val="tx1"/>
        </a:solidFill>
        <a:latin typeface="+mn-lt"/>
        <a:ea typeface="+mn-ea"/>
        <a:cs typeface="+mn-cs"/>
      </a:defRPr>
    </a:lvl4pPr>
    <a:lvl5pPr marL="1828437" algn="l" defTabSz="457107" rtl="0" eaLnBrk="1" latinLnBrk="0" hangingPunct="1">
      <a:defRPr sz="1900" kern="1200">
        <a:solidFill>
          <a:schemeClr val="tx1"/>
        </a:solidFill>
        <a:latin typeface="+mn-lt"/>
        <a:ea typeface="+mn-ea"/>
        <a:cs typeface="+mn-cs"/>
      </a:defRPr>
    </a:lvl5pPr>
    <a:lvl6pPr marL="2285550" algn="l" defTabSz="457107" rtl="0" eaLnBrk="1" latinLnBrk="0" hangingPunct="1">
      <a:defRPr sz="1900" kern="1200">
        <a:solidFill>
          <a:schemeClr val="tx1"/>
        </a:solidFill>
        <a:latin typeface="+mn-lt"/>
        <a:ea typeface="+mn-ea"/>
        <a:cs typeface="+mn-cs"/>
      </a:defRPr>
    </a:lvl6pPr>
    <a:lvl7pPr marL="2742654" algn="l" defTabSz="457107" rtl="0" eaLnBrk="1" latinLnBrk="0" hangingPunct="1">
      <a:defRPr sz="1900" kern="1200">
        <a:solidFill>
          <a:schemeClr val="tx1"/>
        </a:solidFill>
        <a:latin typeface="+mn-lt"/>
        <a:ea typeface="+mn-ea"/>
        <a:cs typeface="+mn-cs"/>
      </a:defRPr>
    </a:lvl7pPr>
    <a:lvl8pPr marL="3199760" algn="l" defTabSz="457107" rtl="0" eaLnBrk="1" latinLnBrk="0" hangingPunct="1">
      <a:defRPr sz="1900" kern="1200">
        <a:solidFill>
          <a:schemeClr val="tx1"/>
        </a:solidFill>
        <a:latin typeface="+mn-lt"/>
        <a:ea typeface="+mn-ea"/>
        <a:cs typeface="+mn-cs"/>
      </a:defRPr>
    </a:lvl8pPr>
    <a:lvl9pPr marL="3656867" algn="l" defTabSz="457107"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2">
          <p15:clr>
            <a:srgbClr val="A4A3A4"/>
          </p15:clr>
        </p15:guide>
        <p15:guide id="2" pos="110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eer" initials="SF"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5224"/>
    <a:srgbClr val="FFC000"/>
    <a:srgbClr val="9966FF"/>
    <a:srgbClr val="E20000"/>
    <a:srgbClr val="E96C4A"/>
    <a:srgbClr val="314DAF"/>
    <a:srgbClr val="9933FF"/>
    <a:srgbClr val="D0968F"/>
    <a:srgbClr val="E77215"/>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5" autoAdjust="0"/>
    <p:restoredTop sz="94303" autoAdjust="0"/>
  </p:normalViewPr>
  <p:slideViewPr>
    <p:cSldViewPr snapToGrid="0">
      <p:cViewPr varScale="1">
        <p:scale>
          <a:sx n="85" d="100"/>
          <a:sy n="85" d="100"/>
        </p:scale>
        <p:origin x="642" y="84"/>
      </p:cViewPr>
      <p:guideLst>
        <p:guide orient="horz" pos="862"/>
        <p:guide pos="1106"/>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F66A2-1EF6-4456-B5D5-15B9267B494E}" type="datetimeFigureOut">
              <a:rPr lang="en-US" smtClean="0"/>
              <a:t>6/6/2016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F7D8C-7970-48FE-9283-7C11973B602A}" type="slidenum">
              <a:rPr lang="en-US" smtClean="0"/>
              <a:t>‹#›</a:t>
            </a:fld>
            <a:endParaRPr lang="en-US"/>
          </a:p>
        </p:txBody>
      </p:sp>
    </p:spTree>
    <p:extLst>
      <p:ext uri="{BB962C8B-B14F-4D97-AF65-F5344CB8AC3E}">
        <p14:creationId xmlns:p14="http://schemas.microsoft.com/office/powerpoint/2010/main" val="1813505774"/>
      </p:ext>
    </p:extLst>
  </p:cSld>
  <p:clrMap bg1="lt1" tx1="dk1" bg2="lt2" tx2="dk2" accent1="accent1" accent2="accent2" accent3="accent3" accent4="accent4" accent5="accent5" accent6="accent6" hlink="hlink" folHlink="folHlink"/>
  <p:notesStyle>
    <a:lvl1pPr marL="0" algn="l" defTabSz="914218" rtl="0" eaLnBrk="1" latinLnBrk="0" hangingPunct="1">
      <a:defRPr sz="1200" kern="1200">
        <a:solidFill>
          <a:schemeClr val="tx1"/>
        </a:solidFill>
        <a:latin typeface="+mn-lt"/>
        <a:ea typeface="+mn-ea"/>
        <a:cs typeface="+mn-cs"/>
      </a:defRPr>
    </a:lvl1pPr>
    <a:lvl2pPr marL="457107" algn="l" defTabSz="914218" rtl="0" eaLnBrk="1" latinLnBrk="0" hangingPunct="1">
      <a:defRPr sz="1200" kern="1200">
        <a:solidFill>
          <a:schemeClr val="tx1"/>
        </a:solidFill>
        <a:latin typeface="+mn-lt"/>
        <a:ea typeface="+mn-ea"/>
        <a:cs typeface="+mn-cs"/>
      </a:defRPr>
    </a:lvl2pPr>
    <a:lvl3pPr marL="914218" algn="l" defTabSz="914218" rtl="0" eaLnBrk="1" latinLnBrk="0" hangingPunct="1">
      <a:defRPr sz="1200" kern="1200">
        <a:solidFill>
          <a:schemeClr val="tx1"/>
        </a:solidFill>
        <a:latin typeface="+mn-lt"/>
        <a:ea typeface="+mn-ea"/>
        <a:cs typeface="+mn-cs"/>
      </a:defRPr>
    </a:lvl3pPr>
    <a:lvl4pPr marL="1371328" algn="l" defTabSz="914218" rtl="0" eaLnBrk="1" latinLnBrk="0" hangingPunct="1">
      <a:defRPr sz="1200" kern="1200">
        <a:solidFill>
          <a:schemeClr val="tx1"/>
        </a:solidFill>
        <a:latin typeface="+mn-lt"/>
        <a:ea typeface="+mn-ea"/>
        <a:cs typeface="+mn-cs"/>
      </a:defRPr>
    </a:lvl4pPr>
    <a:lvl5pPr marL="1828437" algn="l" defTabSz="914218" rtl="0" eaLnBrk="1" latinLnBrk="0" hangingPunct="1">
      <a:defRPr sz="1200" kern="1200">
        <a:solidFill>
          <a:schemeClr val="tx1"/>
        </a:solidFill>
        <a:latin typeface="+mn-lt"/>
        <a:ea typeface="+mn-ea"/>
        <a:cs typeface="+mn-cs"/>
      </a:defRPr>
    </a:lvl5pPr>
    <a:lvl6pPr marL="2285550" algn="l" defTabSz="914218" rtl="0" eaLnBrk="1" latinLnBrk="0" hangingPunct="1">
      <a:defRPr sz="1200" kern="1200">
        <a:solidFill>
          <a:schemeClr val="tx1"/>
        </a:solidFill>
        <a:latin typeface="+mn-lt"/>
        <a:ea typeface="+mn-ea"/>
        <a:cs typeface="+mn-cs"/>
      </a:defRPr>
    </a:lvl6pPr>
    <a:lvl7pPr marL="2742654" algn="l" defTabSz="914218" rtl="0" eaLnBrk="1" latinLnBrk="0" hangingPunct="1">
      <a:defRPr sz="1200" kern="1200">
        <a:solidFill>
          <a:schemeClr val="tx1"/>
        </a:solidFill>
        <a:latin typeface="+mn-lt"/>
        <a:ea typeface="+mn-ea"/>
        <a:cs typeface="+mn-cs"/>
      </a:defRPr>
    </a:lvl7pPr>
    <a:lvl8pPr marL="3199760" algn="l" defTabSz="914218" rtl="0" eaLnBrk="1" latinLnBrk="0" hangingPunct="1">
      <a:defRPr sz="1200" kern="1200">
        <a:solidFill>
          <a:schemeClr val="tx1"/>
        </a:solidFill>
        <a:latin typeface="+mn-lt"/>
        <a:ea typeface="+mn-ea"/>
        <a:cs typeface="+mn-cs"/>
      </a:defRPr>
    </a:lvl8pPr>
    <a:lvl9pPr marL="3656867" algn="l" defTabSz="91421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Databricks</a:t>
            </a:r>
            <a:r>
              <a:rPr lang="en-US" dirty="0"/>
              <a:t> is a company that</a:t>
            </a:r>
            <a:r>
              <a:rPr lang="en-US" baseline="0" dirty="0"/>
              <a:t> was founded </a:t>
            </a:r>
            <a:r>
              <a:rPr lang="en-US" dirty="0"/>
              <a:t>by the creators</a:t>
            </a:r>
            <a:r>
              <a:rPr lang="en-US" baseline="0" dirty="0"/>
              <a:t> of the Spark project in 2013.</a:t>
            </a:r>
          </a:p>
          <a:p>
            <a:endParaRPr lang="en-US" baseline="0" dirty="0"/>
          </a:p>
          <a:p>
            <a:r>
              <a:rPr lang="en-US" baseline="0" dirty="0"/>
              <a:t>And one of the first things the founders did after starting the company was donating Spark to the Apache Software Foundation and they remain the largest contributor to Spark’s code base.</a:t>
            </a:r>
            <a:endParaRPr lang="en-US" dirty="0"/>
          </a:p>
          <a:p>
            <a:endParaRPr lang="en-US" dirty="0"/>
          </a:p>
          <a:p>
            <a:r>
              <a:rPr lang="en-US" dirty="0" err="1"/>
              <a:t>Databricks</a:t>
            </a:r>
            <a:r>
              <a:rPr lang="en-US" dirty="0"/>
              <a:t> Cloud is a end-to-end</a:t>
            </a:r>
            <a:r>
              <a:rPr lang="en-US" baseline="0" dirty="0"/>
              <a:t> hosted service. The goal of our product is to be the easiest place to be up and running with Spark with little or no up-front hardware or cost investment, since it’s a cloud service. We want to help our customers quickly pull out insights via visualization from your data… without worrying about the intricacies of installing and configuring large Hadoop cluster.</a:t>
            </a:r>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2</a:t>
            </a:fld>
            <a:endParaRPr lang="en-US"/>
          </a:p>
        </p:txBody>
      </p:sp>
    </p:spTree>
    <p:extLst>
      <p:ext uri="{BB962C8B-B14F-4D97-AF65-F5344CB8AC3E}">
        <p14:creationId xmlns:p14="http://schemas.microsoft.com/office/powerpoint/2010/main" val="109214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3</a:t>
            </a:fld>
            <a:endParaRPr lang="en-US"/>
          </a:p>
        </p:txBody>
      </p:sp>
    </p:spTree>
    <p:extLst>
      <p:ext uri="{BB962C8B-B14F-4D97-AF65-F5344CB8AC3E}">
        <p14:creationId xmlns:p14="http://schemas.microsoft.com/office/powerpoint/2010/main" val="180451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7</a:t>
            </a:fld>
            <a:endParaRPr lang="en-US"/>
          </a:p>
        </p:txBody>
      </p:sp>
    </p:spTree>
    <p:extLst>
      <p:ext uri="{BB962C8B-B14F-4D97-AF65-F5344CB8AC3E}">
        <p14:creationId xmlns:p14="http://schemas.microsoft.com/office/powerpoint/2010/main" val="2231567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5" name="Picture 4" descr="databricks_logoTM_rev_CMYK.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46585" y="5979584"/>
            <a:ext cx="2980267" cy="4466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940742" y="2078367"/>
            <a:ext cx="10987852" cy="2484228"/>
          </a:xfrm>
        </p:spPr>
        <p:txBody>
          <a:bodyPr anchor="ctr" anchorCtr="0">
            <a:noAutofit/>
          </a:bodyPr>
          <a:lstStyle>
            <a:lvl1pPr algn="l">
              <a:lnSpc>
                <a:spcPct val="90000"/>
              </a:lnSpc>
              <a:defRPr sz="7200" b="0" i="0" baseline="0">
                <a:solidFill>
                  <a:schemeClr val="bg1"/>
                </a:solidFill>
                <a:latin typeface="Newslab Thin"/>
              </a:defRPr>
            </a:lvl1pPr>
          </a:lstStyle>
          <a:p>
            <a:r>
              <a:rPr lang="en-US"/>
              <a:t>Click to edit Master title style</a:t>
            </a:r>
            <a:endParaRPr lang="en-US" dirty="0"/>
          </a:p>
        </p:txBody>
      </p:sp>
      <p:sp>
        <p:nvSpPr>
          <p:cNvPr id="3" name="Subtitle 2"/>
          <p:cNvSpPr>
            <a:spLocks noGrp="1"/>
          </p:cNvSpPr>
          <p:nvPr>
            <p:ph type="subTitle" idx="1"/>
          </p:nvPr>
        </p:nvSpPr>
        <p:spPr>
          <a:xfrm>
            <a:off x="919457" y="5568882"/>
            <a:ext cx="8534400" cy="605151"/>
          </a:xfrm>
          <a:prstGeom prst="rect">
            <a:avLst/>
          </a:prstGeom>
        </p:spPr>
        <p:txBody>
          <a:bodyPr anchor="b">
            <a:noAutofit/>
          </a:bodyPr>
          <a:lstStyle>
            <a:lvl1pPr marL="0" indent="0" algn="l">
              <a:spcBef>
                <a:spcPts val="0"/>
              </a:spcBef>
              <a:buNone/>
              <a:defRPr sz="3200" baseline="0">
                <a:solidFill>
                  <a:schemeClr val="bg1"/>
                </a:solidFill>
                <a:latin typeface="Source Sans Pro Light"/>
              </a:defRPr>
            </a:lvl1pPr>
            <a:lvl2pPr marL="609475" indent="0" algn="ctr">
              <a:buNone/>
              <a:defRPr>
                <a:solidFill>
                  <a:schemeClr val="tx1">
                    <a:tint val="75000"/>
                  </a:schemeClr>
                </a:solidFill>
              </a:defRPr>
            </a:lvl2pPr>
            <a:lvl3pPr marL="1218960" indent="0" algn="ctr">
              <a:buNone/>
              <a:defRPr>
                <a:solidFill>
                  <a:schemeClr val="tx1">
                    <a:tint val="75000"/>
                  </a:schemeClr>
                </a:solidFill>
              </a:defRPr>
            </a:lvl3pPr>
            <a:lvl4pPr marL="1828437" indent="0" algn="ctr">
              <a:buNone/>
              <a:defRPr>
                <a:solidFill>
                  <a:schemeClr val="tx1">
                    <a:tint val="75000"/>
                  </a:schemeClr>
                </a:solidFill>
              </a:defRPr>
            </a:lvl4pPr>
            <a:lvl5pPr marL="2437918" indent="0" algn="ctr">
              <a:buNone/>
              <a:defRPr>
                <a:solidFill>
                  <a:schemeClr val="tx1">
                    <a:tint val="75000"/>
                  </a:schemeClr>
                </a:solidFill>
              </a:defRPr>
            </a:lvl5pPr>
            <a:lvl6pPr marL="3047392" indent="0" algn="ctr">
              <a:buNone/>
              <a:defRPr>
                <a:solidFill>
                  <a:schemeClr val="tx1">
                    <a:tint val="75000"/>
                  </a:schemeClr>
                </a:solidFill>
              </a:defRPr>
            </a:lvl6pPr>
            <a:lvl7pPr marL="3656867" indent="0" algn="ctr">
              <a:buNone/>
              <a:defRPr>
                <a:solidFill>
                  <a:schemeClr val="tx1">
                    <a:tint val="75000"/>
                  </a:schemeClr>
                </a:solidFill>
              </a:defRPr>
            </a:lvl7pPr>
            <a:lvl8pPr marL="4266347" indent="0" algn="ctr">
              <a:buNone/>
              <a:defRPr>
                <a:solidFill>
                  <a:schemeClr val="tx1">
                    <a:tint val="75000"/>
                  </a:schemeClr>
                </a:solidFill>
              </a:defRPr>
            </a:lvl8pPr>
            <a:lvl9pPr marL="4875825" indent="0" algn="ctr">
              <a:buNone/>
              <a:defRPr>
                <a:solidFill>
                  <a:schemeClr val="tx1">
                    <a:tint val="75000"/>
                  </a:schemeClr>
                </a:solidFill>
              </a:defRPr>
            </a:lvl9pPr>
          </a:lstStyle>
          <a:p>
            <a:r>
              <a:rPr lang="en-US"/>
              <a:t>Click to edit Master subtitle style</a:t>
            </a:r>
            <a:endParaRPr lang="en-US" dirty="0"/>
          </a:p>
        </p:txBody>
      </p:sp>
      <p:sp>
        <p:nvSpPr>
          <p:cNvPr id="6" name="Text Placeholder 5"/>
          <p:cNvSpPr>
            <a:spLocks noGrp="1"/>
          </p:cNvSpPr>
          <p:nvPr>
            <p:ph type="body" sz="quarter" idx="10"/>
          </p:nvPr>
        </p:nvSpPr>
        <p:spPr>
          <a:xfrm>
            <a:off x="916989" y="6084716"/>
            <a:ext cx="8595784" cy="591261"/>
          </a:xfrm>
          <a:prstGeom prst="rect">
            <a:avLst/>
          </a:prstGeom>
        </p:spPr>
        <p:txBody>
          <a:bodyPr>
            <a:normAutofit/>
          </a:bodyPr>
          <a:lstStyle>
            <a:lvl1pPr marL="0" indent="0" algn="l">
              <a:buNone/>
              <a:defRPr sz="1900" baseline="0">
                <a:solidFill>
                  <a:schemeClr val="bg1"/>
                </a:solidFill>
                <a:latin typeface="Source Sans Pro Light"/>
              </a:defRPr>
            </a:lvl1pPr>
          </a:lstStyle>
          <a:p>
            <a:pPr lvl="0"/>
            <a:r>
              <a:rPr lang="en-US"/>
              <a:t>Click to edit Master text styles</a:t>
            </a:r>
          </a:p>
        </p:txBody>
      </p:sp>
    </p:spTree>
    <p:extLst>
      <p:ext uri="{BB962C8B-B14F-4D97-AF65-F5344CB8AC3E}">
        <p14:creationId xmlns:p14="http://schemas.microsoft.com/office/powerpoint/2010/main" val="1941698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Comparison">
    <p:spTree>
      <p:nvGrpSpPr>
        <p:cNvPr id="1" name=""/>
        <p:cNvGrpSpPr/>
        <p:nvPr/>
      </p:nvGrpSpPr>
      <p:grpSpPr>
        <a:xfrm>
          <a:off x="0" y="0"/>
          <a:ext cx="0" cy="0"/>
          <a:chOff x="0" y="0"/>
          <a:chExt cx="0" cy="0"/>
        </a:xfrm>
      </p:grpSpPr>
      <p:sp>
        <p:nvSpPr>
          <p:cNvPr id="41" name="Shape 41"/>
          <p:cNvSpPr>
            <a:spLocks noGrp="1"/>
          </p:cNvSpPr>
          <p:nvPr>
            <p:ph type="body" sz="quarter" idx="1"/>
          </p:nvPr>
        </p:nvSpPr>
        <p:spPr>
          <a:xfrm>
            <a:off x="1241779" y="1714895"/>
            <a:ext cx="4749399" cy="639764"/>
          </a:xfrm>
          <a:prstGeom prst="rect">
            <a:avLst/>
          </a:prstGeom>
          <a:extLst>
            <a:ext uri="{C572A759-6A51-4108-AA02-DFA0A04FC94B}">
              <ma14:wrappingTextBoxFlag xmlns:ma14="http://schemas.microsoft.com/office/mac/drawingml/2011/main" xmlns="" val="1"/>
            </a:ext>
          </a:extLst>
        </p:spPr>
        <p:txBody>
          <a:bodyPr anchor="b"/>
          <a:lstStyle>
            <a:lvl1pPr marL="0" indent="0">
              <a:buSzTx/>
              <a:buFontTx/>
              <a:buNone/>
              <a:defRPr>
                <a:latin typeface="Source Sans Pro"/>
                <a:ea typeface="Source Sans Pro"/>
                <a:cs typeface="Source Sans Pro"/>
                <a:sym typeface="Source Sans Pro"/>
              </a:defRPr>
            </a:lvl1pPr>
          </a:lstStyle>
          <a:p>
            <a:r>
              <a:t>Source Sans Pro Regular</a:t>
            </a:r>
          </a:p>
        </p:txBody>
      </p:sp>
      <p:sp>
        <p:nvSpPr>
          <p:cNvPr id="42" name="Shape 42"/>
          <p:cNvSpPr>
            <a:spLocks noGrp="1"/>
          </p:cNvSpPr>
          <p:nvPr>
            <p:ph type="body" sz="quarter" idx="13"/>
          </p:nvPr>
        </p:nvSpPr>
        <p:spPr>
          <a:xfrm>
            <a:off x="6080479" y="1714894"/>
            <a:ext cx="4724604" cy="639765"/>
          </a:xfrm>
          <a:prstGeom prst="rect">
            <a:avLst/>
          </a:prstGeom>
        </p:spPr>
        <p:txBody>
          <a:bodyPr anchor="b"/>
          <a:lstStyle>
            <a:lvl1pPr marL="0" indent="0">
              <a:buSzTx/>
              <a:buFontTx/>
              <a:buNone/>
              <a:defRPr>
                <a:latin typeface="Source Sans Pro"/>
                <a:ea typeface="Source Sans Pro"/>
                <a:cs typeface="Source Sans Pro"/>
                <a:sym typeface="Source Sans Pro"/>
              </a:defRPr>
            </a:lvl1pPr>
          </a:lstStyle>
          <a:p>
            <a:pPr marL="0" indent="0">
              <a:buSzTx/>
              <a:buFontTx/>
              <a:buNone/>
              <a:defRPr>
                <a:latin typeface="Source Sans Pro"/>
                <a:ea typeface="Source Sans Pro"/>
                <a:cs typeface="Source Sans Pro"/>
                <a:sym typeface="Source Sans Pro"/>
              </a:defRPr>
            </a:pPr>
            <a:endParaRPr/>
          </a:p>
        </p:txBody>
      </p:sp>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
        <p:nvSpPr>
          <p:cNvPr id="44" name="Shape 44"/>
          <p:cNvSpPr>
            <a:spLocks noGrp="1"/>
          </p:cNvSpPr>
          <p:nvPr>
            <p:ph type="title"/>
          </p:nvPr>
        </p:nvSpPr>
        <p:spPr>
          <a:prstGeom prst="rect">
            <a:avLst/>
          </a:prstGeom>
        </p:spPr>
        <p:txBody>
          <a:bodyPr/>
          <a:lstStyle/>
          <a:p>
            <a:r>
              <a:t>Click to edit Master title style</a:t>
            </a:r>
          </a:p>
        </p:txBody>
      </p:sp>
    </p:spTree>
    <p:extLst>
      <p:ext uri="{BB962C8B-B14F-4D97-AF65-F5344CB8AC3E}">
        <p14:creationId xmlns:p14="http://schemas.microsoft.com/office/powerpoint/2010/main" val="422909045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1261535" y="1750502"/>
            <a:ext cx="9563100" cy="4525433"/>
          </a:xfrm>
          <a:prstGeom prst="rect">
            <a:avLst/>
          </a:prstGeom>
        </p:spPr>
        <p:txBody>
          <a:bodyPr/>
          <a:lstStyle>
            <a:lvl1pPr>
              <a:defRPr spc="0"/>
            </a:lvl1pPr>
            <a:lvl2pPr>
              <a:defRPr spc="0"/>
            </a:lvl2pPr>
            <a:lvl3pPr>
              <a:defRPr spc="0"/>
            </a:lvl3pPr>
            <a:lvl4pPr>
              <a:defRPr spc="0"/>
            </a:lvl4pPr>
            <a:lvl5pPr>
              <a:defRPr spc="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p:txBody>
          <a:bodyPr/>
          <a:lstStyle>
            <a:lvl1pPr algn="r">
              <a:defRPr sz="1600" smtClean="0">
                <a:solidFill>
                  <a:schemeClr val="tx2">
                    <a:lumMod val="75000"/>
                    <a:lumOff val="25000"/>
                  </a:schemeClr>
                </a:solidFill>
                <a:latin typeface="Source Sans Pro Light"/>
              </a:defRPr>
            </a:lvl1pPr>
          </a:lstStyle>
          <a:p>
            <a:fld id="{D57F1E4F-1CFF-5643-939E-217C01CDF565}" type="slidenum">
              <a:rPr lang="en-US" smtClean="0"/>
              <a:pPr/>
              <a:t>‹#›</a:t>
            </a:fld>
            <a:endParaRPr lang="en-US" dirty="0"/>
          </a:p>
        </p:txBody>
      </p:sp>
      <p:pic>
        <p:nvPicPr>
          <p:cNvPr id="7" name="Picture 6" descr="databricks_logoTM_800p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63" y="6408813"/>
            <a:ext cx="1467151" cy="249416"/>
          </a:xfrm>
          <a:prstGeom prst="rect">
            <a:avLst/>
          </a:prstGeom>
        </p:spPr>
      </p:pic>
    </p:spTree>
    <p:extLst>
      <p:ext uri="{BB962C8B-B14F-4D97-AF65-F5344CB8AC3E}">
        <p14:creationId xmlns:p14="http://schemas.microsoft.com/office/powerpoint/2010/main" val="3301633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Content Placeholder 3"/>
          <p:cNvSpPr>
            <a:spLocks noGrp="1"/>
          </p:cNvSpPr>
          <p:nvPr>
            <p:ph sz="half" idx="2"/>
          </p:nvPr>
        </p:nvSpPr>
        <p:spPr>
          <a:xfrm>
            <a:off x="1241780" y="1764283"/>
            <a:ext cx="4749397" cy="3951288"/>
          </a:xfrm>
          <a:prstGeom prst="rect">
            <a:avLst/>
          </a:prstGeom>
        </p:spPr>
        <p:txBody>
          <a:bodyPr>
            <a:normAutofit/>
          </a:bodyPr>
          <a:lstStyle>
            <a:lvl1pPr marL="224324" indent="-224324">
              <a:buFont typeface="Arial"/>
              <a:buChar char="•"/>
              <a:defRPr sz="2700"/>
            </a:lvl1pPr>
            <a:lvl2pPr marL="611591" indent="-226441">
              <a:buFont typeface="Lucida Grande"/>
              <a:buChar char="–"/>
              <a:defRPr sz="2400"/>
            </a:lvl2pPr>
            <a:lvl3pPr marL="992525" indent="-154485">
              <a:buFont typeface="Arial"/>
              <a:buChar char="•"/>
              <a:defRPr sz="1900"/>
            </a:lvl3pPr>
            <a:lvl4pPr marL="1297261" indent="-150252">
              <a:buFont typeface="Lucida Grande"/>
              <a:buChar char="–"/>
              <a:defRPr sz="1600"/>
            </a:lvl4pPr>
            <a:lvl5pPr marL="1597764" indent="-154485">
              <a:buFont typeface="Arial"/>
              <a:buChar char="•"/>
              <a:defRPr sz="16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4"/>
          </p:nvPr>
        </p:nvSpPr>
        <p:spPr/>
        <p:txBody>
          <a:bodyPr/>
          <a:lstStyle>
            <a:lvl1pPr algn="r">
              <a:defRPr sz="1600" smtClean="0">
                <a:solidFill>
                  <a:schemeClr val="tx2">
                    <a:lumMod val="75000"/>
                    <a:lumOff val="25000"/>
                  </a:schemeClr>
                </a:solidFill>
                <a:latin typeface="Source Sans Pro Light"/>
              </a:defRPr>
            </a:lvl1pPr>
          </a:lstStyle>
          <a:p>
            <a:fld id="{D57F1E4F-1CFF-5643-939E-217C01CDF565}" type="slidenum">
              <a:rPr lang="en-US" smtClean="0"/>
              <a:pPr/>
              <a:t>‹#›</a:t>
            </a:fld>
            <a:endParaRPr lang="en-US" dirty="0"/>
          </a:p>
        </p:txBody>
      </p:sp>
      <p:pic>
        <p:nvPicPr>
          <p:cNvPr id="10" name="Picture 9" descr="databricks_logoTM_800p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63" y="6408813"/>
            <a:ext cx="1467151" cy="249416"/>
          </a:xfrm>
          <a:prstGeom prst="rect">
            <a:avLst/>
          </a:prstGeom>
        </p:spPr>
      </p:pic>
      <p:sp>
        <p:nvSpPr>
          <p:cNvPr id="15" name="Title Placeholder 1"/>
          <p:cNvSpPr>
            <a:spLocks noGrp="1"/>
          </p:cNvSpPr>
          <p:nvPr>
            <p:ph type="title"/>
          </p:nvPr>
        </p:nvSpPr>
        <p:spPr bwMode="auto">
          <a:xfrm>
            <a:off x="339681" y="275167"/>
            <a:ext cx="11413939"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21898" tIns="60949" rIns="121898" bIns="60949" numCol="1" anchor="t" anchorCtr="0" compatLnSpc="1">
            <a:prstTxWarp prst="textNoShape">
              <a:avLst/>
            </a:prstTxWarp>
            <a:normAutofit/>
          </a:bodyPr>
          <a:lstStyle/>
          <a:p>
            <a:pPr lvl="0"/>
            <a:r>
              <a:rPr lang="en-US"/>
              <a:t>Click to edit Master title style</a:t>
            </a:r>
            <a:endParaRPr lang="en-US" dirty="0"/>
          </a:p>
        </p:txBody>
      </p:sp>
      <p:sp>
        <p:nvSpPr>
          <p:cNvPr id="11" name="Content Placeholder 3"/>
          <p:cNvSpPr>
            <a:spLocks noGrp="1"/>
          </p:cNvSpPr>
          <p:nvPr>
            <p:ph sz="half" idx="16"/>
          </p:nvPr>
        </p:nvSpPr>
        <p:spPr>
          <a:xfrm>
            <a:off x="6096000" y="1764283"/>
            <a:ext cx="4749397" cy="3951288"/>
          </a:xfrm>
          <a:prstGeom prst="rect">
            <a:avLst/>
          </a:prstGeom>
        </p:spPr>
        <p:txBody>
          <a:bodyPr>
            <a:normAutofit/>
          </a:bodyPr>
          <a:lstStyle>
            <a:lvl1pPr marL="224324" indent="-224324">
              <a:buFont typeface="Arial"/>
              <a:buChar char="•"/>
              <a:defRPr sz="2700"/>
            </a:lvl1pPr>
            <a:lvl2pPr marL="611591" indent="-226441">
              <a:buFont typeface="Lucida Grande"/>
              <a:buChar char="–"/>
              <a:defRPr sz="2400"/>
            </a:lvl2pPr>
            <a:lvl3pPr marL="992525" indent="-154485">
              <a:buFont typeface="Arial"/>
              <a:buChar char="•"/>
              <a:defRPr sz="1900"/>
            </a:lvl3pPr>
            <a:lvl4pPr marL="1297261" indent="-150252">
              <a:buFont typeface="Lucida Grande"/>
              <a:buChar char="–"/>
              <a:defRPr sz="1600"/>
            </a:lvl4pPr>
            <a:lvl5pPr marL="1597764" indent="-154485">
              <a:buFont typeface="Arial"/>
              <a:buChar char="•"/>
              <a:defRPr sz="16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133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1241780" y="1714898"/>
            <a:ext cx="4749397" cy="639763"/>
          </a:xfrm>
          <a:prstGeom prst="rect">
            <a:avLst/>
          </a:prstGeom>
        </p:spPr>
        <p:txBody>
          <a:bodyPr anchor="b">
            <a:normAutofit/>
          </a:bodyPr>
          <a:lstStyle>
            <a:lvl1pPr marL="0" indent="0">
              <a:buNone/>
              <a:defRPr sz="3200" b="0" i="0" baseline="0">
                <a:solidFill>
                  <a:srgbClr val="404040"/>
                </a:solidFill>
                <a:latin typeface="Source Sans Pro"/>
                <a:cs typeface="Source Sans Pro"/>
              </a:defRPr>
            </a:lvl1pPr>
            <a:lvl2pPr marL="609475" indent="0">
              <a:buNone/>
              <a:defRPr sz="2700" b="1"/>
            </a:lvl2pPr>
            <a:lvl3pPr marL="1218960" indent="0">
              <a:buNone/>
              <a:defRPr sz="2400" b="1"/>
            </a:lvl3pPr>
            <a:lvl4pPr marL="1828437" indent="0">
              <a:buNone/>
              <a:defRPr sz="2100" b="1"/>
            </a:lvl4pPr>
            <a:lvl5pPr marL="2437918" indent="0">
              <a:buNone/>
              <a:defRPr sz="2100" b="1"/>
            </a:lvl5pPr>
            <a:lvl6pPr marL="3047392" indent="0">
              <a:buNone/>
              <a:defRPr sz="2100" b="1"/>
            </a:lvl6pPr>
            <a:lvl7pPr marL="3656867" indent="0">
              <a:buNone/>
              <a:defRPr sz="2100" b="1"/>
            </a:lvl7pPr>
            <a:lvl8pPr marL="4266347" indent="0">
              <a:buNone/>
              <a:defRPr sz="2100" b="1"/>
            </a:lvl8pPr>
            <a:lvl9pPr marL="4875825" indent="0">
              <a:buNone/>
              <a:defRPr sz="2100" b="1"/>
            </a:lvl9pPr>
          </a:lstStyle>
          <a:p>
            <a:pPr lvl="0"/>
            <a:r>
              <a:rPr lang="en-US" dirty="0"/>
              <a:t>Source Sans Pro Regular</a:t>
            </a:r>
          </a:p>
        </p:txBody>
      </p:sp>
      <p:sp>
        <p:nvSpPr>
          <p:cNvPr id="13" name="Text Placeholder 4"/>
          <p:cNvSpPr>
            <a:spLocks noGrp="1"/>
          </p:cNvSpPr>
          <p:nvPr>
            <p:ph type="body" sz="quarter" idx="3" hasCustomPrompt="1"/>
          </p:nvPr>
        </p:nvSpPr>
        <p:spPr>
          <a:xfrm>
            <a:off x="6080497" y="1714898"/>
            <a:ext cx="4724601" cy="639763"/>
          </a:xfrm>
          <a:prstGeom prst="rect">
            <a:avLst/>
          </a:prstGeom>
        </p:spPr>
        <p:txBody>
          <a:bodyPr anchor="b">
            <a:normAutofit/>
          </a:bodyPr>
          <a:lstStyle>
            <a:lvl1pPr marL="0" indent="0">
              <a:buNone/>
              <a:defRPr sz="3200" b="0" i="0">
                <a:solidFill>
                  <a:srgbClr val="404040"/>
                </a:solidFill>
                <a:latin typeface="Source Sans Pro"/>
                <a:cs typeface="Source Sans Pro"/>
              </a:defRPr>
            </a:lvl1pPr>
            <a:lvl2pPr marL="609475" indent="0">
              <a:buNone/>
              <a:defRPr sz="2700" b="1"/>
            </a:lvl2pPr>
            <a:lvl3pPr marL="1218960" indent="0">
              <a:buNone/>
              <a:defRPr sz="2400" b="1"/>
            </a:lvl3pPr>
            <a:lvl4pPr marL="1828437" indent="0">
              <a:buNone/>
              <a:defRPr sz="2100" b="1"/>
            </a:lvl4pPr>
            <a:lvl5pPr marL="2437918" indent="0">
              <a:buNone/>
              <a:defRPr sz="2100" b="1"/>
            </a:lvl5pPr>
            <a:lvl6pPr marL="3047392" indent="0">
              <a:buNone/>
              <a:defRPr sz="2100" b="1"/>
            </a:lvl6pPr>
            <a:lvl7pPr marL="3656867" indent="0">
              <a:buNone/>
              <a:defRPr sz="2100" b="1"/>
            </a:lvl7pPr>
            <a:lvl8pPr marL="4266347" indent="0">
              <a:buNone/>
              <a:defRPr sz="2100" b="1"/>
            </a:lvl8pPr>
            <a:lvl9pPr marL="4875825" indent="0">
              <a:buNone/>
              <a:defRPr sz="2100" b="1"/>
            </a:lvl9pPr>
          </a:lstStyle>
          <a:p>
            <a:pPr lvl="0"/>
            <a:r>
              <a:rPr lang="en-US" dirty="0"/>
              <a:t>Source Sans Pro Regular</a:t>
            </a:r>
          </a:p>
        </p:txBody>
      </p:sp>
      <p:sp>
        <p:nvSpPr>
          <p:cNvPr id="8" name="Slide Number Placeholder 5"/>
          <p:cNvSpPr>
            <a:spLocks noGrp="1"/>
          </p:cNvSpPr>
          <p:nvPr>
            <p:ph type="sldNum" sz="quarter" idx="14"/>
          </p:nvPr>
        </p:nvSpPr>
        <p:spPr/>
        <p:txBody>
          <a:bodyPr/>
          <a:lstStyle>
            <a:lvl1pPr algn="r">
              <a:defRPr sz="1600" smtClean="0">
                <a:solidFill>
                  <a:schemeClr val="tx2">
                    <a:lumMod val="75000"/>
                    <a:lumOff val="25000"/>
                  </a:schemeClr>
                </a:solidFill>
                <a:latin typeface="Source Sans Pro Light"/>
              </a:defRPr>
            </a:lvl1pPr>
          </a:lstStyle>
          <a:p>
            <a:fld id="{D57F1E4F-1CFF-5643-939E-217C01CDF565}" type="slidenum">
              <a:rPr lang="en-US" smtClean="0"/>
              <a:pPr/>
              <a:t>‹#›</a:t>
            </a:fld>
            <a:endParaRPr lang="en-US" dirty="0"/>
          </a:p>
        </p:txBody>
      </p:sp>
      <p:pic>
        <p:nvPicPr>
          <p:cNvPr id="14" name="Picture 13" descr="databricks_logoTM_800p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63" y="6408813"/>
            <a:ext cx="1467151" cy="249416"/>
          </a:xfrm>
          <a:prstGeom prst="rect">
            <a:avLst/>
          </a:prstGeom>
        </p:spPr>
      </p:pic>
      <p:sp>
        <p:nvSpPr>
          <p:cNvPr id="18" name="Title Placeholder 1"/>
          <p:cNvSpPr>
            <a:spLocks noGrp="1"/>
          </p:cNvSpPr>
          <p:nvPr>
            <p:ph type="title"/>
          </p:nvPr>
        </p:nvSpPr>
        <p:spPr bwMode="auto">
          <a:xfrm>
            <a:off x="339681" y="275167"/>
            <a:ext cx="11413939"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21898" tIns="60949" rIns="121898" bIns="60949" numCol="1" anchor="t" anchorCtr="0" compatLnSpc="1">
            <a:prstTxWarp prst="textNoShape">
              <a:avLst/>
            </a:prstTxWarp>
            <a:normAutofit/>
          </a:bodyPr>
          <a:lstStyle/>
          <a:p>
            <a:pPr lvl="0"/>
            <a:r>
              <a:rPr lang="en-US"/>
              <a:t>Click to edit Master title style</a:t>
            </a:r>
            <a:endParaRPr lang="en-US" dirty="0"/>
          </a:p>
        </p:txBody>
      </p:sp>
      <p:sp>
        <p:nvSpPr>
          <p:cNvPr id="17" name="Content Placeholder 3"/>
          <p:cNvSpPr>
            <a:spLocks noGrp="1"/>
          </p:cNvSpPr>
          <p:nvPr>
            <p:ph sz="half" idx="16"/>
          </p:nvPr>
        </p:nvSpPr>
        <p:spPr>
          <a:xfrm>
            <a:off x="6096000" y="2457525"/>
            <a:ext cx="4749397" cy="3951288"/>
          </a:xfrm>
          <a:prstGeom prst="rect">
            <a:avLst/>
          </a:prstGeom>
        </p:spPr>
        <p:txBody>
          <a:bodyPr>
            <a:normAutofit/>
          </a:bodyPr>
          <a:lstStyle>
            <a:lvl1pPr marL="224324" indent="-224324">
              <a:buFont typeface="Arial"/>
              <a:buChar char="•"/>
              <a:defRPr sz="2700"/>
            </a:lvl1pPr>
            <a:lvl2pPr marL="611591" indent="-226441">
              <a:buFont typeface="Lucida Grande"/>
              <a:buChar char="–"/>
              <a:defRPr sz="2400"/>
            </a:lvl2pPr>
            <a:lvl3pPr marL="992525" indent="-154485">
              <a:buFont typeface="Arial"/>
              <a:buChar char="•"/>
              <a:defRPr sz="1900"/>
            </a:lvl3pPr>
            <a:lvl4pPr marL="1297261" indent="-150252">
              <a:buFont typeface="Lucida Grande"/>
              <a:buChar char="–"/>
              <a:defRPr sz="1600"/>
            </a:lvl4pPr>
            <a:lvl5pPr marL="1597764" indent="-154485">
              <a:buFont typeface="Arial"/>
              <a:buChar char="•"/>
              <a:defRPr sz="16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half" idx="17"/>
          </p:nvPr>
        </p:nvSpPr>
        <p:spPr>
          <a:xfrm>
            <a:off x="1236480" y="2457525"/>
            <a:ext cx="4749397" cy="3951288"/>
          </a:xfrm>
          <a:prstGeom prst="rect">
            <a:avLst/>
          </a:prstGeom>
        </p:spPr>
        <p:txBody>
          <a:bodyPr>
            <a:normAutofit/>
          </a:bodyPr>
          <a:lstStyle>
            <a:lvl1pPr marL="224324" indent="-224324">
              <a:buFont typeface="Arial"/>
              <a:buChar char="•"/>
              <a:defRPr sz="2700"/>
            </a:lvl1pPr>
            <a:lvl2pPr marL="611591" indent="-226441">
              <a:buFont typeface="Lucida Grande"/>
              <a:buChar char="–"/>
              <a:defRPr sz="2400"/>
            </a:lvl2pPr>
            <a:lvl3pPr marL="992525" indent="-154485">
              <a:buFont typeface="Arial"/>
              <a:buChar char="•"/>
              <a:defRPr sz="1900"/>
            </a:lvl3pPr>
            <a:lvl4pPr marL="1297261" indent="-150252">
              <a:buFont typeface="Lucida Grande"/>
              <a:buChar char="–"/>
              <a:defRPr sz="1600"/>
            </a:lvl4pPr>
            <a:lvl5pPr marL="1597764" indent="-154485">
              <a:buFont typeface="Arial"/>
              <a:buChar char="•"/>
              <a:defRPr sz="16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728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ig Question or Section Black">
    <p:spTree>
      <p:nvGrpSpPr>
        <p:cNvPr id="1" name=""/>
        <p:cNvGrpSpPr/>
        <p:nvPr/>
      </p:nvGrpSpPr>
      <p:grpSpPr>
        <a:xfrm>
          <a:off x="0" y="0"/>
          <a:ext cx="0" cy="0"/>
          <a:chOff x="0" y="0"/>
          <a:chExt cx="0" cy="0"/>
        </a:xfrm>
      </p:grpSpPr>
      <p:sp>
        <p:nvSpPr>
          <p:cNvPr id="6" name="Title 1"/>
          <p:cNvSpPr>
            <a:spLocks noGrp="1"/>
          </p:cNvSpPr>
          <p:nvPr>
            <p:ph type="title"/>
          </p:nvPr>
        </p:nvSpPr>
        <p:spPr>
          <a:xfrm>
            <a:off x="1270017" y="1269418"/>
            <a:ext cx="9240761" cy="3253543"/>
          </a:xfrm>
        </p:spPr>
        <p:txBody>
          <a:bodyPr>
            <a:normAutofit/>
          </a:bodyPr>
          <a:lstStyle>
            <a:lvl1pPr algn="l">
              <a:lnSpc>
                <a:spcPct val="90000"/>
              </a:lnSpc>
              <a:defRPr sz="5900" b="0" i="0" baseline="0">
                <a:solidFill>
                  <a:schemeClr val="tx1">
                    <a:lumMod val="75000"/>
                    <a:lumOff val="25000"/>
                  </a:schemeClr>
                </a:solidFill>
                <a:latin typeface="Newslab Thin"/>
                <a:cs typeface="Newslab Light"/>
              </a:defRPr>
            </a:lvl1pPr>
          </a:lstStyle>
          <a:p>
            <a:r>
              <a:rPr lang="en-US"/>
              <a:t>Click to edit Master title style</a:t>
            </a:r>
            <a:endParaRPr lang="en-US" dirty="0"/>
          </a:p>
        </p:txBody>
      </p:sp>
      <p:sp>
        <p:nvSpPr>
          <p:cNvPr id="7" name="Text Placeholder 2"/>
          <p:cNvSpPr>
            <a:spLocks noGrp="1"/>
          </p:cNvSpPr>
          <p:nvPr>
            <p:ph idx="1"/>
          </p:nvPr>
        </p:nvSpPr>
        <p:spPr>
          <a:xfrm>
            <a:off x="1270017" y="3953406"/>
            <a:ext cx="9135935" cy="1840895"/>
          </a:xfrm>
          <a:prstGeom prst="rect">
            <a:avLst/>
          </a:prstGeom>
        </p:spPr>
        <p:txBody>
          <a:bodyPr rtlCol="0">
            <a:normAutofit/>
          </a:bodyPr>
          <a:lstStyle>
            <a:lvl1pPr marL="0" indent="0" algn="l">
              <a:buNone/>
              <a:defRPr sz="3200" b="0" i="0" baseline="0">
                <a:solidFill>
                  <a:schemeClr val="tx1">
                    <a:lumMod val="75000"/>
                    <a:lumOff val="25000"/>
                  </a:schemeClr>
                </a:solidFill>
              </a:defRPr>
            </a:lvl1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lgn="r">
              <a:defRPr sz="1600" smtClean="0">
                <a:solidFill>
                  <a:schemeClr val="tx2">
                    <a:lumMod val="75000"/>
                    <a:lumOff val="25000"/>
                  </a:schemeClr>
                </a:solidFill>
                <a:latin typeface="Source Sans Pro Light"/>
              </a:defRPr>
            </a:lvl1pPr>
          </a:lstStyle>
          <a:p>
            <a:fld id="{D57F1E4F-1CFF-5643-939E-217C01CDF565}" type="slidenum">
              <a:rPr lang="en-US" smtClean="0"/>
              <a:pPr/>
              <a:t>‹#›</a:t>
            </a:fld>
            <a:endParaRPr lang="en-US" dirty="0"/>
          </a:p>
        </p:txBody>
      </p:sp>
      <p:pic>
        <p:nvPicPr>
          <p:cNvPr id="8" name="Picture 7" descr="databricks_logoTM_800p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63" y="6408813"/>
            <a:ext cx="1467151" cy="249416"/>
          </a:xfrm>
          <a:prstGeom prst="rect">
            <a:avLst/>
          </a:prstGeom>
        </p:spPr>
      </p:pic>
    </p:spTree>
    <p:extLst>
      <p:ext uri="{BB962C8B-B14F-4D97-AF65-F5344CB8AC3E}">
        <p14:creationId xmlns:p14="http://schemas.microsoft.com/office/powerpoint/2010/main" val="4076216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p:txBody>
          <a:bodyPr/>
          <a:lstStyle>
            <a:lvl1pPr algn="r">
              <a:defRPr sz="1600" smtClean="0">
                <a:solidFill>
                  <a:schemeClr val="tx2">
                    <a:lumMod val="75000"/>
                    <a:lumOff val="25000"/>
                  </a:schemeClr>
                </a:solidFill>
                <a:latin typeface="Source Sans Pro Light"/>
              </a:defRPr>
            </a:lvl1pPr>
          </a:lstStyle>
          <a:p>
            <a:fld id="{D57F1E4F-1CFF-5643-939E-217C01CDF565}" type="slidenum">
              <a:rPr lang="en-US" smtClean="0"/>
              <a:pPr/>
              <a:t>‹#›</a:t>
            </a:fld>
            <a:endParaRPr lang="en-US" dirty="0"/>
          </a:p>
        </p:txBody>
      </p:sp>
      <p:pic>
        <p:nvPicPr>
          <p:cNvPr id="5" name="Picture 4" descr="databricks_logoTM_800p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63" y="6408813"/>
            <a:ext cx="1467151" cy="249416"/>
          </a:xfrm>
          <a:prstGeom prst="rect">
            <a:avLst/>
          </a:prstGeom>
        </p:spPr>
      </p:pic>
      <p:sp>
        <p:nvSpPr>
          <p:cNvPr id="10" name="Title Placeholder 1"/>
          <p:cNvSpPr>
            <a:spLocks noGrp="1"/>
          </p:cNvSpPr>
          <p:nvPr>
            <p:ph type="title"/>
          </p:nvPr>
        </p:nvSpPr>
        <p:spPr bwMode="auto">
          <a:xfrm>
            <a:off x="339681" y="275167"/>
            <a:ext cx="11413939"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21898" tIns="60949" rIns="121898" bIns="60949" numCol="1" anchor="t" anchorCtr="0" compatLnSpc="1">
            <a:prstTxWarp prst="textNoShape">
              <a:avLst/>
            </a:prstTxWarp>
            <a:normAutofit/>
          </a:bodyPr>
          <a:lstStyle/>
          <a:p>
            <a:pPr lvl="0"/>
            <a:r>
              <a:rPr lang="en-US"/>
              <a:t>Click to edit Master title style</a:t>
            </a:r>
            <a:endParaRPr lang="en-US" dirty="0"/>
          </a:p>
        </p:txBody>
      </p:sp>
    </p:spTree>
    <p:extLst>
      <p:ext uri="{BB962C8B-B14F-4D97-AF65-F5344CB8AC3E}">
        <p14:creationId xmlns:p14="http://schemas.microsoft.com/office/powerpoint/2010/main" val="70522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graphicFrame>
        <p:nvGraphicFramePr>
          <p:cNvPr id="3" name="Picture Placeholder 9"/>
          <p:cNvGraphicFramePr>
            <a:graphicFrameLocks/>
          </p:cNvGraphicFramePr>
          <p:nvPr/>
        </p:nvGraphicFramePr>
        <p:xfrm>
          <a:off x="1545183" y="1532467"/>
          <a:ext cx="9698567" cy="4660900"/>
        </p:xfrm>
        <a:graphic>
          <a:graphicData uri="http://schemas.openxmlformats.org/presentationml/2006/ole">
            <mc:AlternateContent xmlns:mc="http://schemas.openxmlformats.org/markup-compatibility/2006">
              <mc:Choice xmlns:v="urn:schemas-microsoft-com:vml" Requires="v">
                <p:oleObj spid="_x0000_s2319" r:id="rId3" imgW="7271927" imgH="3492719" progId="Excel.Chart.8">
                  <p:embed/>
                </p:oleObj>
              </mc:Choice>
              <mc:Fallback>
                <p:oleObj r:id="rId3" imgW="7271927" imgH="3492719"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5183" y="1532467"/>
                        <a:ext cx="9698567" cy="4660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Slide Number Placeholder 5"/>
          <p:cNvSpPr>
            <a:spLocks noGrp="1"/>
          </p:cNvSpPr>
          <p:nvPr>
            <p:ph type="sldNum" sz="quarter" idx="10"/>
          </p:nvPr>
        </p:nvSpPr>
        <p:spPr/>
        <p:txBody>
          <a:bodyPr/>
          <a:lstStyle>
            <a:lvl1pPr algn="r">
              <a:defRPr sz="1600" smtClean="0">
                <a:solidFill>
                  <a:schemeClr val="tx2">
                    <a:lumMod val="75000"/>
                    <a:lumOff val="25000"/>
                  </a:schemeClr>
                </a:solidFill>
                <a:latin typeface="Source Sans Pro Light"/>
              </a:defRPr>
            </a:lvl1pPr>
          </a:lstStyle>
          <a:p>
            <a:fld id="{D57F1E4F-1CFF-5643-939E-217C01CDF565}" type="slidenum">
              <a:rPr lang="en-US" smtClean="0"/>
              <a:pPr/>
              <a:t>‹#›</a:t>
            </a:fld>
            <a:endParaRPr lang="en-US" dirty="0"/>
          </a:p>
        </p:txBody>
      </p:sp>
      <p:pic>
        <p:nvPicPr>
          <p:cNvPr id="6" name="Picture 5" descr="databricks_logoTM_800px.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163" y="6408813"/>
            <a:ext cx="1467151" cy="249416"/>
          </a:xfrm>
          <a:prstGeom prst="rect">
            <a:avLst/>
          </a:prstGeom>
        </p:spPr>
      </p:pic>
      <p:sp>
        <p:nvSpPr>
          <p:cNvPr id="10" name="Title Placeholder 1"/>
          <p:cNvSpPr>
            <a:spLocks noGrp="1"/>
          </p:cNvSpPr>
          <p:nvPr>
            <p:ph type="title"/>
          </p:nvPr>
        </p:nvSpPr>
        <p:spPr bwMode="auto">
          <a:xfrm>
            <a:off x="339681" y="275167"/>
            <a:ext cx="11413939"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21898" tIns="60949" rIns="121898" bIns="60949" numCol="1" anchor="t" anchorCtr="0" compatLnSpc="1">
            <a:prstTxWarp prst="textNoShape">
              <a:avLst/>
            </a:prstTxWarp>
            <a:normAutofit/>
          </a:bodyPr>
          <a:lstStyle/>
          <a:p>
            <a:pPr lvl="0"/>
            <a:r>
              <a:rPr lang="en-US"/>
              <a:t>Click to edit Master title style</a:t>
            </a:r>
            <a:endParaRPr lang="en-US" dirty="0"/>
          </a:p>
        </p:txBody>
      </p:sp>
    </p:spTree>
    <p:extLst>
      <p:ext uri="{BB962C8B-B14F-4D97-AF65-F5344CB8AC3E}">
        <p14:creationId xmlns:p14="http://schemas.microsoft.com/office/powerpoint/2010/main" val="298516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descr="01_FLASHLIGHT_explorati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8185" y="1316569"/>
            <a:ext cx="1456267" cy="14562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6" descr="02_CLOUDCLUSTER_managedcluste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84450" y="1341972"/>
            <a:ext cx="1430867" cy="14308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7" descr="03_PIPELIN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85169" y="1341972"/>
            <a:ext cx="1430867" cy="14308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8" descr="04_THIRDPARTY.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58901" y="1341978"/>
            <a:ext cx="1443567" cy="14435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9" descr="05_UNIFIED_PLATFORM_knot.eps.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425268" y="1261537"/>
            <a:ext cx="1526117" cy="15261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0" descr="06_COMMUNITY.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093217" y="1420296"/>
            <a:ext cx="1316567" cy="13165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1" descr="07_LIBRARIES.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551601" y="1369505"/>
            <a:ext cx="1458383" cy="14583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2" descr="08_LOGO_BUG.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476069" y="4565661"/>
            <a:ext cx="1430867" cy="14308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3" descr="09_EXPLORE_LANGUAGE.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64684" y="3100917"/>
            <a:ext cx="1439333" cy="1439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4" descr="10_COLLABORATE.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611967" y="3117850"/>
            <a:ext cx="1318684" cy="13186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5" descr="11_CHART_visualize.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140202" y="3189825"/>
            <a:ext cx="1318684" cy="13186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6" descr="12_DASHBOARD.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5524500" y="3175000"/>
            <a:ext cx="1297517"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7" descr="13_CLUSTERS.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113367" y="4737103"/>
            <a:ext cx="1471084" cy="14710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8" descr="14_WAND_PowerSpark.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605617" y="4739217"/>
            <a:ext cx="1397000" cy="139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9" descr="15_IMPORT_CLOUD.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4110569" y="4737113"/>
            <a:ext cx="1380067" cy="13800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20" descr="16_CALENDAR_schedule.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7552268" y="3191950"/>
            <a:ext cx="1297517" cy="1299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21" descr="17_CHECKLIST_monitor.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9116501" y="3189833"/>
            <a:ext cx="1375833" cy="13758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TextBox 22"/>
          <p:cNvSpPr txBox="1">
            <a:spLocks noChangeArrowheads="1"/>
          </p:cNvSpPr>
          <p:nvPr/>
        </p:nvSpPr>
        <p:spPr bwMode="auto">
          <a:xfrm>
            <a:off x="1371602" y="2504022"/>
            <a:ext cx="977146" cy="307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Exploration</a:t>
            </a:r>
          </a:p>
        </p:txBody>
      </p:sp>
      <p:sp>
        <p:nvSpPr>
          <p:cNvPr id="21" name="TextBox 23"/>
          <p:cNvSpPr txBox="1">
            <a:spLocks noChangeArrowheads="1"/>
          </p:cNvSpPr>
          <p:nvPr/>
        </p:nvSpPr>
        <p:spPr bwMode="auto">
          <a:xfrm>
            <a:off x="2611975" y="2504021"/>
            <a:ext cx="1387515" cy="307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Managed Clusters</a:t>
            </a:r>
          </a:p>
        </p:txBody>
      </p:sp>
      <p:sp>
        <p:nvSpPr>
          <p:cNvPr id="22" name="TextBox 24"/>
          <p:cNvSpPr txBox="1">
            <a:spLocks noChangeArrowheads="1"/>
          </p:cNvSpPr>
          <p:nvPr/>
        </p:nvSpPr>
        <p:spPr bwMode="auto">
          <a:xfrm>
            <a:off x="4415376" y="2504021"/>
            <a:ext cx="848906" cy="307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Pipelines</a:t>
            </a:r>
          </a:p>
        </p:txBody>
      </p:sp>
      <p:sp>
        <p:nvSpPr>
          <p:cNvPr id="23" name="TextBox 25"/>
          <p:cNvSpPr txBox="1">
            <a:spLocks noChangeArrowheads="1"/>
          </p:cNvSpPr>
          <p:nvPr/>
        </p:nvSpPr>
        <p:spPr bwMode="auto">
          <a:xfrm>
            <a:off x="5628228" y="2504021"/>
            <a:ext cx="1131034" cy="307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3</a:t>
            </a:r>
            <a:r>
              <a:rPr lang="en-US" sz="1200" baseline="30000">
                <a:latin typeface="Source Sans Pro Light" charset="0"/>
              </a:rPr>
              <a:t>rd</a:t>
            </a:r>
            <a:r>
              <a:rPr lang="en-US" sz="1200">
                <a:latin typeface="Source Sans Pro Light" charset="0"/>
              </a:rPr>
              <a:t> Party Apps</a:t>
            </a:r>
          </a:p>
        </p:txBody>
      </p:sp>
      <p:sp>
        <p:nvSpPr>
          <p:cNvPr id="24" name="TextBox 26"/>
          <p:cNvSpPr txBox="1">
            <a:spLocks noChangeArrowheads="1"/>
          </p:cNvSpPr>
          <p:nvPr/>
        </p:nvSpPr>
        <p:spPr bwMode="auto">
          <a:xfrm>
            <a:off x="9266778" y="2504021"/>
            <a:ext cx="978838" cy="307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Community</a:t>
            </a:r>
          </a:p>
        </p:txBody>
      </p:sp>
      <p:sp>
        <p:nvSpPr>
          <p:cNvPr id="25" name="TextBox 27"/>
          <p:cNvSpPr txBox="1">
            <a:spLocks noChangeArrowheads="1"/>
          </p:cNvSpPr>
          <p:nvPr/>
        </p:nvSpPr>
        <p:spPr bwMode="auto">
          <a:xfrm>
            <a:off x="1462628" y="5810253"/>
            <a:ext cx="771962" cy="307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Clusters</a:t>
            </a:r>
          </a:p>
        </p:txBody>
      </p:sp>
      <p:sp>
        <p:nvSpPr>
          <p:cNvPr id="26" name="TextBox 28"/>
          <p:cNvSpPr txBox="1">
            <a:spLocks noChangeArrowheads="1"/>
          </p:cNvSpPr>
          <p:nvPr/>
        </p:nvSpPr>
        <p:spPr bwMode="auto">
          <a:xfrm>
            <a:off x="9249849" y="4288373"/>
            <a:ext cx="1246451" cy="307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Monitor Results</a:t>
            </a:r>
          </a:p>
        </p:txBody>
      </p:sp>
      <p:sp>
        <p:nvSpPr>
          <p:cNvPr id="27" name="TextBox 29"/>
          <p:cNvSpPr txBox="1">
            <a:spLocks noChangeArrowheads="1"/>
          </p:cNvSpPr>
          <p:nvPr/>
        </p:nvSpPr>
        <p:spPr bwMode="auto">
          <a:xfrm>
            <a:off x="7476074" y="4288373"/>
            <a:ext cx="1528579" cy="307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Schedule Workflows </a:t>
            </a:r>
          </a:p>
        </p:txBody>
      </p:sp>
      <p:sp>
        <p:nvSpPr>
          <p:cNvPr id="28" name="TextBox 30"/>
          <p:cNvSpPr txBox="1">
            <a:spLocks noChangeArrowheads="1"/>
          </p:cNvSpPr>
          <p:nvPr/>
        </p:nvSpPr>
        <p:spPr bwMode="auto">
          <a:xfrm>
            <a:off x="4345522" y="5806021"/>
            <a:ext cx="996073" cy="307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Import Data</a:t>
            </a:r>
          </a:p>
        </p:txBody>
      </p:sp>
      <p:sp>
        <p:nvSpPr>
          <p:cNvPr id="29" name="TextBox 31"/>
          <p:cNvSpPr txBox="1">
            <a:spLocks noChangeArrowheads="1"/>
          </p:cNvSpPr>
          <p:nvPr/>
        </p:nvSpPr>
        <p:spPr bwMode="auto">
          <a:xfrm>
            <a:off x="2683945" y="5810253"/>
            <a:ext cx="1195155" cy="307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Power of Spark</a:t>
            </a:r>
          </a:p>
        </p:txBody>
      </p:sp>
      <p:sp>
        <p:nvSpPr>
          <p:cNvPr id="30" name="TextBox 32"/>
          <p:cNvSpPr txBox="1">
            <a:spLocks noChangeArrowheads="1"/>
          </p:cNvSpPr>
          <p:nvPr/>
        </p:nvSpPr>
        <p:spPr bwMode="auto">
          <a:xfrm>
            <a:off x="2743211" y="4273553"/>
            <a:ext cx="989970" cy="307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Collaborate</a:t>
            </a:r>
          </a:p>
        </p:txBody>
      </p:sp>
      <p:sp>
        <p:nvSpPr>
          <p:cNvPr id="31" name="TextBox 33"/>
          <p:cNvSpPr txBox="1">
            <a:spLocks noChangeArrowheads="1"/>
          </p:cNvSpPr>
          <p:nvPr/>
        </p:nvSpPr>
        <p:spPr bwMode="auto">
          <a:xfrm>
            <a:off x="5818719" y="4273553"/>
            <a:ext cx="720666" cy="307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Publish</a:t>
            </a:r>
          </a:p>
        </p:txBody>
      </p:sp>
      <p:sp>
        <p:nvSpPr>
          <p:cNvPr id="32" name="TextBox 34"/>
          <p:cNvSpPr txBox="1">
            <a:spLocks noChangeArrowheads="1"/>
          </p:cNvSpPr>
          <p:nvPr/>
        </p:nvSpPr>
        <p:spPr bwMode="auto">
          <a:xfrm>
            <a:off x="4449235" y="4273553"/>
            <a:ext cx="797610" cy="307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Visualize</a:t>
            </a:r>
          </a:p>
        </p:txBody>
      </p:sp>
      <p:sp>
        <p:nvSpPr>
          <p:cNvPr id="33" name="TextBox 35"/>
          <p:cNvSpPr txBox="1">
            <a:spLocks noChangeArrowheads="1"/>
          </p:cNvSpPr>
          <p:nvPr/>
        </p:nvSpPr>
        <p:spPr bwMode="auto">
          <a:xfrm>
            <a:off x="1358900" y="4273557"/>
            <a:ext cx="874554" cy="307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Language</a:t>
            </a:r>
          </a:p>
        </p:txBody>
      </p:sp>
      <p:sp>
        <p:nvSpPr>
          <p:cNvPr id="34" name="TextBox 36"/>
          <p:cNvSpPr txBox="1">
            <a:spLocks noChangeArrowheads="1"/>
          </p:cNvSpPr>
          <p:nvPr/>
        </p:nvSpPr>
        <p:spPr bwMode="auto">
          <a:xfrm>
            <a:off x="10938935" y="2504021"/>
            <a:ext cx="810434" cy="307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Libraries</a:t>
            </a:r>
          </a:p>
        </p:txBody>
      </p:sp>
      <p:sp>
        <p:nvSpPr>
          <p:cNvPr id="35" name="TextBox 37"/>
          <p:cNvSpPr txBox="1">
            <a:spLocks noChangeArrowheads="1"/>
          </p:cNvSpPr>
          <p:nvPr/>
        </p:nvSpPr>
        <p:spPr bwMode="auto">
          <a:xfrm>
            <a:off x="7600959" y="2504021"/>
            <a:ext cx="1272099" cy="307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Unified Platform</a:t>
            </a:r>
          </a:p>
        </p:txBody>
      </p:sp>
      <p:sp>
        <p:nvSpPr>
          <p:cNvPr id="36" name="TextBox 38"/>
          <p:cNvSpPr txBox="1">
            <a:spLocks noChangeArrowheads="1"/>
          </p:cNvSpPr>
          <p:nvPr/>
        </p:nvSpPr>
        <p:spPr bwMode="auto">
          <a:xfrm>
            <a:off x="7833792" y="5736173"/>
            <a:ext cx="848906" cy="307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Logo Bug</a:t>
            </a:r>
          </a:p>
        </p:txBody>
      </p:sp>
      <p:sp>
        <p:nvSpPr>
          <p:cNvPr id="38" name="Slide Number Placeholder 5"/>
          <p:cNvSpPr>
            <a:spLocks noGrp="1"/>
          </p:cNvSpPr>
          <p:nvPr>
            <p:ph type="sldNum" sz="quarter" idx="10"/>
          </p:nvPr>
        </p:nvSpPr>
        <p:spPr/>
        <p:txBody>
          <a:bodyPr/>
          <a:lstStyle>
            <a:lvl1pPr algn="r">
              <a:defRPr sz="1600" smtClean="0">
                <a:solidFill>
                  <a:schemeClr val="tx2">
                    <a:lumMod val="75000"/>
                    <a:lumOff val="25000"/>
                  </a:schemeClr>
                </a:solidFill>
                <a:latin typeface="Source Sans Pro Light"/>
              </a:defRPr>
            </a:lvl1pPr>
          </a:lstStyle>
          <a:p>
            <a:fld id="{D57F1E4F-1CFF-5643-939E-217C01CDF565}" type="slidenum">
              <a:rPr lang="en-US" smtClean="0"/>
              <a:pPr/>
              <a:t>‹#›</a:t>
            </a:fld>
            <a:endParaRPr lang="en-US" dirty="0"/>
          </a:p>
        </p:txBody>
      </p:sp>
      <p:pic>
        <p:nvPicPr>
          <p:cNvPr id="39" name="Picture 38" descr="databricks_logoTM_800px.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96163" y="6408813"/>
            <a:ext cx="1467151" cy="249416"/>
          </a:xfrm>
          <a:prstGeom prst="rect">
            <a:avLst/>
          </a:prstGeom>
        </p:spPr>
      </p:pic>
      <p:sp>
        <p:nvSpPr>
          <p:cNvPr id="41" name="Title Placeholder 1"/>
          <p:cNvSpPr>
            <a:spLocks noGrp="1"/>
          </p:cNvSpPr>
          <p:nvPr>
            <p:ph type="title"/>
          </p:nvPr>
        </p:nvSpPr>
        <p:spPr bwMode="auto">
          <a:xfrm>
            <a:off x="339681" y="275167"/>
            <a:ext cx="11413939"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21898" tIns="60949" rIns="121898" bIns="60949" numCol="1" anchor="t" anchorCtr="0" compatLnSpc="1">
            <a:prstTxWarp prst="textNoShape">
              <a:avLst/>
            </a:prstTxWarp>
            <a:normAutofit/>
          </a:bodyPr>
          <a:lstStyle/>
          <a:p>
            <a:pPr lvl="0"/>
            <a:r>
              <a:rPr lang="en-US"/>
              <a:t>Click to edit Master title style</a:t>
            </a:r>
            <a:endParaRPr lang="en-US" dirty="0"/>
          </a:p>
        </p:txBody>
      </p:sp>
    </p:spTree>
    <p:extLst>
      <p:ext uri="{BB962C8B-B14F-4D97-AF65-F5344CB8AC3E}">
        <p14:creationId xmlns:p14="http://schemas.microsoft.com/office/powerpoint/2010/main" val="265918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losing Fram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5" name="Picture 4" descr="databricks_logoTM_rev_CMYK.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46585" y="5979584"/>
            <a:ext cx="2980267" cy="4466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1"/>
          <p:cNvSpPr>
            <a:spLocks noGrp="1"/>
          </p:cNvSpPr>
          <p:nvPr>
            <p:ph type="ctrTitle" hasCustomPrompt="1"/>
          </p:nvPr>
        </p:nvSpPr>
        <p:spPr>
          <a:xfrm>
            <a:off x="1204151" y="2131189"/>
            <a:ext cx="10319924" cy="1665112"/>
          </a:xfrm>
        </p:spPr>
        <p:txBody>
          <a:bodyPr>
            <a:noAutofit/>
          </a:bodyPr>
          <a:lstStyle>
            <a:lvl1pPr algn="l">
              <a:defRPr sz="7200" b="0" i="0" baseline="0">
                <a:solidFill>
                  <a:schemeClr val="bg1"/>
                </a:solidFill>
                <a:latin typeface="Newslab Thin"/>
                <a:cs typeface="Newslab Light"/>
              </a:defRPr>
            </a:lvl1pPr>
          </a:lstStyle>
          <a:p>
            <a:r>
              <a:rPr lang="en-US" dirty="0"/>
              <a:t>Thank you.</a:t>
            </a:r>
          </a:p>
        </p:txBody>
      </p:sp>
      <p:sp>
        <p:nvSpPr>
          <p:cNvPr id="4" name="Text Placeholder 3"/>
          <p:cNvSpPr>
            <a:spLocks noGrp="1"/>
          </p:cNvSpPr>
          <p:nvPr>
            <p:ph type="body" sz="half" idx="2" hasCustomPrompt="1"/>
          </p:nvPr>
        </p:nvSpPr>
        <p:spPr>
          <a:xfrm>
            <a:off x="1204165" y="3622675"/>
            <a:ext cx="8466431" cy="888588"/>
          </a:xfrm>
          <a:prstGeom prst="rect">
            <a:avLst/>
          </a:prstGeom>
        </p:spPr>
        <p:txBody>
          <a:bodyPr>
            <a:noAutofit/>
          </a:bodyPr>
          <a:lstStyle>
            <a:lvl1pPr marL="0" indent="0" algn="l">
              <a:buNone/>
              <a:defRPr sz="3200" baseline="0">
                <a:solidFill>
                  <a:schemeClr val="bg1"/>
                </a:solidFill>
              </a:defRPr>
            </a:lvl1pPr>
            <a:lvl2pPr marL="609475" indent="0">
              <a:buNone/>
              <a:defRPr sz="1600"/>
            </a:lvl2pPr>
            <a:lvl3pPr marL="1218960" indent="0">
              <a:buNone/>
              <a:defRPr sz="1300"/>
            </a:lvl3pPr>
            <a:lvl4pPr marL="1828437" indent="0">
              <a:buNone/>
              <a:defRPr sz="1200"/>
            </a:lvl4pPr>
            <a:lvl5pPr marL="2437918" indent="0">
              <a:buNone/>
              <a:defRPr sz="1200"/>
            </a:lvl5pPr>
            <a:lvl6pPr marL="3047392" indent="0">
              <a:buNone/>
              <a:defRPr sz="1200"/>
            </a:lvl6pPr>
            <a:lvl7pPr marL="3656867" indent="0">
              <a:buNone/>
              <a:defRPr sz="1200"/>
            </a:lvl7pPr>
            <a:lvl8pPr marL="4266347" indent="0">
              <a:buNone/>
              <a:defRPr sz="1200"/>
            </a:lvl8pPr>
            <a:lvl9pPr marL="4875825" indent="0">
              <a:buNone/>
              <a:defRPr sz="1200"/>
            </a:lvl9pPr>
          </a:lstStyle>
          <a:p>
            <a:pPr lvl="0"/>
            <a:r>
              <a:rPr lang="en-US" dirty="0"/>
              <a:t>Parting words or contact information go here.</a:t>
            </a:r>
          </a:p>
        </p:txBody>
      </p:sp>
    </p:spTree>
    <p:extLst>
      <p:ext uri="{BB962C8B-B14F-4D97-AF65-F5344CB8AC3E}">
        <p14:creationId xmlns:p14="http://schemas.microsoft.com/office/powerpoint/2010/main" val="262738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39681" y="275167"/>
            <a:ext cx="11413939"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21898" tIns="60949" rIns="121898" bIns="60949" numCol="1" anchor="t" anchorCtr="0" compatLnSpc="1">
            <a:prstTxWarp prst="textNoShape">
              <a:avLst/>
            </a:prstTxWarp>
            <a:normAutofit/>
          </a:bodyPr>
          <a:lstStyle/>
          <a:p>
            <a:pPr lvl="0"/>
            <a:r>
              <a:rPr lang="en-US"/>
              <a:t>Click to edit Master title style</a:t>
            </a:r>
            <a:endParaRPr lang="en-US" dirty="0"/>
          </a:p>
        </p:txBody>
      </p:sp>
      <p:sp>
        <p:nvSpPr>
          <p:cNvPr id="6" name="Slide Number Placeholder 5"/>
          <p:cNvSpPr>
            <a:spLocks noGrp="1"/>
          </p:cNvSpPr>
          <p:nvPr>
            <p:ph type="sldNum" sz="quarter" idx="4"/>
          </p:nvPr>
        </p:nvSpPr>
        <p:spPr>
          <a:xfrm>
            <a:off x="11281833" y="6381761"/>
            <a:ext cx="745067" cy="364067"/>
          </a:xfrm>
          <a:prstGeom prst="rect">
            <a:avLst/>
          </a:prstGeom>
        </p:spPr>
        <p:txBody>
          <a:bodyPr vert="horz" lIns="121898" tIns="60949" rIns="121898" bIns="60949" rtlCol="0" anchor="ctr"/>
          <a:lstStyle>
            <a:lvl1pPr algn="r" fontAlgn="auto">
              <a:spcBef>
                <a:spcPts val="0"/>
              </a:spcBef>
              <a:spcAft>
                <a:spcPts val="0"/>
              </a:spcAft>
              <a:defRPr sz="1600" smtClean="0">
                <a:solidFill>
                  <a:schemeClr val="bg1"/>
                </a:solidFill>
                <a:latin typeface="Source Sans Pro Light"/>
                <a:ea typeface="+mn-ea"/>
                <a:cs typeface="+mn-cs"/>
              </a:defRPr>
            </a:lvl1pPr>
          </a:lstStyle>
          <a:p>
            <a:fld id="{D57F1E4F-1CFF-5643-939E-217C01CDF565}" type="slidenum">
              <a:rPr lang="en-US" smtClean="0"/>
              <a:pPr/>
              <a:t>‹#›</a:t>
            </a:fld>
            <a:endParaRPr lang="en-US" dirty="0"/>
          </a:p>
        </p:txBody>
      </p:sp>
      <p:sp>
        <p:nvSpPr>
          <p:cNvPr id="2" name="Text Placeholder 1"/>
          <p:cNvSpPr>
            <a:spLocks noGrp="1"/>
          </p:cNvSpPr>
          <p:nvPr>
            <p:ph type="body" idx="1"/>
          </p:nvPr>
        </p:nvSpPr>
        <p:spPr>
          <a:xfrm>
            <a:off x="609600" y="1600215"/>
            <a:ext cx="10972800" cy="4525433"/>
          </a:xfrm>
          <a:prstGeom prst="rect">
            <a:avLst/>
          </a:prstGeom>
        </p:spPr>
        <p:txBody>
          <a:bodyPr vert="horz" lIns="121898" tIns="60949" rIns="121898"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Lst>
  <p:txStyles>
    <p:titleStyle>
      <a:lvl1pPr algn="l" defTabSz="609475" rtl="0" eaLnBrk="1" fontAlgn="base" hangingPunct="1">
        <a:spcBef>
          <a:spcPct val="0"/>
        </a:spcBef>
        <a:spcAft>
          <a:spcPct val="0"/>
        </a:spcAft>
        <a:defRPr sz="5300" kern="1200">
          <a:solidFill>
            <a:schemeClr val="tx1">
              <a:lumMod val="75000"/>
              <a:lumOff val="25000"/>
            </a:schemeClr>
          </a:solidFill>
          <a:latin typeface="Newslab Thin"/>
          <a:ea typeface="ＭＳ Ｐゴシック" charset="0"/>
          <a:cs typeface="Newslab Thin"/>
        </a:defRPr>
      </a:lvl1pPr>
      <a:lvl2pPr algn="l" defTabSz="609475" rtl="0" eaLnBrk="1" fontAlgn="base" hangingPunct="1">
        <a:spcBef>
          <a:spcPct val="0"/>
        </a:spcBef>
        <a:spcAft>
          <a:spcPct val="0"/>
        </a:spcAft>
        <a:defRPr sz="5300">
          <a:solidFill>
            <a:schemeClr val="tx1"/>
          </a:solidFill>
          <a:latin typeface="Newslab Light" charset="0"/>
          <a:ea typeface="ＭＳ Ｐゴシック" charset="0"/>
        </a:defRPr>
      </a:lvl2pPr>
      <a:lvl3pPr algn="l" defTabSz="609475" rtl="0" eaLnBrk="1" fontAlgn="base" hangingPunct="1">
        <a:spcBef>
          <a:spcPct val="0"/>
        </a:spcBef>
        <a:spcAft>
          <a:spcPct val="0"/>
        </a:spcAft>
        <a:defRPr sz="5300">
          <a:solidFill>
            <a:schemeClr val="tx1"/>
          </a:solidFill>
          <a:latin typeface="Newslab Light" charset="0"/>
          <a:ea typeface="ＭＳ Ｐゴシック" charset="0"/>
        </a:defRPr>
      </a:lvl3pPr>
      <a:lvl4pPr algn="l" defTabSz="609475" rtl="0" eaLnBrk="1" fontAlgn="base" hangingPunct="1">
        <a:spcBef>
          <a:spcPct val="0"/>
        </a:spcBef>
        <a:spcAft>
          <a:spcPct val="0"/>
        </a:spcAft>
        <a:defRPr sz="5300">
          <a:solidFill>
            <a:schemeClr val="tx1"/>
          </a:solidFill>
          <a:latin typeface="Newslab Light" charset="0"/>
          <a:ea typeface="ＭＳ Ｐゴシック" charset="0"/>
        </a:defRPr>
      </a:lvl4pPr>
      <a:lvl5pPr algn="l" defTabSz="609475" rtl="0" eaLnBrk="1" fontAlgn="base" hangingPunct="1">
        <a:spcBef>
          <a:spcPct val="0"/>
        </a:spcBef>
        <a:spcAft>
          <a:spcPct val="0"/>
        </a:spcAft>
        <a:defRPr sz="5300">
          <a:solidFill>
            <a:schemeClr val="tx1"/>
          </a:solidFill>
          <a:latin typeface="Newslab Light" charset="0"/>
          <a:ea typeface="ＭＳ Ｐゴシック" charset="0"/>
        </a:defRPr>
      </a:lvl5pPr>
      <a:lvl6pPr marL="609475" algn="l" defTabSz="609475" rtl="0" eaLnBrk="1" fontAlgn="base" hangingPunct="1">
        <a:spcBef>
          <a:spcPct val="0"/>
        </a:spcBef>
        <a:spcAft>
          <a:spcPct val="0"/>
        </a:spcAft>
        <a:defRPr sz="5300">
          <a:solidFill>
            <a:schemeClr val="tx1"/>
          </a:solidFill>
          <a:latin typeface="Newslab Light" charset="0"/>
          <a:ea typeface="ＭＳ Ｐゴシック" charset="0"/>
        </a:defRPr>
      </a:lvl6pPr>
      <a:lvl7pPr marL="1218960" algn="l" defTabSz="609475" rtl="0" eaLnBrk="1" fontAlgn="base" hangingPunct="1">
        <a:spcBef>
          <a:spcPct val="0"/>
        </a:spcBef>
        <a:spcAft>
          <a:spcPct val="0"/>
        </a:spcAft>
        <a:defRPr sz="5300">
          <a:solidFill>
            <a:schemeClr val="tx1"/>
          </a:solidFill>
          <a:latin typeface="Newslab Light" charset="0"/>
          <a:ea typeface="ＭＳ Ｐゴシック" charset="0"/>
        </a:defRPr>
      </a:lvl7pPr>
      <a:lvl8pPr marL="1828437" algn="l" defTabSz="609475" rtl="0" eaLnBrk="1" fontAlgn="base" hangingPunct="1">
        <a:spcBef>
          <a:spcPct val="0"/>
        </a:spcBef>
        <a:spcAft>
          <a:spcPct val="0"/>
        </a:spcAft>
        <a:defRPr sz="5300">
          <a:solidFill>
            <a:schemeClr val="tx1"/>
          </a:solidFill>
          <a:latin typeface="Newslab Light" charset="0"/>
          <a:ea typeface="ＭＳ Ｐゴシック" charset="0"/>
        </a:defRPr>
      </a:lvl8pPr>
      <a:lvl9pPr marL="2437918" algn="l" defTabSz="609475" rtl="0" eaLnBrk="1" fontAlgn="base" hangingPunct="1">
        <a:spcBef>
          <a:spcPct val="0"/>
        </a:spcBef>
        <a:spcAft>
          <a:spcPct val="0"/>
        </a:spcAft>
        <a:defRPr sz="5300">
          <a:solidFill>
            <a:schemeClr val="tx1"/>
          </a:solidFill>
          <a:latin typeface="Newslab Light" charset="0"/>
          <a:ea typeface="ＭＳ Ｐゴシック" charset="0"/>
        </a:defRPr>
      </a:lvl9pPr>
    </p:titleStyle>
    <p:bodyStyle>
      <a:lvl1pPr marL="224324" indent="-224324" algn="l" defTabSz="609475" rtl="0" eaLnBrk="1" fontAlgn="base" hangingPunct="1">
        <a:lnSpc>
          <a:spcPct val="100000"/>
        </a:lnSpc>
        <a:spcBef>
          <a:spcPct val="20000"/>
        </a:spcBef>
        <a:spcAft>
          <a:spcPct val="0"/>
        </a:spcAft>
        <a:buSzPct val="90000"/>
        <a:buFont typeface="Arial"/>
        <a:buChar char="•"/>
        <a:defRPr sz="3200" kern="1200" spc="0">
          <a:solidFill>
            <a:schemeClr val="tx1">
              <a:lumMod val="75000"/>
              <a:lumOff val="25000"/>
            </a:schemeClr>
          </a:solidFill>
          <a:latin typeface="Source Sans Pro Light"/>
          <a:ea typeface="ＭＳ Ｐゴシック" charset="0"/>
          <a:cs typeface="Source Sans Pro"/>
        </a:defRPr>
      </a:lvl1pPr>
      <a:lvl2pPr marL="535411" indent="-232790" algn="l" defTabSz="609475" rtl="0" eaLnBrk="1" fontAlgn="base" hangingPunct="1">
        <a:lnSpc>
          <a:spcPct val="100000"/>
        </a:lnSpc>
        <a:spcBef>
          <a:spcPct val="20000"/>
        </a:spcBef>
        <a:spcAft>
          <a:spcPct val="0"/>
        </a:spcAft>
        <a:buSzPct val="90000"/>
        <a:buFont typeface="Arial"/>
        <a:buChar char="•"/>
        <a:defRPr sz="2700" kern="1200" spc="0">
          <a:solidFill>
            <a:schemeClr val="tx1">
              <a:lumMod val="75000"/>
              <a:lumOff val="25000"/>
            </a:schemeClr>
          </a:solidFill>
          <a:latin typeface="Source Sans Pro Light"/>
          <a:ea typeface="ＭＳ Ｐゴシック" charset="0"/>
          <a:cs typeface="Source Sans Pro"/>
        </a:defRPr>
      </a:lvl2pPr>
      <a:lvl3pPr marL="992525" indent="-232790" algn="l" defTabSz="609475" rtl="0" eaLnBrk="1" fontAlgn="base" hangingPunct="1">
        <a:lnSpc>
          <a:spcPct val="100000"/>
        </a:lnSpc>
        <a:spcBef>
          <a:spcPct val="20000"/>
        </a:spcBef>
        <a:spcAft>
          <a:spcPct val="0"/>
        </a:spcAft>
        <a:buSzPct val="80000"/>
        <a:buFont typeface="Lucida Grande"/>
        <a:buChar char="–"/>
        <a:tabLst/>
        <a:defRPr sz="2400" kern="1200" spc="0">
          <a:solidFill>
            <a:schemeClr val="tx1">
              <a:lumMod val="75000"/>
              <a:lumOff val="25000"/>
            </a:schemeClr>
          </a:solidFill>
          <a:latin typeface="Source Sans Pro Light"/>
          <a:ea typeface="ＭＳ Ｐゴシック" charset="0"/>
          <a:cs typeface="Source Sans Pro"/>
        </a:defRPr>
      </a:lvl3pPr>
      <a:lvl4pPr marL="1295144" indent="-232790" algn="l" defTabSz="609475" rtl="0" eaLnBrk="1" fontAlgn="base" hangingPunct="1">
        <a:lnSpc>
          <a:spcPct val="100000"/>
        </a:lnSpc>
        <a:spcBef>
          <a:spcPct val="20000"/>
        </a:spcBef>
        <a:spcAft>
          <a:spcPct val="0"/>
        </a:spcAft>
        <a:buSzPct val="90000"/>
        <a:buFont typeface="Arial"/>
        <a:buChar char="•"/>
        <a:defRPr sz="2400" kern="1200" spc="0">
          <a:solidFill>
            <a:schemeClr val="tx1">
              <a:lumMod val="75000"/>
              <a:lumOff val="25000"/>
            </a:schemeClr>
          </a:solidFill>
          <a:latin typeface="Source Sans Pro Light"/>
          <a:ea typeface="ＭＳ Ｐゴシック" charset="0"/>
          <a:cs typeface="Source Sans Pro"/>
        </a:defRPr>
      </a:lvl4pPr>
      <a:lvl5pPr marL="1519463" indent="-224324" algn="l" defTabSz="609475" rtl="0" eaLnBrk="1" fontAlgn="base" hangingPunct="1">
        <a:lnSpc>
          <a:spcPct val="100000"/>
        </a:lnSpc>
        <a:spcBef>
          <a:spcPct val="20000"/>
        </a:spcBef>
        <a:spcAft>
          <a:spcPct val="0"/>
        </a:spcAft>
        <a:buSzPct val="80000"/>
        <a:buFont typeface="Lucida Grande"/>
        <a:buChar char="–"/>
        <a:defRPr sz="2100" kern="1200" spc="0">
          <a:solidFill>
            <a:schemeClr val="tx1">
              <a:lumMod val="75000"/>
              <a:lumOff val="25000"/>
            </a:schemeClr>
          </a:solidFill>
          <a:latin typeface="Source Sans Pro Light"/>
          <a:ea typeface="ＭＳ Ｐゴシック" charset="0"/>
          <a:cs typeface="Source Sans Pro"/>
        </a:defRPr>
      </a:lvl5pPr>
      <a:lvl6pPr marL="3352128" indent="-304736" algn="l" defTabSz="609475" rtl="0" eaLnBrk="1" latinLnBrk="0" hangingPunct="1">
        <a:spcBef>
          <a:spcPct val="20000"/>
        </a:spcBef>
        <a:buFont typeface="Arial"/>
        <a:buChar char="•"/>
        <a:defRPr sz="2700" kern="1200">
          <a:solidFill>
            <a:schemeClr val="tx1"/>
          </a:solidFill>
          <a:latin typeface="+mn-lt"/>
          <a:ea typeface="+mn-ea"/>
          <a:cs typeface="+mn-cs"/>
        </a:defRPr>
      </a:lvl6pPr>
      <a:lvl7pPr marL="3961610" indent="-304736" algn="l" defTabSz="609475" rtl="0" eaLnBrk="1" latinLnBrk="0" hangingPunct="1">
        <a:spcBef>
          <a:spcPct val="20000"/>
        </a:spcBef>
        <a:buFont typeface="Arial"/>
        <a:buChar char="•"/>
        <a:defRPr sz="2700" kern="1200">
          <a:solidFill>
            <a:schemeClr val="tx1"/>
          </a:solidFill>
          <a:latin typeface="+mn-lt"/>
          <a:ea typeface="+mn-ea"/>
          <a:cs typeface="+mn-cs"/>
        </a:defRPr>
      </a:lvl7pPr>
      <a:lvl8pPr marL="4571088" indent="-304736" algn="l" defTabSz="609475" rtl="0" eaLnBrk="1" latinLnBrk="0" hangingPunct="1">
        <a:spcBef>
          <a:spcPct val="20000"/>
        </a:spcBef>
        <a:buFont typeface="Arial"/>
        <a:buChar char="•"/>
        <a:defRPr sz="2700" kern="1200">
          <a:solidFill>
            <a:schemeClr val="tx1"/>
          </a:solidFill>
          <a:latin typeface="+mn-lt"/>
          <a:ea typeface="+mn-ea"/>
          <a:cs typeface="+mn-cs"/>
        </a:defRPr>
      </a:lvl8pPr>
      <a:lvl9pPr marL="5180565" indent="-304736" algn="l" defTabSz="609475"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75" rtl="0" eaLnBrk="1" latinLnBrk="0" hangingPunct="1">
        <a:defRPr sz="2400" kern="1200">
          <a:solidFill>
            <a:schemeClr val="tx1"/>
          </a:solidFill>
          <a:latin typeface="+mn-lt"/>
          <a:ea typeface="+mn-ea"/>
          <a:cs typeface="+mn-cs"/>
        </a:defRPr>
      </a:lvl1pPr>
      <a:lvl2pPr marL="609475" algn="l" defTabSz="609475" rtl="0" eaLnBrk="1" latinLnBrk="0" hangingPunct="1">
        <a:defRPr sz="2400" kern="1200">
          <a:solidFill>
            <a:schemeClr val="tx1"/>
          </a:solidFill>
          <a:latin typeface="+mn-lt"/>
          <a:ea typeface="+mn-ea"/>
          <a:cs typeface="+mn-cs"/>
        </a:defRPr>
      </a:lvl2pPr>
      <a:lvl3pPr marL="1218960" algn="l" defTabSz="609475" rtl="0" eaLnBrk="1" latinLnBrk="0" hangingPunct="1">
        <a:defRPr sz="2400" kern="1200">
          <a:solidFill>
            <a:schemeClr val="tx1"/>
          </a:solidFill>
          <a:latin typeface="+mn-lt"/>
          <a:ea typeface="+mn-ea"/>
          <a:cs typeface="+mn-cs"/>
        </a:defRPr>
      </a:lvl3pPr>
      <a:lvl4pPr marL="1828437" algn="l" defTabSz="609475" rtl="0" eaLnBrk="1" latinLnBrk="0" hangingPunct="1">
        <a:defRPr sz="2400" kern="1200">
          <a:solidFill>
            <a:schemeClr val="tx1"/>
          </a:solidFill>
          <a:latin typeface="+mn-lt"/>
          <a:ea typeface="+mn-ea"/>
          <a:cs typeface="+mn-cs"/>
        </a:defRPr>
      </a:lvl4pPr>
      <a:lvl5pPr marL="2437918" algn="l" defTabSz="609475" rtl="0" eaLnBrk="1" latinLnBrk="0" hangingPunct="1">
        <a:defRPr sz="2400" kern="1200">
          <a:solidFill>
            <a:schemeClr val="tx1"/>
          </a:solidFill>
          <a:latin typeface="+mn-lt"/>
          <a:ea typeface="+mn-ea"/>
          <a:cs typeface="+mn-cs"/>
        </a:defRPr>
      </a:lvl5pPr>
      <a:lvl6pPr marL="3047392" algn="l" defTabSz="609475" rtl="0" eaLnBrk="1" latinLnBrk="0" hangingPunct="1">
        <a:defRPr sz="2400" kern="1200">
          <a:solidFill>
            <a:schemeClr val="tx1"/>
          </a:solidFill>
          <a:latin typeface="+mn-lt"/>
          <a:ea typeface="+mn-ea"/>
          <a:cs typeface="+mn-cs"/>
        </a:defRPr>
      </a:lvl6pPr>
      <a:lvl7pPr marL="3656867" algn="l" defTabSz="609475" rtl="0" eaLnBrk="1" latinLnBrk="0" hangingPunct="1">
        <a:defRPr sz="2400" kern="1200">
          <a:solidFill>
            <a:schemeClr val="tx1"/>
          </a:solidFill>
          <a:latin typeface="+mn-lt"/>
          <a:ea typeface="+mn-ea"/>
          <a:cs typeface="+mn-cs"/>
        </a:defRPr>
      </a:lvl7pPr>
      <a:lvl8pPr marL="4266347" algn="l" defTabSz="609475" rtl="0" eaLnBrk="1" latinLnBrk="0" hangingPunct="1">
        <a:defRPr sz="2400" kern="1200">
          <a:solidFill>
            <a:schemeClr val="tx1"/>
          </a:solidFill>
          <a:latin typeface="+mn-lt"/>
          <a:ea typeface="+mn-ea"/>
          <a:cs typeface="+mn-cs"/>
        </a:defRPr>
      </a:lvl8pPr>
      <a:lvl9pPr marL="4875825" algn="l" defTabSz="60947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0.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tinyurl.com/Spark-DS-Fil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ssw2016.cloud.databricks.com" TargetMode="External"/><Relationship Id="rId4" Type="http://schemas.openxmlformats.org/officeDocument/2006/relationships/hyperlink" Target="http://tinyurl.com/Spark-DataScience-TD1"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78367"/>
            <a:ext cx="12192000" cy="3043562"/>
          </a:xfrm>
        </p:spPr>
        <p:txBody>
          <a:bodyPr/>
          <a:lstStyle/>
          <a:p>
            <a:pPr algn="ctr"/>
            <a:r>
              <a:rPr lang="en-US" sz="6000" dirty="0"/>
              <a:t>Data Science with Apache Spark</a:t>
            </a:r>
          </a:p>
        </p:txBody>
      </p:sp>
      <p:pic>
        <p:nvPicPr>
          <p:cNvPr id="5" name="Picture 4"/>
          <p:cNvPicPr>
            <a:picLocks noChangeAspect="1"/>
          </p:cNvPicPr>
          <p:nvPr/>
        </p:nvPicPr>
        <p:blipFill>
          <a:blip r:embed="rId2"/>
          <a:stretch>
            <a:fillRect/>
          </a:stretch>
        </p:blipFill>
        <p:spPr>
          <a:xfrm>
            <a:off x="4545185" y="935336"/>
            <a:ext cx="3087875" cy="1815671"/>
          </a:xfrm>
          <a:prstGeom prst="rect">
            <a:avLst/>
          </a:prstGeom>
        </p:spPr>
      </p:pic>
      <p:pic>
        <p:nvPicPr>
          <p:cNvPr id="6" name="Picture 2" descr="https://licensebuttons.net/l/by-nc-nd/3.0/88x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9363" y="180851"/>
            <a:ext cx="1040751" cy="3666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Subtitle 8"/>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4806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71664" y="1360177"/>
            <a:ext cx="3031571" cy="415494"/>
          </a:xfrm>
          <a:prstGeom prst="rect">
            <a:avLst/>
          </a:prstGeom>
          <a:noFill/>
        </p:spPr>
        <p:txBody>
          <a:bodyPr wrap="none" lIns="91426" tIns="45718" rIns="91426" bIns="45718" rtlCol="0">
            <a:spAutoFit/>
          </a:bodyPr>
          <a:lstStyle/>
          <a:p>
            <a:r>
              <a:rPr lang="en-US" sz="2100" dirty="0">
                <a:latin typeface="Newslab Thin"/>
                <a:cs typeface="Newslab Thin"/>
              </a:rPr>
              <a:t>making big data simple</a:t>
            </a:r>
          </a:p>
        </p:txBody>
      </p:sp>
      <p:pic>
        <p:nvPicPr>
          <p:cNvPr id="4" name="Picture 4" descr="Note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4981" y="1225515"/>
            <a:ext cx="4013584" cy="404353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850901" y="5535969"/>
            <a:ext cx="3907667" cy="830993"/>
          </a:xfrm>
          <a:prstGeom prst="rect">
            <a:avLst/>
          </a:prstGeom>
          <a:noFill/>
        </p:spPr>
        <p:txBody>
          <a:bodyPr wrap="square" lIns="91426" tIns="45718" rIns="91426" bIns="45718" rtlCol="0">
            <a:spAutoFit/>
          </a:bodyPr>
          <a:lstStyle/>
          <a:p>
            <a:r>
              <a:rPr lang="en-US" sz="1200" dirty="0">
                <a:latin typeface="Source Sans Pro"/>
                <a:cs typeface="Source Sans Pro"/>
              </a:rPr>
              <a:t>Databricks Cloud:</a:t>
            </a:r>
          </a:p>
          <a:p>
            <a:r>
              <a:rPr lang="en-US" sz="1200" dirty="0">
                <a:solidFill>
                  <a:srgbClr val="000000"/>
                </a:solidFill>
                <a:latin typeface="Source Sans Pro Light"/>
                <a:cs typeface="Source Sans Pro Light"/>
              </a:rPr>
              <a:t>“A unified platform for building Big Data pipelines – from ETL to Exploration and Dashboards, to Advanced Analytics and Data Products.”</a:t>
            </a:r>
          </a:p>
        </p:txBody>
      </p:sp>
      <p:sp>
        <p:nvSpPr>
          <p:cNvPr id="6" name="TextBox 5"/>
          <p:cNvSpPr txBox="1"/>
          <p:nvPr/>
        </p:nvSpPr>
        <p:spPr>
          <a:xfrm>
            <a:off x="297669" y="1800961"/>
            <a:ext cx="4390917" cy="4453779"/>
          </a:xfrm>
          <a:prstGeom prst="rect">
            <a:avLst/>
          </a:prstGeom>
          <a:noFill/>
        </p:spPr>
        <p:txBody>
          <a:bodyPr wrap="none" lIns="91426" tIns="45718" rIns="91426" bIns="45718" rtlCol="0">
            <a:spAutoFit/>
          </a:bodyPr>
          <a:lstStyle/>
          <a:p>
            <a:pPr marL="257128" indent="-257128">
              <a:lnSpc>
                <a:spcPct val="150000"/>
              </a:lnSpc>
              <a:buFont typeface="Arial" panose="020B0604020202020204" pitchFamily="34" charset="0"/>
              <a:buChar char="•"/>
            </a:pPr>
            <a:r>
              <a:rPr lang="en-US" dirty="0">
                <a:latin typeface="Source Sans Pro Light"/>
                <a:cs typeface="Source Sans Pro Light"/>
              </a:rPr>
              <a:t>Founded in late 2013</a:t>
            </a:r>
          </a:p>
          <a:p>
            <a:pPr marL="257128" indent="-257128">
              <a:lnSpc>
                <a:spcPct val="150000"/>
              </a:lnSpc>
              <a:buFont typeface="Arial" panose="020B0604020202020204" pitchFamily="34" charset="0"/>
              <a:buChar char="•"/>
            </a:pPr>
            <a:r>
              <a:rPr lang="en-US" dirty="0">
                <a:latin typeface="Source Sans Pro Light"/>
                <a:cs typeface="Source Sans Pro Light"/>
              </a:rPr>
              <a:t>by the creators of Apache Spark</a:t>
            </a:r>
          </a:p>
          <a:p>
            <a:pPr marL="257128" indent="-257128">
              <a:lnSpc>
                <a:spcPct val="150000"/>
              </a:lnSpc>
              <a:buFont typeface="Arial" panose="020B0604020202020204" pitchFamily="34" charset="0"/>
              <a:buChar char="•"/>
            </a:pPr>
            <a:r>
              <a:rPr lang="en-US" dirty="0">
                <a:latin typeface="Source Sans Pro Light"/>
                <a:cs typeface="Source Sans Pro Light"/>
              </a:rPr>
              <a:t>Original team from UC Berkeley AMPLab</a:t>
            </a:r>
          </a:p>
          <a:p>
            <a:pPr marL="257128" indent="-257128">
              <a:lnSpc>
                <a:spcPct val="150000"/>
              </a:lnSpc>
              <a:buFont typeface="Arial" panose="020B0604020202020204" pitchFamily="34" charset="0"/>
              <a:buChar char="•"/>
            </a:pPr>
            <a:r>
              <a:rPr lang="en-US" dirty="0">
                <a:latin typeface="Source Sans Pro Light"/>
                <a:cs typeface="Source Sans Pro Light"/>
              </a:rPr>
              <a:t>Raised $47 Million in 2 rounds</a:t>
            </a:r>
          </a:p>
          <a:p>
            <a:pPr marL="257128" indent="-257128">
              <a:lnSpc>
                <a:spcPct val="150000"/>
              </a:lnSpc>
              <a:buFont typeface="Arial" panose="020B0604020202020204" pitchFamily="34" charset="0"/>
              <a:buChar char="•"/>
            </a:pPr>
            <a:r>
              <a:rPr lang="en-US" dirty="0">
                <a:latin typeface="Source Sans Pro Light"/>
                <a:cs typeface="Source Sans Pro Light"/>
              </a:rPr>
              <a:t>~65 employees</a:t>
            </a:r>
          </a:p>
          <a:p>
            <a:pPr marL="257128" indent="-257128">
              <a:lnSpc>
                <a:spcPct val="150000"/>
              </a:lnSpc>
              <a:buFont typeface="Arial" panose="020B0604020202020204" pitchFamily="34" charset="0"/>
              <a:buChar char="•"/>
            </a:pPr>
            <a:r>
              <a:rPr lang="en-US" dirty="0">
                <a:latin typeface="Source Sans Pro Light"/>
                <a:cs typeface="Source Sans Pro Light"/>
              </a:rPr>
              <a:t>We’re hiring! </a:t>
            </a:r>
          </a:p>
          <a:p>
            <a:pPr marL="257128" indent="-257128">
              <a:lnSpc>
                <a:spcPct val="150000"/>
              </a:lnSpc>
              <a:buFont typeface="Arial" panose="020B0604020202020204" pitchFamily="34" charset="0"/>
              <a:buChar char="•"/>
            </a:pPr>
            <a:r>
              <a:rPr lang="en-US" dirty="0">
                <a:latin typeface="Source Sans Pro Light"/>
                <a:cs typeface="Source Sans Pro Light"/>
              </a:rPr>
              <a:t>Level 2/3 support partnerships with</a:t>
            </a:r>
          </a:p>
          <a:p>
            <a:pPr marL="714249" lvl="1" indent="-257128">
              <a:lnSpc>
                <a:spcPct val="150000"/>
              </a:lnSpc>
              <a:buFont typeface="Arial" panose="020B0604020202020204" pitchFamily="34" charset="0"/>
              <a:buChar char="•"/>
            </a:pPr>
            <a:r>
              <a:rPr lang="en-US" dirty="0">
                <a:latin typeface="Source Sans Pro Light"/>
                <a:cs typeface="Source Sans Pro Light"/>
              </a:rPr>
              <a:t>Hortonworks</a:t>
            </a:r>
          </a:p>
          <a:p>
            <a:pPr marL="714249" lvl="1" indent="-257128">
              <a:lnSpc>
                <a:spcPct val="150000"/>
              </a:lnSpc>
              <a:buFont typeface="Arial" panose="020B0604020202020204" pitchFamily="34" charset="0"/>
              <a:buChar char="•"/>
            </a:pPr>
            <a:r>
              <a:rPr lang="en-US" dirty="0" err="1">
                <a:latin typeface="Source Sans Pro Light"/>
                <a:cs typeface="Source Sans Pro Light"/>
              </a:rPr>
              <a:t>MapR</a:t>
            </a:r>
            <a:endParaRPr lang="en-US" dirty="0">
              <a:latin typeface="Source Sans Pro Light"/>
              <a:cs typeface="Source Sans Pro Light"/>
            </a:endParaRPr>
          </a:p>
          <a:p>
            <a:pPr marL="714249" lvl="1" indent="-257128">
              <a:lnSpc>
                <a:spcPct val="150000"/>
              </a:lnSpc>
              <a:buFont typeface="Arial" panose="020B0604020202020204" pitchFamily="34" charset="0"/>
              <a:buChar char="•"/>
            </a:pPr>
            <a:r>
              <a:rPr lang="en-US" dirty="0" err="1">
                <a:latin typeface="Source Sans Pro Light"/>
                <a:cs typeface="Source Sans Pro Light"/>
              </a:rPr>
              <a:t>DataStax</a:t>
            </a:r>
            <a:endParaRPr lang="en-US" dirty="0">
              <a:latin typeface="Source Sans Pro Light"/>
              <a:cs typeface="Source Sans Pro Light"/>
            </a:endParaRPr>
          </a:p>
        </p:txBody>
      </p:sp>
      <p:pic>
        <p:nvPicPr>
          <p:cNvPr id="9"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0135" y="572675"/>
            <a:ext cx="4730751" cy="706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941353044"/>
      </p:ext>
    </p:extLst>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7316" y="2275650"/>
            <a:ext cx="9738535" cy="528346"/>
          </a:xfrm>
          <a:prstGeom prst="rect">
            <a:avLst/>
          </a:prstGeom>
          <a:noFill/>
        </p:spPr>
        <p:txBody>
          <a:bodyPr wrap="none" lIns="91426" tIns="45718" rIns="91426" bIns="45718" rtlCol="0">
            <a:spAutoFit/>
          </a:bodyPr>
          <a:lstStyle/>
          <a:p>
            <a:pPr algn="ctr">
              <a:lnSpc>
                <a:spcPct val="150000"/>
              </a:lnSpc>
            </a:pPr>
            <a:r>
              <a:rPr lang="en-US" sz="2000" dirty="0">
                <a:latin typeface="Source Sans Pro Light"/>
                <a:cs typeface="Source Sans Pro Light"/>
              </a:rPr>
              <a:t>The Databricks team contributed more than </a:t>
            </a:r>
            <a:r>
              <a:rPr lang="en-US" sz="2000" b="1" dirty="0">
                <a:solidFill>
                  <a:srgbClr val="FE5224"/>
                </a:solidFill>
                <a:latin typeface="Source Sans Pro Light"/>
                <a:cs typeface="Source Sans Pro Light"/>
              </a:rPr>
              <a:t>75% </a:t>
            </a:r>
            <a:r>
              <a:rPr lang="en-US" sz="2000" dirty="0">
                <a:latin typeface="Source Sans Pro Light"/>
                <a:cs typeface="Source Sans Pro Light"/>
              </a:rPr>
              <a:t>of the code added to Spark in the past year</a:t>
            </a:r>
          </a:p>
        </p:txBody>
      </p:sp>
    </p:spTree>
    <p:extLst>
      <p:ext uri="{BB962C8B-B14F-4D97-AF65-F5344CB8AC3E}">
        <p14:creationId xmlns:p14="http://schemas.microsoft.com/office/powerpoint/2010/main" val="4145450273"/>
      </p:ext>
    </p:extLst>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body" sz="quarter" idx="1"/>
          </p:nvPr>
        </p:nvSpPr>
        <p:spPr>
          <a:xfrm>
            <a:off x="733777" y="1545562"/>
            <a:ext cx="4749400" cy="639764"/>
          </a:xfrm>
          <a:prstGeom prst="rect">
            <a:avLst/>
          </a:prstGeom>
        </p:spPr>
        <p:txBody>
          <a:bodyPr>
            <a:normAutofit/>
          </a:bodyPr>
          <a:lstStyle>
            <a:lvl1pPr defTabSz="397763">
              <a:defRPr sz="2088"/>
            </a:lvl1pPr>
          </a:lstStyle>
          <a:p>
            <a:r>
              <a:t>Engineer, Architect &amp; Instructor</a:t>
            </a:r>
          </a:p>
        </p:txBody>
      </p:sp>
      <p:sp>
        <p:nvSpPr>
          <p:cNvPr id="157" name="Shape 157"/>
          <p:cNvSpPr>
            <a:spLocks noGrp="1"/>
          </p:cNvSpPr>
          <p:nvPr>
            <p:ph type="body" idx="13"/>
          </p:nvPr>
        </p:nvSpPr>
        <p:spPr>
          <a:xfrm>
            <a:off x="2372080" y="-6023638"/>
            <a:ext cx="4724603" cy="639764"/>
          </a:xfrm>
          <a:prstGeom prst="rect">
            <a:avLst/>
          </a:prstGeom>
          <a:extLst>
            <a:ext uri="{C572A759-6A51-4108-AA02-DFA0A04FC94B}">
              <ma14:wrappingTextBoxFlag xmlns:ma14="http://schemas.microsoft.com/office/mac/drawingml/2011/main" xmlns="" val="1"/>
            </a:ext>
          </a:extLst>
        </p:spPr>
        <p:txBody>
          <a:bodyPr/>
          <a:lstStyle>
            <a:lvl1pPr marL="0" indent="0">
              <a:buSzTx/>
              <a:buFontTx/>
              <a:buNone/>
              <a:defRPr>
                <a:latin typeface="Source Sans Pro"/>
                <a:ea typeface="Source Sans Pro"/>
                <a:cs typeface="Source Sans Pro"/>
                <a:sym typeface="Source Sans Pro"/>
              </a:defRPr>
            </a:lvl1pPr>
          </a:lstStyle>
          <a:p>
            <a:r>
              <a:t>For Fun</a:t>
            </a:r>
          </a:p>
        </p:txBody>
      </p:sp>
      <p:sp>
        <p:nvSpPr>
          <p:cNvPr id="158" name="Shape 158"/>
          <p:cNvSpPr>
            <a:spLocks noGrp="1"/>
          </p:cNvSpPr>
          <p:nvPr>
            <p:ph type="title"/>
          </p:nvPr>
        </p:nvSpPr>
        <p:spPr>
          <a:xfrm>
            <a:off x="339679" y="275167"/>
            <a:ext cx="6489767" cy="1143000"/>
          </a:xfrm>
          <a:prstGeom prst="rect">
            <a:avLst/>
          </a:prstGeom>
        </p:spPr>
        <p:txBody>
          <a:bodyPr/>
          <a:lstStyle/>
          <a:p>
            <a:r>
              <a:t>About Me</a:t>
            </a:r>
          </a:p>
        </p:txBody>
      </p:sp>
      <p:sp>
        <p:nvSpPr>
          <p:cNvPr id="159" name="Shape 159"/>
          <p:cNvSpPr/>
          <p:nvPr/>
        </p:nvSpPr>
        <p:spPr>
          <a:xfrm>
            <a:off x="2387601" y="-5281007"/>
            <a:ext cx="4749399" cy="1595121"/>
          </a:xfrm>
          <a:prstGeom prst="rect">
            <a:avLst/>
          </a:prstGeom>
          <a:ln w="12700">
            <a:miter lim="400000"/>
          </a:ln>
          <a:extLst>
            <a:ext uri="{C572A759-6A51-4108-AA02-DFA0A04FC94B}">
              <ma14:wrappingTextBoxFlag xmlns:ma14="http://schemas.microsoft.com/office/mac/drawingml/2011/main" xmlns="" val="1"/>
            </a:ext>
          </a:extLst>
        </p:spPr>
        <p:txBody>
          <a:bodyPr lIns="60957" tIns="60958" rIns="60957" bIns="60958">
            <a:normAutofit/>
          </a:bodyPr>
          <a:lstStyle/>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t>Sailing</a:t>
            </a:r>
          </a:p>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t>Rock climbing</a:t>
            </a:r>
          </a:p>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t>Snowboarding </a:t>
            </a:r>
          </a:p>
        </p:txBody>
      </p:sp>
      <p:sp>
        <p:nvSpPr>
          <p:cNvPr id="160" name="Shape 160"/>
          <p:cNvSpPr/>
          <p:nvPr/>
        </p:nvSpPr>
        <p:spPr>
          <a:xfrm>
            <a:off x="728477" y="2288192"/>
            <a:ext cx="5285975" cy="3390055"/>
          </a:xfrm>
          <a:prstGeom prst="rect">
            <a:avLst/>
          </a:prstGeom>
          <a:ln w="12700">
            <a:miter lim="400000"/>
          </a:ln>
          <a:extLst>
            <a:ext uri="{C572A759-6A51-4108-AA02-DFA0A04FC94B}">
              <ma14:wrappingTextBoxFlag xmlns:ma14="http://schemas.microsoft.com/office/mac/drawingml/2011/main" xmlns="" val="1"/>
            </a:ext>
          </a:extLst>
        </p:spPr>
        <p:txBody>
          <a:bodyPr lIns="60957" tIns="60958" rIns="60957" bIns="60958">
            <a:normAutofit/>
          </a:bodyPr>
          <a:lstStyle/>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rPr dirty="0"/>
              <a:t>Developing with Java since 1995 (Java 1.0)</a:t>
            </a:r>
          </a:p>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rPr dirty="0"/>
              <a:t>+15yrs as software developer, architect, and consultant.</a:t>
            </a:r>
          </a:p>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rPr dirty="0"/>
              <a:t>Director of Training at </a:t>
            </a:r>
            <a:r>
              <a:rPr lang="en-US" dirty="0"/>
              <a:t>Databricks</a:t>
            </a:r>
          </a:p>
        </p:txBody>
      </p:sp>
      <p:pic>
        <p:nvPicPr>
          <p:cNvPr id="161" name="pasted-image.png"/>
          <p:cNvPicPr>
            <a:picLocks noChangeAspect="1"/>
          </p:cNvPicPr>
          <p:nvPr/>
        </p:nvPicPr>
        <p:blipFill>
          <a:blip r:embed="rId2">
            <a:extLst/>
          </a:blip>
          <a:srcRect b="15808"/>
          <a:stretch>
            <a:fillRect/>
          </a:stretch>
        </p:blipFill>
        <p:spPr>
          <a:xfrm>
            <a:off x="2524377" y="-3566086"/>
            <a:ext cx="2120409" cy="1987119"/>
          </a:xfrm>
          <a:prstGeom prst="rect">
            <a:avLst/>
          </a:prstGeom>
          <a:ln w="12700">
            <a:miter lim="400000"/>
          </a:ln>
        </p:spPr>
      </p:pic>
      <p:grpSp>
        <p:nvGrpSpPr>
          <p:cNvPr id="170" name="Group 170"/>
          <p:cNvGrpSpPr/>
          <p:nvPr/>
        </p:nvGrpSpPr>
        <p:grpSpPr>
          <a:xfrm>
            <a:off x="6939955" y="1582977"/>
            <a:ext cx="4226164" cy="4165747"/>
            <a:chOff x="0" y="0"/>
            <a:chExt cx="3169621" cy="3124309"/>
          </a:xfrm>
        </p:grpSpPr>
        <p:pic>
          <p:nvPicPr>
            <p:cNvPr id="162" name="image22.pdf"/>
            <p:cNvPicPr>
              <a:picLocks noChangeAspect="1"/>
            </p:cNvPicPr>
            <p:nvPr/>
          </p:nvPicPr>
          <p:blipFill>
            <a:blip r:embed="rId3">
              <a:extLst/>
            </a:blip>
            <a:stretch>
              <a:fillRect/>
            </a:stretch>
          </p:blipFill>
          <p:spPr>
            <a:xfrm>
              <a:off x="2212599" y="0"/>
              <a:ext cx="957023" cy="499009"/>
            </a:xfrm>
            <a:prstGeom prst="rect">
              <a:avLst/>
            </a:prstGeom>
            <a:ln w="12700" cap="flat">
              <a:noFill/>
              <a:miter lim="400000"/>
            </a:ln>
            <a:effectLst/>
          </p:spPr>
        </p:pic>
        <p:pic>
          <p:nvPicPr>
            <p:cNvPr id="163" name="pasted-image.png"/>
            <p:cNvPicPr>
              <a:picLocks noChangeAspect="1"/>
            </p:cNvPicPr>
            <p:nvPr/>
          </p:nvPicPr>
          <p:blipFill>
            <a:blip r:embed="rId4">
              <a:extLst/>
            </a:blip>
            <a:stretch>
              <a:fillRect/>
            </a:stretch>
          </p:blipFill>
          <p:spPr>
            <a:xfrm>
              <a:off x="130129" y="893910"/>
              <a:ext cx="1574142" cy="583016"/>
            </a:xfrm>
            <a:prstGeom prst="rect">
              <a:avLst/>
            </a:prstGeom>
            <a:ln w="12700" cap="flat">
              <a:noFill/>
              <a:miter lim="400000"/>
            </a:ln>
            <a:effectLst/>
          </p:spPr>
        </p:pic>
        <p:pic>
          <p:nvPicPr>
            <p:cNvPr id="164" name="pasted-image.png"/>
            <p:cNvPicPr>
              <a:picLocks noChangeAspect="1"/>
            </p:cNvPicPr>
            <p:nvPr/>
          </p:nvPicPr>
          <p:blipFill>
            <a:blip r:embed="rId5">
              <a:extLst/>
            </a:blip>
            <a:stretch>
              <a:fillRect/>
            </a:stretch>
          </p:blipFill>
          <p:spPr>
            <a:xfrm>
              <a:off x="2420725" y="847903"/>
              <a:ext cx="625890" cy="583017"/>
            </a:xfrm>
            <a:prstGeom prst="rect">
              <a:avLst/>
            </a:prstGeom>
            <a:ln w="12700" cap="flat">
              <a:noFill/>
              <a:miter lim="400000"/>
            </a:ln>
            <a:effectLst/>
          </p:spPr>
        </p:pic>
        <p:pic>
          <p:nvPicPr>
            <p:cNvPr id="165" name="pasted-image.png"/>
            <p:cNvPicPr>
              <a:picLocks noChangeAspect="1"/>
            </p:cNvPicPr>
            <p:nvPr/>
          </p:nvPicPr>
          <p:blipFill>
            <a:blip r:embed="rId6">
              <a:extLst/>
            </a:blip>
            <a:stretch>
              <a:fillRect/>
            </a:stretch>
          </p:blipFill>
          <p:spPr>
            <a:xfrm>
              <a:off x="65027" y="1880014"/>
              <a:ext cx="1681342" cy="362998"/>
            </a:xfrm>
            <a:prstGeom prst="rect">
              <a:avLst/>
            </a:prstGeom>
            <a:ln w="12700" cap="flat">
              <a:noFill/>
              <a:miter lim="400000"/>
            </a:ln>
            <a:effectLst/>
          </p:spPr>
        </p:pic>
        <p:pic>
          <p:nvPicPr>
            <p:cNvPr id="166" name="pasted-image.png"/>
            <p:cNvPicPr>
              <a:picLocks noChangeAspect="1"/>
            </p:cNvPicPr>
            <p:nvPr/>
          </p:nvPicPr>
          <p:blipFill>
            <a:blip r:embed="rId7">
              <a:extLst/>
            </a:blip>
            <a:stretch>
              <a:fillRect/>
            </a:stretch>
          </p:blipFill>
          <p:spPr>
            <a:xfrm>
              <a:off x="115015" y="2707450"/>
              <a:ext cx="1742388" cy="324956"/>
            </a:xfrm>
            <a:prstGeom prst="rect">
              <a:avLst/>
            </a:prstGeom>
            <a:ln w="12700" cap="flat">
              <a:noFill/>
              <a:miter lim="400000"/>
            </a:ln>
            <a:effectLst/>
          </p:spPr>
        </p:pic>
        <p:pic>
          <p:nvPicPr>
            <p:cNvPr id="167" name="newcircle-logo-OrangeBlack-Medium.jpg"/>
            <p:cNvPicPr>
              <a:picLocks noChangeAspect="1"/>
            </p:cNvPicPr>
            <p:nvPr/>
          </p:nvPicPr>
          <p:blipFill>
            <a:blip r:embed="rId8">
              <a:extLst/>
            </a:blip>
            <a:stretch>
              <a:fillRect/>
            </a:stretch>
          </p:blipFill>
          <p:spPr>
            <a:xfrm>
              <a:off x="0" y="148516"/>
              <a:ext cx="1742388" cy="362998"/>
            </a:xfrm>
            <a:prstGeom prst="rect">
              <a:avLst/>
            </a:prstGeom>
            <a:ln w="12700" cap="flat">
              <a:noFill/>
              <a:miter lim="400000"/>
            </a:ln>
            <a:effectLst/>
          </p:spPr>
        </p:pic>
        <p:pic>
          <p:nvPicPr>
            <p:cNvPr id="168" name="pasted-image.png"/>
            <p:cNvPicPr>
              <a:picLocks noChangeAspect="1"/>
            </p:cNvPicPr>
            <p:nvPr/>
          </p:nvPicPr>
          <p:blipFill>
            <a:blip r:embed="rId9">
              <a:extLst/>
            </a:blip>
            <a:stretch>
              <a:fillRect/>
            </a:stretch>
          </p:blipFill>
          <p:spPr>
            <a:xfrm>
              <a:off x="2351716" y="1603283"/>
              <a:ext cx="776355" cy="776355"/>
            </a:xfrm>
            <a:prstGeom prst="rect">
              <a:avLst/>
            </a:prstGeom>
            <a:ln w="12700" cap="flat">
              <a:noFill/>
              <a:miter lim="400000"/>
            </a:ln>
            <a:effectLst/>
          </p:spPr>
        </p:pic>
        <p:pic>
          <p:nvPicPr>
            <p:cNvPr id="169" name="pasted-image.png"/>
            <p:cNvPicPr>
              <a:picLocks noChangeAspect="1"/>
            </p:cNvPicPr>
            <p:nvPr/>
          </p:nvPicPr>
          <p:blipFill>
            <a:blip r:embed="rId10">
              <a:extLst/>
            </a:blip>
            <a:stretch>
              <a:fillRect/>
            </a:stretch>
          </p:blipFill>
          <p:spPr>
            <a:xfrm>
              <a:off x="2528740" y="2592542"/>
              <a:ext cx="531767" cy="531768"/>
            </a:xfrm>
            <a:prstGeom prst="rect">
              <a:avLst/>
            </a:prstGeom>
            <a:ln w="12700" cap="flat">
              <a:noFill/>
              <a:miter lim="400000"/>
            </a:ln>
            <a:effectLst/>
          </p:spPr>
        </p:pic>
      </p:grpSp>
      <p:sp>
        <p:nvSpPr>
          <p:cNvPr id="171" name="Shape 171"/>
          <p:cNvSpPr>
            <a:spLocks noGrp="1"/>
          </p:cNvSpPr>
          <p:nvPr>
            <p:ph type="sldNum" sz="quarter" idx="2"/>
          </p:nvPr>
        </p:nvSpPr>
        <p:spPr>
          <a:xfrm>
            <a:off x="11790713" y="6375824"/>
            <a:ext cx="236187" cy="37592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Tree>
    <p:extLst>
      <p:ext uri="{BB962C8B-B14F-4D97-AF65-F5344CB8AC3E}">
        <p14:creationId xmlns:p14="http://schemas.microsoft.com/office/powerpoint/2010/main" val="252074225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body" sz="quarter" idx="1"/>
          </p:nvPr>
        </p:nvSpPr>
        <p:spPr>
          <a:xfrm>
            <a:off x="733777" y="1545562"/>
            <a:ext cx="4749400" cy="639764"/>
          </a:xfrm>
          <a:prstGeom prst="rect">
            <a:avLst/>
          </a:prstGeom>
        </p:spPr>
        <p:txBody>
          <a:bodyPr/>
          <a:lstStyle/>
          <a:p>
            <a:r>
              <a:t>For Fun</a:t>
            </a:r>
          </a:p>
        </p:txBody>
      </p:sp>
      <p:sp>
        <p:nvSpPr>
          <p:cNvPr id="174" name="Shape 174"/>
          <p:cNvSpPr>
            <a:spLocks noGrp="1"/>
          </p:cNvSpPr>
          <p:nvPr>
            <p:ph type="body" idx="13"/>
          </p:nvPr>
        </p:nvSpPr>
        <p:spPr>
          <a:xfrm>
            <a:off x="2372080" y="-6023638"/>
            <a:ext cx="4724603" cy="639764"/>
          </a:xfrm>
          <a:prstGeom prst="rect">
            <a:avLst/>
          </a:prstGeom>
          <a:extLst>
            <a:ext uri="{C572A759-6A51-4108-AA02-DFA0A04FC94B}">
              <ma14:wrappingTextBoxFlag xmlns:ma14="http://schemas.microsoft.com/office/mac/drawingml/2011/main" xmlns="" val="1"/>
            </a:ext>
          </a:extLst>
        </p:spPr>
        <p:txBody>
          <a:bodyPr/>
          <a:lstStyle>
            <a:lvl1pPr marL="0" indent="0">
              <a:buSzTx/>
              <a:buFontTx/>
              <a:buNone/>
              <a:defRPr>
                <a:latin typeface="Source Sans Pro"/>
                <a:ea typeface="Source Sans Pro"/>
                <a:cs typeface="Source Sans Pro"/>
                <a:sym typeface="Source Sans Pro"/>
              </a:defRPr>
            </a:lvl1pPr>
          </a:lstStyle>
          <a:p>
            <a:r>
              <a:t>For Fun</a:t>
            </a:r>
          </a:p>
        </p:txBody>
      </p:sp>
      <p:sp>
        <p:nvSpPr>
          <p:cNvPr id="175" name="Shape 175"/>
          <p:cNvSpPr>
            <a:spLocks noGrp="1"/>
          </p:cNvSpPr>
          <p:nvPr>
            <p:ph type="title"/>
          </p:nvPr>
        </p:nvSpPr>
        <p:spPr>
          <a:xfrm>
            <a:off x="339679" y="275167"/>
            <a:ext cx="6489767" cy="1143000"/>
          </a:xfrm>
          <a:prstGeom prst="rect">
            <a:avLst/>
          </a:prstGeom>
        </p:spPr>
        <p:txBody>
          <a:bodyPr/>
          <a:lstStyle/>
          <a:p>
            <a:r>
              <a:t>About Me</a:t>
            </a:r>
          </a:p>
        </p:txBody>
      </p:sp>
      <p:sp>
        <p:nvSpPr>
          <p:cNvPr id="176" name="Shape 176"/>
          <p:cNvSpPr/>
          <p:nvPr/>
        </p:nvSpPr>
        <p:spPr>
          <a:xfrm>
            <a:off x="2387601" y="-5281007"/>
            <a:ext cx="4749399" cy="1595121"/>
          </a:xfrm>
          <a:prstGeom prst="rect">
            <a:avLst/>
          </a:prstGeom>
          <a:ln w="12700">
            <a:miter lim="400000"/>
          </a:ln>
          <a:extLst>
            <a:ext uri="{C572A759-6A51-4108-AA02-DFA0A04FC94B}">
              <ma14:wrappingTextBoxFlag xmlns:ma14="http://schemas.microsoft.com/office/mac/drawingml/2011/main" xmlns="" val="1"/>
            </a:ext>
          </a:extLst>
        </p:spPr>
        <p:txBody>
          <a:bodyPr lIns="60957" tIns="60958" rIns="60957" bIns="60958">
            <a:normAutofit/>
          </a:bodyPr>
          <a:lstStyle/>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t>Sailing</a:t>
            </a:r>
          </a:p>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t>Rock climbing</a:t>
            </a:r>
          </a:p>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t>Snowboarding </a:t>
            </a:r>
          </a:p>
        </p:txBody>
      </p:sp>
      <p:sp>
        <p:nvSpPr>
          <p:cNvPr id="177" name="Shape 177"/>
          <p:cNvSpPr/>
          <p:nvPr/>
        </p:nvSpPr>
        <p:spPr>
          <a:xfrm>
            <a:off x="733778" y="2424611"/>
            <a:ext cx="5285975" cy="2224815"/>
          </a:xfrm>
          <a:prstGeom prst="rect">
            <a:avLst/>
          </a:prstGeom>
          <a:ln w="12700">
            <a:miter lim="400000"/>
          </a:ln>
          <a:extLst>
            <a:ext uri="{C572A759-6A51-4108-AA02-DFA0A04FC94B}">
              <ma14:wrappingTextBoxFlag xmlns:ma14="http://schemas.microsoft.com/office/mac/drawingml/2011/main" xmlns="" val="1"/>
            </a:ext>
          </a:extLst>
        </p:spPr>
        <p:txBody>
          <a:bodyPr lIns="60957" tIns="60958" rIns="60957" bIns="60958">
            <a:normAutofit/>
          </a:bodyPr>
          <a:lstStyle/>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rPr dirty="0"/>
              <a:t>Sailing</a:t>
            </a:r>
          </a:p>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rPr dirty="0"/>
              <a:t>Rock climbing</a:t>
            </a:r>
          </a:p>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rPr dirty="0"/>
              <a:t>Snowboarding</a:t>
            </a:r>
            <a:endParaRPr lang="en-US" dirty="0"/>
          </a:p>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rPr lang="en-US" dirty="0"/>
              <a:t>Chess</a:t>
            </a:r>
            <a:endParaRPr dirty="0"/>
          </a:p>
        </p:txBody>
      </p:sp>
      <p:pic>
        <p:nvPicPr>
          <p:cNvPr id="178" name="pasted-image.png"/>
          <p:cNvPicPr>
            <a:picLocks noChangeAspect="1"/>
          </p:cNvPicPr>
          <p:nvPr/>
        </p:nvPicPr>
        <p:blipFill>
          <a:blip r:embed="rId2">
            <a:extLst/>
          </a:blip>
          <a:srcRect b="15808"/>
          <a:stretch>
            <a:fillRect/>
          </a:stretch>
        </p:blipFill>
        <p:spPr>
          <a:xfrm>
            <a:off x="3855155" y="1784847"/>
            <a:ext cx="2120408" cy="1987119"/>
          </a:xfrm>
          <a:prstGeom prst="rect">
            <a:avLst/>
          </a:prstGeom>
          <a:ln w="12700">
            <a:miter lim="400000"/>
          </a:ln>
        </p:spPr>
      </p:pic>
      <p:sp>
        <p:nvSpPr>
          <p:cNvPr id="179" name="Shape 179"/>
          <p:cNvSpPr>
            <a:spLocks noGrp="1"/>
          </p:cNvSpPr>
          <p:nvPr>
            <p:ph type="sldNum" sz="quarter" idx="2"/>
          </p:nvPr>
        </p:nvSpPr>
        <p:spPr>
          <a:xfrm>
            <a:off x="11790713" y="6375824"/>
            <a:ext cx="236187" cy="37592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Tree>
    <p:extLst>
      <p:ext uri="{BB962C8B-B14F-4D97-AF65-F5344CB8AC3E}">
        <p14:creationId xmlns:p14="http://schemas.microsoft.com/office/powerpoint/2010/main" val="306518019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sp>
        <p:nvSpPr>
          <p:cNvPr id="3" name="Content Placeholder 2"/>
          <p:cNvSpPr>
            <a:spLocks noGrp="1"/>
          </p:cNvSpPr>
          <p:nvPr>
            <p:ph idx="1"/>
          </p:nvPr>
        </p:nvSpPr>
        <p:spPr>
          <a:xfrm>
            <a:off x="363533" y="1559796"/>
            <a:ext cx="8321956" cy="4734027"/>
          </a:xfrm>
        </p:spPr>
        <p:txBody>
          <a:bodyPr>
            <a:normAutofit/>
          </a:bodyPr>
          <a:lstStyle/>
          <a:p>
            <a:pPr marL="0" indent="0">
              <a:buNone/>
            </a:pPr>
            <a:r>
              <a:rPr lang="en-US" sz="1800" dirty="0">
                <a:latin typeface="Source Sans Pro"/>
              </a:rPr>
              <a:t>Imperial B, Floor 2, 9 a.m. – 5 p.m.</a:t>
            </a:r>
          </a:p>
          <a:p>
            <a:pPr marL="0" indent="0">
              <a:buNone/>
            </a:pPr>
            <a:endParaRPr lang="en-US" sz="1800" dirty="0"/>
          </a:p>
          <a:p>
            <a:r>
              <a:rPr lang="en-US" sz="1800" dirty="0"/>
              <a:t>Welcome, Login</a:t>
            </a:r>
          </a:p>
          <a:p>
            <a:r>
              <a:rPr lang="en-US" sz="1800" dirty="0"/>
              <a:t>TOPIC 1</a:t>
            </a:r>
          </a:p>
          <a:p>
            <a:r>
              <a:rPr lang="en-US" sz="1800" dirty="0"/>
              <a:t>10:45 – 11 a.m. Coffee Break</a:t>
            </a:r>
          </a:p>
          <a:p>
            <a:r>
              <a:rPr lang="en-US" sz="1800" dirty="0"/>
              <a:t>TOPIC 2</a:t>
            </a:r>
          </a:p>
          <a:p>
            <a:r>
              <a:rPr lang="en-US" sz="1800" dirty="0"/>
              <a:t>12 p.m. – 1 p.m. Lunch</a:t>
            </a:r>
          </a:p>
          <a:p>
            <a:r>
              <a:rPr lang="en-US" sz="1800" dirty="0"/>
              <a:t>TOPIC 3</a:t>
            </a:r>
          </a:p>
          <a:p>
            <a:r>
              <a:rPr lang="en-US" sz="1800" dirty="0"/>
              <a:t>2:15 p.m. – 2:30 p.m. Soda Break</a:t>
            </a:r>
          </a:p>
          <a:p>
            <a:r>
              <a:rPr lang="en-US" sz="1800" dirty="0"/>
              <a:t>TOPIC 4</a:t>
            </a:r>
          </a:p>
          <a:p>
            <a:r>
              <a:rPr lang="en-US" sz="1800" dirty="0"/>
              <a:t>4:00 p.m. – 4:15 p.m. Coffee Break</a:t>
            </a:r>
          </a:p>
          <a:p>
            <a:r>
              <a:rPr lang="en-US" sz="1800" dirty="0"/>
              <a:t>TOPIC 5</a:t>
            </a:r>
          </a:p>
          <a:p>
            <a:pPr marL="0" indent="0">
              <a:buNone/>
            </a:pPr>
            <a:endParaRPr lang="en-US" sz="1800" dirty="0"/>
          </a:p>
        </p:txBody>
      </p:sp>
    </p:spTree>
    <p:extLst>
      <p:ext uri="{BB962C8B-B14F-4D97-AF65-F5344CB8AC3E}">
        <p14:creationId xmlns:p14="http://schemas.microsoft.com/office/powerpoint/2010/main" val="891747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187107" y="1550740"/>
            <a:ext cx="9855747" cy="4683329"/>
          </a:xfrm>
          <a:prstGeom prst="rect">
            <a:avLst/>
          </a:prstGeom>
          <a:noFill/>
        </p:spPr>
        <p:txBody>
          <a:bodyPr wrap="square" lIns="91430" tIns="45718" rIns="91430" bIns="45718" rtlCol="0">
            <a:spAutoFit/>
          </a:bodyPr>
          <a:lstStyle/>
          <a:p>
            <a:pPr>
              <a:lnSpc>
                <a:spcPct val="150000"/>
              </a:lnSpc>
            </a:pPr>
            <a:r>
              <a:rPr lang="en-US" sz="2000" dirty="0">
                <a:latin typeface="Source Sans Pro"/>
                <a:cs typeface="Source Sans Pro"/>
              </a:rPr>
              <a:t>Documents</a:t>
            </a:r>
          </a:p>
          <a:p>
            <a:pPr marL="342900" indent="-342900">
              <a:lnSpc>
                <a:spcPct val="150000"/>
              </a:lnSpc>
              <a:buFont typeface="Arial"/>
              <a:buChar char="•"/>
            </a:pPr>
            <a:r>
              <a:rPr lang="en-US" sz="2000" dirty="0">
                <a:latin typeface="Source Sans Pro Light"/>
                <a:cs typeface="Source Sans Pro Light"/>
              </a:rPr>
              <a:t>Slides and files available at </a:t>
            </a:r>
            <a:r>
              <a:rPr lang="en-US" sz="2000" dirty="0">
                <a:latin typeface="Consolas"/>
                <a:cs typeface="Consolas"/>
                <a:hlinkClick r:id="rId3"/>
              </a:rPr>
              <a:t>http://tinyurl.com/Spark-DS-Files</a:t>
            </a:r>
            <a:endParaRPr lang="en-US" sz="2000" dirty="0">
              <a:latin typeface="Consolas"/>
              <a:cs typeface="Consolas"/>
            </a:endParaRPr>
          </a:p>
          <a:p>
            <a:pPr marL="342900" indent="-342900">
              <a:lnSpc>
                <a:spcPct val="150000"/>
              </a:lnSpc>
              <a:buFont typeface="Arial"/>
              <a:buChar char="•"/>
            </a:pPr>
            <a:r>
              <a:rPr lang="en-US" sz="2000" dirty="0">
                <a:latin typeface="Source Sans Pro Light"/>
                <a:cs typeface="Source Sans Pro Light"/>
              </a:rPr>
              <a:t>Class Notes: </a:t>
            </a:r>
            <a:r>
              <a:rPr lang="en-US" sz="2000" dirty="0">
                <a:latin typeface="Consolas"/>
                <a:cs typeface="Consolas"/>
                <a:hlinkClick r:id="rId4"/>
              </a:rPr>
              <a:t>http://tinyurl.com/Spark-DataScience-TD1</a:t>
            </a:r>
            <a:endParaRPr lang="en-US" sz="2000" dirty="0">
              <a:latin typeface="Consolas"/>
              <a:cs typeface="Consolas"/>
            </a:endParaRPr>
          </a:p>
          <a:p>
            <a:pPr>
              <a:lnSpc>
                <a:spcPct val="150000"/>
              </a:lnSpc>
            </a:pPr>
            <a:r>
              <a:rPr lang="en-US" sz="2000" dirty="0" err="1">
                <a:latin typeface="Source Sans Pro"/>
                <a:cs typeface="Source Sans Pro"/>
              </a:rPr>
              <a:t>Databricks</a:t>
            </a:r>
            <a:endParaRPr lang="en-US" sz="2000" dirty="0">
              <a:latin typeface="Source Sans Pro"/>
              <a:cs typeface="Source Sans Pro"/>
            </a:endParaRPr>
          </a:p>
          <a:p>
            <a:pPr marL="457167" indent="-457167">
              <a:lnSpc>
                <a:spcPct val="150000"/>
              </a:lnSpc>
              <a:buFont typeface="Arial"/>
              <a:buChar char="•"/>
            </a:pPr>
            <a:r>
              <a:rPr lang="en-US" sz="2000" dirty="0" err="1">
                <a:latin typeface="Source Sans Pro Light"/>
                <a:cs typeface="Source Sans Pro Light"/>
              </a:rPr>
              <a:t>Databricks</a:t>
            </a:r>
            <a:r>
              <a:rPr lang="en-US" sz="2000" dirty="0">
                <a:latin typeface="Source Sans Pro Light"/>
                <a:cs typeface="Source Sans Pro Light"/>
              </a:rPr>
              <a:t> login at: </a:t>
            </a:r>
            <a:r>
              <a:rPr lang="en-US" sz="2000" dirty="0">
                <a:latin typeface="Consolas"/>
                <a:cs typeface="Consolas"/>
                <a:hlinkClick r:id="rId5"/>
              </a:rPr>
              <a:t>https://ssw2016.cloud.databricks.com</a:t>
            </a:r>
            <a:endParaRPr lang="en-US" sz="2000" dirty="0">
              <a:latin typeface="Consolas"/>
              <a:cs typeface="Consolas"/>
            </a:endParaRPr>
          </a:p>
          <a:p>
            <a:pPr marL="914274" lvl="1" indent="-457167">
              <a:lnSpc>
                <a:spcPct val="150000"/>
              </a:lnSpc>
              <a:buFont typeface="Arial"/>
              <a:buChar char="•"/>
            </a:pPr>
            <a:r>
              <a:rPr lang="en-US" sz="2000" dirty="0">
                <a:latin typeface="Source Sans Pro Light"/>
                <a:cs typeface="Source Sans Pro Light"/>
              </a:rPr>
              <a:t>Username distributed by email prior to class</a:t>
            </a:r>
          </a:p>
          <a:p>
            <a:pPr marL="914274" lvl="1" indent="-457167">
              <a:lnSpc>
                <a:spcPct val="150000"/>
              </a:lnSpc>
              <a:buFont typeface="Arial"/>
              <a:buChar char="•"/>
            </a:pPr>
            <a:r>
              <a:rPr lang="en-US" sz="2000" dirty="0">
                <a:latin typeface="Source Sans Pro Light"/>
                <a:cs typeface="Source Sans Pro Light"/>
              </a:rPr>
              <a:t>Password is  </a:t>
            </a:r>
            <a:r>
              <a:rPr lang="en-US" sz="2000" dirty="0">
                <a:latin typeface="Consolas"/>
                <a:cs typeface="Consolas"/>
              </a:rPr>
              <a:t>BigDataSimple#01</a:t>
            </a:r>
          </a:p>
          <a:p>
            <a:pPr marL="914274" lvl="1" indent="-457167">
              <a:lnSpc>
                <a:spcPct val="150000"/>
              </a:lnSpc>
              <a:buFont typeface="Arial"/>
              <a:buChar char="•"/>
            </a:pPr>
            <a:r>
              <a:rPr lang="en-US" sz="2000" dirty="0">
                <a:latin typeface="Source Sans Pro Light"/>
                <a:cs typeface="Source Sans Pro Light"/>
              </a:rPr>
              <a:t>Please let us know ASAP if there is a problem</a:t>
            </a:r>
            <a:endParaRPr lang="en-US" sz="2000" dirty="0">
              <a:latin typeface="Consolas"/>
              <a:cs typeface="Consolas"/>
            </a:endParaRPr>
          </a:p>
          <a:p>
            <a:pPr marL="457167" indent="-457167">
              <a:lnSpc>
                <a:spcPct val="150000"/>
              </a:lnSpc>
              <a:buFont typeface="Arial"/>
              <a:buChar char="•"/>
            </a:pPr>
            <a:r>
              <a:rPr lang="en-US" sz="2000" dirty="0">
                <a:latin typeface="Source Sans Pro Light"/>
                <a:cs typeface="Source Sans Pro Light"/>
              </a:rPr>
              <a:t>Use a laptop with </a:t>
            </a:r>
            <a:r>
              <a:rPr lang="en-US" sz="2000" dirty="0">
                <a:latin typeface="Source Sans Pro"/>
                <a:cs typeface="Source Sans Pro"/>
              </a:rPr>
              <a:t>Firefox </a:t>
            </a:r>
            <a:r>
              <a:rPr lang="en-US" sz="2000" dirty="0">
                <a:latin typeface="Source Sans Pro Light"/>
                <a:cs typeface="Source Sans Pro Light"/>
              </a:rPr>
              <a:t>or</a:t>
            </a:r>
            <a:r>
              <a:rPr lang="en-US" sz="2000" dirty="0">
                <a:latin typeface="Source Sans Pro"/>
                <a:cs typeface="Source Sans Pro"/>
              </a:rPr>
              <a:t> Chrome</a:t>
            </a:r>
          </a:p>
          <a:p>
            <a:pPr marL="914274" lvl="1" indent="-457167">
              <a:lnSpc>
                <a:spcPct val="150000"/>
              </a:lnSpc>
              <a:buFont typeface="Arial"/>
              <a:buChar char="•"/>
            </a:pPr>
            <a:r>
              <a:rPr lang="en-US" sz="2000" dirty="0">
                <a:latin typeface="Source Sans Pro Light"/>
                <a:cs typeface="Source Sans Pro Light"/>
              </a:rPr>
              <a:t>Internet Explorer / MS Edge not supported</a:t>
            </a:r>
          </a:p>
        </p:txBody>
      </p:sp>
      <p:sp>
        <p:nvSpPr>
          <p:cNvPr id="4" name="Title 3"/>
          <p:cNvSpPr>
            <a:spLocks noGrp="1"/>
          </p:cNvSpPr>
          <p:nvPr>
            <p:ph type="title"/>
          </p:nvPr>
        </p:nvSpPr>
        <p:spPr>
          <a:xfrm>
            <a:off x="339681" y="275167"/>
            <a:ext cx="11413939" cy="1143000"/>
          </a:xfrm>
        </p:spPr>
        <p:txBody>
          <a:bodyPr/>
          <a:lstStyle/>
          <a:p>
            <a:r>
              <a:rPr lang="en-US" dirty="0"/>
              <a:t>Files and Resources</a:t>
            </a:r>
          </a:p>
        </p:txBody>
      </p:sp>
    </p:spTree>
    <p:extLst>
      <p:ext uri="{BB962C8B-B14F-4D97-AF65-F5344CB8AC3E}">
        <p14:creationId xmlns:p14="http://schemas.microsoft.com/office/powerpoint/2010/main" val="1481942030"/>
      </p:ext>
    </p:extLst>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Ahead and Log in to </a:t>
            </a:r>
            <a:r>
              <a:rPr lang="en-US" dirty="0" err="1"/>
              <a:t>Databricks</a:t>
            </a:r>
            <a:r>
              <a:rPr lang="en-US" dirty="0"/>
              <a:t>!</a:t>
            </a:r>
          </a:p>
        </p:txBody>
      </p:sp>
      <p:pic>
        <p:nvPicPr>
          <p:cNvPr id="5" name="Picture 4" descr="Screen Shot 2016-04-25 at 12.04.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927" y="1368425"/>
            <a:ext cx="7030031" cy="5071839"/>
          </a:xfrm>
          <a:prstGeom prst="rect">
            <a:avLst/>
          </a:prstGeom>
          <a:effectLst>
            <a:outerShdw blurRad="50800" dist="38100" dir="2700000" sx="101000" sy="101000" algn="tl" rotWithShape="0">
              <a:srgbClr val="000000">
                <a:alpha val="43000"/>
              </a:srgbClr>
            </a:outerShdw>
          </a:effectLst>
        </p:spPr>
      </p:pic>
    </p:spTree>
    <p:extLst>
      <p:ext uri="{BB962C8B-B14F-4D97-AF65-F5344CB8AC3E}">
        <p14:creationId xmlns:p14="http://schemas.microsoft.com/office/powerpoint/2010/main" val="402840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1189"/>
            <a:ext cx="12192000" cy="1665112"/>
          </a:xfrm>
        </p:spPr>
        <p:txBody>
          <a:bodyPr/>
          <a:lstStyle/>
          <a:p>
            <a:pPr algn="ctr"/>
            <a:r>
              <a:rPr lang="en-US" dirty="0">
                <a:cs typeface="Newslab Thin"/>
              </a:rPr>
              <a:t>End of Intro</a:t>
            </a:r>
            <a:endParaRPr lang="en-US" dirty="0"/>
          </a:p>
        </p:txBody>
      </p:sp>
    </p:spTree>
    <p:extLst>
      <p:ext uri="{BB962C8B-B14F-4D97-AF65-F5344CB8AC3E}">
        <p14:creationId xmlns:p14="http://schemas.microsoft.com/office/powerpoint/2010/main" val="1911529972"/>
      </p:ext>
    </p:extLst>
  </p:cSld>
  <p:clrMapOvr>
    <a:masterClrMapping/>
  </p:clrMapOvr>
</p:sld>
</file>

<file path=ppt/theme/theme1.xml><?xml version="1.0" encoding="utf-8"?>
<a:theme xmlns:a="http://schemas.openxmlformats.org/drawingml/2006/main" name="DB_Slide_Template_Light_16x9_150516">
  <a:themeElements>
    <a:clrScheme name="DATABRICKS 150203_2">
      <a:dk1>
        <a:sysClr val="windowText" lastClr="000000"/>
      </a:dk1>
      <a:lt1>
        <a:sysClr val="window" lastClr="FFFFFF"/>
      </a:lt1>
      <a:dk2>
        <a:srgbClr val="2B2B2B"/>
      </a:dk2>
      <a:lt2>
        <a:srgbClr val="D5D2C3"/>
      </a:lt2>
      <a:accent1>
        <a:srgbClr val="1EA3B5"/>
      </a:accent1>
      <a:accent2>
        <a:srgbClr val="EC541B"/>
      </a:accent2>
      <a:accent3>
        <a:srgbClr val="1AA756"/>
      </a:accent3>
      <a:accent4>
        <a:srgbClr val="E2151C"/>
      </a:accent4>
      <a:accent5>
        <a:srgbClr val="646464"/>
      </a:accent5>
      <a:accent6>
        <a:srgbClr val="DC3D08"/>
      </a:accent6>
      <a:hlink>
        <a:srgbClr val="1EA2B4"/>
      </a:hlink>
      <a:folHlink>
        <a:srgbClr val="7552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DB_Slide_Template_Light_16x9_150516.potx</Template>
  <TotalTime>92859</TotalTime>
  <Words>400</Words>
  <Application>Microsoft Office PowerPoint</Application>
  <PresentationFormat>Widescreen</PresentationFormat>
  <Paragraphs>70</Paragraphs>
  <Slides>9</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20" baseType="lpstr">
      <vt:lpstr>ＭＳ Ｐゴシック</vt:lpstr>
      <vt:lpstr>Arial</vt:lpstr>
      <vt:lpstr>Calibri</vt:lpstr>
      <vt:lpstr>Consolas</vt:lpstr>
      <vt:lpstr>Lucida Grande</vt:lpstr>
      <vt:lpstr>Newslab Light</vt:lpstr>
      <vt:lpstr>Newslab Thin</vt:lpstr>
      <vt:lpstr>Source Sans Pro</vt:lpstr>
      <vt:lpstr>Source Sans Pro Light</vt:lpstr>
      <vt:lpstr>DB_Slide_Template_Light_16x9_150516</vt:lpstr>
      <vt:lpstr>Microsoft Excel Chart</vt:lpstr>
      <vt:lpstr>Data Science with Apache Spark</vt:lpstr>
      <vt:lpstr>PowerPoint Presentation</vt:lpstr>
      <vt:lpstr>PowerPoint Presentation</vt:lpstr>
      <vt:lpstr>About Me</vt:lpstr>
      <vt:lpstr>About Me</vt:lpstr>
      <vt:lpstr>Schedule</vt:lpstr>
      <vt:lpstr>Files and Resources</vt:lpstr>
      <vt:lpstr>Go Ahead and Log in to Databricks!</vt:lpstr>
      <vt:lpstr>End of Intro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Sameer Farooqui</dc:creator>
  <cp:keywords/>
  <dc:description/>
  <cp:lastModifiedBy>Doug Bateman</cp:lastModifiedBy>
  <cp:revision>923</cp:revision>
  <dcterms:created xsi:type="dcterms:W3CDTF">2014-10-30T06:22:49Z</dcterms:created>
  <dcterms:modified xsi:type="dcterms:W3CDTF">2016-06-06T10:00:52Z</dcterms:modified>
  <cp:category/>
</cp:coreProperties>
</file>