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9" r:id="rId5"/>
    <p:sldId id="258" r:id="rId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0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10DBC-F19F-49DF-8F99-D651422BEF4F}" type="datetimeFigureOut">
              <a:rPr lang="ru-RU" smtClean="0"/>
              <a:t>03.03.2014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43412-8559-46D2-A54B-DC67C3AC20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6071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10DBC-F19F-49DF-8F99-D651422BEF4F}" type="datetimeFigureOut">
              <a:rPr lang="ru-RU" smtClean="0"/>
              <a:t>03.03.2014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43412-8559-46D2-A54B-DC67C3AC20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0884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10DBC-F19F-49DF-8F99-D651422BEF4F}" type="datetimeFigureOut">
              <a:rPr lang="ru-RU" smtClean="0"/>
              <a:t>03.03.2014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43412-8559-46D2-A54B-DC67C3AC20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0748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10DBC-F19F-49DF-8F99-D651422BEF4F}" type="datetimeFigureOut">
              <a:rPr lang="ru-RU" smtClean="0"/>
              <a:t>03.03.2014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43412-8559-46D2-A54B-DC67C3AC20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8183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10DBC-F19F-49DF-8F99-D651422BEF4F}" type="datetimeFigureOut">
              <a:rPr lang="ru-RU" smtClean="0"/>
              <a:t>03.03.2014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43412-8559-46D2-A54B-DC67C3AC20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247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10DBC-F19F-49DF-8F99-D651422BEF4F}" type="datetimeFigureOut">
              <a:rPr lang="ru-RU" smtClean="0"/>
              <a:t>03.03.2014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43412-8559-46D2-A54B-DC67C3AC20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0764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10DBC-F19F-49DF-8F99-D651422BEF4F}" type="datetimeFigureOut">
              <a:rPr lang="ru-RU" smtClean="0"/>
              <a:t>03.03.2014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43412-8559-46D2-A54B-DC67C3AC20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7985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10DBC-F19F-49DF-8F99-D651422BEF4F}" type="datetimeFigureOut">
              <a:rPr lang="ru-RU" smtClean="0"/>
              <a:t>03.03.2014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43412-8559-46D2-A54B-DC67C3AC20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6518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10DBC-F19F-49DF-8F99-D651422BEF4F}" type="datetimeFigureOut">
              <a:rPr lang="ru-RU" smtClean="0"/>
              <a:t>03.03.2014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43412-8559-46D2-A54B-DC67C3AC20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1218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10DBC-F19F-49DF-8F99-D651422BEF4F}" type="datetimeFigureOut">
              <a:rPr lang="ru-RU" smtClean="0"/>
              <a:t>03.03.2014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43412-8559-46D2-A54B-DC67C3AC20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3852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10DBC-F19F-49DF-8F99-D651422BEF4F}" type="datetimeFigureOut">
              <a:rPr lang="ru-RU" smtClean="0"/>
              <a:t>03.03.2014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43412-8559-46D2-A54B-DC67C3AC20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639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C10DBC-F19F-49DF-8F99-D651422BEF4F}" type="datetimeFigureOut">
              <a:rPr lang="ru-RU" smtClean="0"/>
              <a:t>03.03.2014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D43412-8559-46D2-A54B-DC67C3AC20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396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7808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57443"/>
            <a:ext cx="8261147" cy="6192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89646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9713" y="161925"/>
            <a:ext cx="6124575" cy="653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93631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1238" y="2747963"/>
            <a:ext cx="4581525" cy="136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4946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850" y="2600325"/>
            <a:ext cx="6972300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5074471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Экран (4:3)</PresentationFormat>
  <Paragraphs>0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Andrey</dc:creator>
  <cp:lastModifiedBy>Andrey</cp:lastModifiedBy>
  <cp:revision>2</cp:revision>
  <dcterms:created xsi:type="dcterms:W3CDTF">2014-03-03T13:02:37Z</dcterms:created>
  <dcterms:modified xsi:type="dcterms:W3CDTF">2014-03-03T13:08:44Z</dcterms:modified>
</cp:coreProperties>
</file>