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0" r:id="rId8"/>
    <p:sldId id="262" r:id="rId9"/>
    <p:sldId id="261" r:id="rId10"/>
    <p:sldId id="271" r:id="rId11"/>
    <p:sldId id="259" r:id="rId12"/>
    <p:sldId id="265" r:id="rId13"/>
    <p:sldId id="263" r:id="rId14"/>
    <p:sldId id="269" r:id="rId15"/>
    <p:sldId id="272" r:id="rId16"/>
    <p:sldId id="270" r:id="rId17"/>
    <p:sldId id="264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1A23-A891-48D8-A067-665951556434}" type="datetimeFigureOut">
              <a:rPr lang="ru-RU" smtClean="0"/>
              <a:t>15.05.2014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766F-1FEC-494B-ADB8-F16131AAD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32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1A23-A891-48D8-A067-665951556434}" type="datetimeFigureOut">
              <a:rPr lang="ru-RU" smtClean="0"/>
              <a:t>15.05.2014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766F-1FEC-494B-ADB8-F16131AAD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46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1A23-A891-48D8-A067-665951556434}" type="datetimeFigureOut">
              <a:rPr lang="ru-RU" smtClean="0"/>
              <a:t>15.05.2014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766F-1FEC-494B-ADB8-F16131AAD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2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1A23-A891-48D8-A067-665951556434}" type="datetimeFigureOut">
              <a:rPr lang="ru-RU" smtClean="0"/>
              <a:t>15.05.2014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766F-1FEC-494B-ADB8-F16131AAD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56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1A23-A891-48D8-A067-665951556434}" type="datetimeFigureOut">
              <a:rPr lang="ru-RU" smtClean="0"/>
              <a:t>15.05.2014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766F-1FEC-494B-ADB8-F16131AAD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71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1A23-A891-48D8-A067-665951556434}" type="datetimeFigureOut">
              <a:rPr lang="ru-RU" smtClean="0"/>
              <a:t>15.05.2014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766F-1FEC-494B-ADB8-F16131AAD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8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1A23-A891-48D8-A067-665951556434}" type="datetimeFigureOut">
              <a:rPr lang="ru-RU" smtClean="0"/>
              <a:t>15.05.2014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766F-1FEC-494B-ADB8-F16131AAD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66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1A23-A891-48D8-A067-665951556434}" type="datetimeFigureOut">
              <a:rPr lang="ru-RU" smtClean="0"/>
              <a:t>15.05.2014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766F-1FEC-494B-ADB8-F16131AAD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97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1A23-A891-48D8-A067-665951556434}" type="datetimeFigureOut">
              <a:rPr lang="ru-RU" smtClean="0"/>
              <a:t>15.05.2014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766F-1FEC-494B-ADB8-F16131AAD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49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1A23-A891-48D8-A067-665951556434}" type="datetimeFigureOut">
              <a:rPr lang="ru-RU" smtClean="0"/>
              <a:t>15.05.2014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766F-1FEC-494B-ADB8-F16131AAD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64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1A23-A891-48D8-A067-665951556434}" type="datetimeFigureOut">
              <a:rPr lang="ru-RU" smtClean="0"/>
              <a:t>15.05.2014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766F-1FEC-494B-ADB8-F16131AAD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87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C1A23-A891-48D8-A067-665951556434}" type="datetimeFigureOut">
              <a:rPr lang="ru-RU" smtClean="0"/>
              <a:t>15.05.2014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B766F-1FEC-494B-ADB8-F16131AAD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64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-maxx.ru/algo/" TargetMode="External"/><Relationship Id="rId2" Type="http://schemas.openxmlformats.org/officeDocument/2006/relationships/hyperlink" Target="http://shad.yandex.ru/lectur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Разное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281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b="1" dirty="0"/>
              <a:t>Целые числа с операцией сложения.</a:t>
            </a:r>
            <a:r>
              <a:rPr lang="ru-RU" dirty="0"/>
              <a:t>  — коммутативная группа с нейтральным элементом 0.</a:t>
            </a:r>
          </a:p>
          <a:p>
            <a:r>
              <a:rPr lang="ru-RU" b="1" dirty="0"/>
              <a:t>Положительные рациональные числа с операцией умножения.</a:t>
            </a:r>
            <a:r>
              <a:rPr lang="ru-RU" dirty="0"/>
              <a:t> Произведение рациональных чисел — снова рациональное число, обратный элемент к рациональному числу представляется обратной дробью, имеется ассоциативность и единица.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1751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Отношение эквивалентности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844824"/>
            <a:ext cx="7370019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219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Числа Фибоначчи</a:t>
            </a:r>
            <a:endParaRPr lang="ru-RU" dirty="0"/>
          </a:p>
        </p:txBody>
      </p:sp>
      <p:pic>
        <p:nvPicPr>
          <p:cNvPr id="6146" name="Picture 2" descr="F_0 = 0,\qquad F_1 = 1,\qquad F_{n} = F_{n-1} + F_{n-2}, \quad n\geqslant 2, \quad n\in \Z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8304923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23528" y="2276872"/>
            <a:ext cx="8568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/>
              <a:t>0, 1, 1, 2, 3, 5, 8, 13, 21, 34, 55, 89, 144, 233, 377, 610, 987, 1597, 2584, 4181, 6765, 10946</a:t>
            </a:r>
          </a:p>
        </p:txBody>
      </p:sp>
    </p:spTree>
    <p:extLst>
      <p:ext uri="{BB962C8B-B14F-4D97-AF65-F5344CB8AC3E}">
        <p14:creationId xmlns:p14="http://schemas.microsoft.com/office/powerpoint/2010/main" val="4073938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Структуры для изучения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Декартово дерево</a:t>
            </a:r>
          </a:p>
          <a:p>
            <a:r>
              <a:rPr lang="ru-RU" dirty="0" smtClean="0"/>
              <a:t>Дерево отрезков</a:t>
            </a:r>
            <a:endParaRPr lang="en-US" dirty="0" smtClean="0"/>
          </a:p>
          <a:p>
            <a:r>
              <a:rPr lang="ru-RU" dirty="0"/>
              <a:t>Система непересекающихся множеств</a:t>
            </a:r>
          </a:p>
        </p:txBody>
      </p:sp>
    </p:spTree>
    <p:extLst>
      <p:ext uri="{BB962C8B-B14F-4D97-AF65-F5344CB8AC3E}">
        <p14:creationId xmlns:p14="http://schemas.microsoft.com/office/powerpoint/2010/main" val="1638710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Топологическая </a:t>
            </a:r>
            <a:r>
              <a:rPr lang="ru-RU" dirty="0" smtClean="0"/>
              <a:t>сортировка</a:t>
            </a:r>
          </a:p>
          <a:p>
            <a:r>
              <a:rPr lang="ru-RU" dirty="0" smtClean="0"/>
              <a:t>Минимальное </a:t>
            </a:r>
            <a:r>
              <a:rPr lang="ru-RU" dirty="0" err="1"/>
              <a:t>остовное</a:t>
            </a:r>
            <a:r>
              <a:rPr lang="ru-RU" dirty="0"/>
              <a:t> </a:t>
            </a:r>
            <a:r>
              <a:rPr lang="ru-RU" dirty="0" smtClean="0"/>
              <a:t>дерево (</a:t>
            </a:r>
            <a:r>
              <a:rPr lang="ru-RU" dirty="0"/>
              <a:t>Алгоритм </a:t>
            </a:r>
            <a:r>
              <a:rPr lang="ru-RU" dirty="0" err="1" smtClean="0"/>
              <a:t>Крускала</a:t>
            </a:r>
            <a:r>
              <a:rPr lang="ru-RU" dirty="0" smtClean="0"/>
              <a:t>)</a:t>
            </a:r>
          </a:p>
          <a:p>
            <a:r>
              <a:rPr lang="ru-RU" dirty="0"/>
              <a:t>Поиск компонент сильной связности, построение конденсации </a:t>
            </a:r>
            <a:r>
              <a:rPr lang="ru-RU" dirty="0" smtClean="0"/>
              <a:t>графа</a:t>
            </a:r>
          </a:p>
          <a:p>
            <a:r>
              <a:rPr lang="ru-RU" dirty="0" smtClean="0"/>
              <a:t>Алгоритм Беллмана-Форда</a:t>
            </a:r>
          </a:p>
          <a:p>
            <a:r>
              <a:rPr lang="ru-RU" dirty="0" smtClean="0"/>
              <a:t>Алгоритм </a:t>
            </a:r>
            <a:r>
              <a:rPr lang="ru-RU" dirty="0" err="1" smtClean="0"/>
              <a:t>Флойда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5433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ещё</a:t>
            </a:r>
            <a:r>
              <a:rPr lang="en-US" dirty="0" smtClean="0"/>
              <a:t> 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Динамическое программирование</a:t>
            </a:r>
            <a:endParaRPr lang="en-US" dirty="0" smtClean="0"/>
          </a:p>
          <a:p>
            <a:r>
              <a:rPr lang="ru-RU" dirty="0" smtClean="0"/>
              <a:t>Алгоритмы на строках (поиск </a:t>
            </a:r>
            <a:r>
              <a:rPr lang="ru-RU" dirty="0" err="1" smtClean="0"/>
              <a:t>подпоследовательностей</a:t>
            </a:r>
            <a:r>
              <a:rPr lang="ru-RU" dirty="0" smtClean="0"/>
              <a:t> и т.д.)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6611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Комбинаторика (размещения, сочетания, подстановки)</a:t>
            </a:r>
            <a:endParaRPr lang="en-US" dirty="0" smtClean="0"/>
          </a:p>
          <a:p>
            <a:r>
              <a:rPr lang="ru-RU" dirty="0" smtClean="0"/>
              <a:t>Теория вероятности и мат. Статистика</a:t>
            </a:r>
          </a:p>
          <a:p>
            <a:r>
              <a:rPr lang="ru-RU" dirty="0" smtClean="0"/>
              <a:t>Линейная алгебра</a:t>
            </a:r>
          </a:p>
          <a:p>
            <a:r>
              <a:rPr lang="ru-RU" dirty="0" smtClean="0"/>
              <a:t>Мат. анализ</a:t>
            </a:r>
          </a:p>
          <a:p>
            <a:r>
              <a:rPr lang="ru-RU" dirty="0" smtClean="0"/>
              <a:t>Теория чисел (кольцо вычетов, факторизация чисел)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701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http://shad.yandex.ru/lectures/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http://e-maxx.ru/algo/</a:t>
            </a:r>
            <a:endParaRPr lang="ru-RU" dirty="0" smtClean="0"/>
          </a:p>
          <a:p>
            <a:r>
              <a:rPr lang="en-US" dirty="0"/>
              <a:t>h</a:t>
            </a:r>
            <a:r>
              <a:rPr lang="en-US" dirty="0" smtClean="0"/>
              <a:t>abrahabr.ru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86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Матрицы поворотов</a:t>
            </a:r>
            <a:endParaRPr lang="ru-RU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80903"/>
            <a:ext cx="4253575" cy="483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5" y="1553599"/>
            <a:ext cx="1034729" cy="158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523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Матрица масштабирования</a:t>
            </a:r>
            <a:endParaRPr lang="ru-RU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4652988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41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Декартово(прямое) произведение множеств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ru-RU" dirty="0" smtClean="0"/>
              <a:t>это</a:t>
            </a:r>
            <a:r>
              <a:rPr lang="ru-RU" dirty="0"/>
              <a:t> множество, элементами которого являются всевозможные упорядоченные пары элементов исходных множеств</a:t>
            </a:r>
          </a:p>
        </p:txBody>
      </p:sp>
      <p:pic>
        <p:nvPicPr>
          <p:cNvPr id="8194" name="Picture 2" descr="X \times 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56992"/>
            <a:ext cx="2052228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33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799"/>
            <a:ext cx="6984776" cy="3154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320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Полугруппа</a:t>
            </a:r>
            <a:endParaRPr lang="ru-RU" dirty="0"/>
          </a:p>
        </p:txBody>
      </p:sp>
      <p:pic>
        <p:nvPicPr>
          <p:cNvPr id="2050" name="Picture 2" descr="(x\circ y)\circ z=x\circ(y\circ z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25" y="2706109"/>
            <a:ext cx="3062171" cy="33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1700808"/>
            <a:ext cx="733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Множество с заданной на ней ассоциативной бинарной операцией </a:t>
            </a:r>
            <a:r>
              <a:rPr lang="en-US" dirty="0" smtClean="0"/>
              <a:t>(S, *)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78060" y="3548699"/>
            <a:ext cx="644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Множество натуральных чисел с операцией сложения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220486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 x S -&gt; 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767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Моноид</a:t>
            </a:r>
            <a:endParaRPr lang="ru-RU" dirty="0"/>
          </a:p>
        </p:txBody>
      </p:sp>
      <p:pic>
        <p:nvPicPr>
          <p:cNvPr id="4098" name="Picture 2" descr="x \cdot e = e \cdot x = x, \quad \forall x \in M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92896"/>
            <a:ext cx="5544616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1843756"/>
            <a:ext cx="401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Полугруппа с нейтральным элементом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447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/>
              <a:t>&lt;Строки, конкатенация ◦, пустая строка ""&gt;.</a:t>
            </a:r>
          </a:p>
          <a:p>
            <a:pPr fontAlgn="base"/>
            <a:r>
              <a:rPr lang="ru-RU" dirty="0"/>
              <a:t>&lt;Списки, конкатенация ++, пустой </a:t>
            </a:r>
            <a:r>
              <a:rPr lang="ru-RU" dirty="0" smtClean="0"/>
              <a:t>список[]&gt;.</a:t>
            </a:r>
            <a:endParaRPr lang="ru-RU" dirty="0"/>
          </a:p>
          <a:p>
            <a:pPr fontAlgn="base"/>
            <a:r>
              <a:rPr lang="ru-RU" dirty="0"/>
              <a:t>&lt;Множества, объединение ∪, пустое множество ∅&gt;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444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Группа</a:t>
            </a:r>
            <a:endParaRPr lang="ru-RU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11" y="1480980"/>
            <a:ext cx="8440797" cy="291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31" y="2125366"/>
            <a:ext cx="8234591" cy="1159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26920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189</Words>
  <Application>Microsoft Office PowerPoint</Application>
  <PresentationFormat>Экран (4:3)</PresentationFormat>
  <Paragraphs>46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Разное</vt:lpstr>
      <vt:lpstr>Матрицы поворотов</vt:lpstr>
      <vt:lpstr>Матрица масштабирования</vt:lpstr>
      <vt:lpstr>Декартово(прямое) произведение множеств</vt:lpstr>
      <vt:lpstr>Пример</vt:lpstr>
      <vt:lpstr>Полугруппа</vt:lpstr>
      <vt:lpstr>Моноид</vt:lpstr>
      <vt:lpstr>Примеры</vt:lpstr>
      <vt:lpstr>Группа</vt:lpstr>
      <vt:lpstr>Примеры</vt:lpstr>
      <vt:lpstr>Отношение эквивалентности</vt:lpstr>
      <vt:lpstr>Числа Фибоначчи</vt:lpstr>
      <vt:lpstr>Структуры для изучения</vt:lpstr>
      <vt:lpstr>Алгоритмы на графах</vt:lpstr>
      <vt:lpstr>Что ещё ?</vt:lpstr>
      <vt:lpstr>Математика</vt:lpstr>
      <vt:lpstr>Литература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</dc:creator>
  <cp:lastModifiedBy>Andrey</cp:lastModifiedBy>
  <cp:revision>18</cp:revision>
  <dcterms:created xsi:type="dcterms:W3CDTF">2014-05-15T04:13:02Z</dcterms:created>
  <dcterms:modified xsi:type="dcterms:W3CDTF">2014-05-15T05:17:11Z</dcterms:modified>
</cp:coreProperties>
</file>